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536.xml"/>
  <Override ContentType="application/vnd.openxmlformats-officedocument.presentationml.slideLayout+xml" PartName="/ppt/slideLayouts/slideLayout439.xml"/>
  <Override ContentType="application/vnd.openxmlformats-officedocument.presentationml.slideLayout+xml" PartName="/ppt/slideLayouts/slideLayout528.xml"/>
  <Override ContentType="application/vnd.openxmlformats-officedocument.presentationml.slideLayout+xml" PartName="/ppt/slideLayouts/slideLayout447.xml"/>
  <Override ContentType="application/vnd.openxmlformats-officedocument.presentationml.slideLayout+xml" PartName="/ppt/slideLayouts/slideLayout366.xml"/>
  <Override ContentType="application/vnd.openxmlformats-officedocument.presentationml.slideLayout+xml" PartName="/ppt/slideLayouts/slideLayout455.xml"/>
  <Override ContentType="application/vnd.openxmlformats-officedocument.presentationml.slideLayout+xml" PartName="/ppt/slideLayouts/slideLayout96.xml"/>
  <Override ContentType="application/vnd.openxmlformats-officedocument.presentationml.slideLayout+xml" PartName="/ppt/slideLayouts/slideLayout358.xml"/>
  <Override ContentType="application/vnd.openxmlformats-officedocument.presentationml.slideLayout+xml" PartName="/ppt/slideLayouts/slideLayout544.xml"/>
  <Override ContentType="application/vnd.openxmlformats-officedocument.presentationml.slideLayout+xml" PartName="/ppt/slideLayouts/slideLayout269.xml"/>
  <Override ContentType="application/vnd.openxmlformats-officedocument.presentationml.slideLayout+xml" PartName="/ppt/slideLayouts/slideLayout285.xml"/>
  <Override ContentType="application/vnd.openxmlformats-officedocument.presentationml.slideLayout+xml" PartName="/ppt/slideLayouts/slideLayout110.xml"/>
  <Override ContentType="application/vnd.openxmlformats-officedocument.presentationml.slideLayout+xml" PartName="/ppt/slideLayouts/slideLayout471.xml"/>
  <Override ContentType="application/vnd.openxmlformats-officedocument.presentationml.slideLayout+xml" PartName="/ppt/slideLayouts/slideLayout382.xml"/>
  <Override ContentType="application/vnd.openxmlformats-officedocument.presentationml.slideLayout+xml" PartName="/ppt/slideLayouts/slideLayout277.xml"/>
  <Override ContentType="application/vnd.openxmlformats-officedocument.presentationml.slideLayout+xml" PartName="/ppt/slideLayouts/slideLayout196.xml"/>
  <Override ContentType="application/vnd.openxmlformats-officedocument.presentationml.slideLayout+xml" PartName="/ppt/slideLayouts/slideLayout102.xml"/>
  <Override ContentType="application/vnd.openxmlformats-officedocument.presentationml.slideLayout+xml" PartName="/ppt/slideLayouts/slideLayout552.xml"/>
  <Override ContentType="application/vnd.openxmlformats-officedocument.presentationml.slideLayout+xml" PartName="/ppt/slideLayouts/slideLayout463.xml"/>
  <Override ContentType="application/vnd.openxmlformats-officedocument.presentationml.slideLayout+xml" PartName="/ppt/slideLayouts/slideLayout560.xml"/>
  <Override ContentType="application/vnd.openxmlformats-officedocument.presentationml.slideLayout+xml" PartName="/ppt/slideLayouts/slideLayout188.xml"/>
  <Override ContentType="application/vnd.openxmlformats-officedocument.presentationml.slideLayout+xml" PartName="/ppt/slideLayouts/slideLayout374.xml"/>
  <Override ContentType="application/vnd.openxmlformats-officedocument.presentationml.slideLayout+xml" PartName="/ppt/slideLayouts/slideLayout165.xml"/>
  <Override ContentType="application/vnd.openxmlformats-officedocument.presentationml.slideLayout+xml" PartName="/ppt/slideLayouts/slideLayout343.xml"/>
  <Override ContentType="application/vnd.openxmlformats-officedocument.presentationml.slideLayout+xml" PartName="/ppt/slideLayouts/slideLayout262.xml"/>
  <Override ContentType="application/vnd.openxmlformats-officedocument.presentationml.slideLayout+xml" PartName="/ppt/slideLayouts/slideLayout65.xml"/>
  <Override ContentType="application/vnd.openxmlformats-officedocument.presentationml.slideLayout+xml" PartName="/ppt/slideLayouts/slideLayout390.xml"/>
  <Override ContentType="application/vnd.openxmlformats-officedocument.presentationml.slideLayout+xml" PartName="/ppt/slideLayouts/slideLayout293.xml"/>
  <Override ContentType="application/vnd.openxmlformats-officedocument.presentationml.slideLayout+xml" PartName="/ppt/slideLayouts/slideLayout559.xml"/>
  <Override ContentType="application/vnd.openxmlformats-officedocument.presentationml.slideLayout+xml" PartName="/ppt/slideLayouts/slideLayout440.xml"/>
  <Override ContentType="application/vnd.openxmlformats-officedocument.presentationml.slideLayout+xml" PartName="/ppt/slideLayouts/slideLayout49.xml"/>
  <Override ContentType="application/vnd.openxmlformats-officedocument.presentationml.slideLayout+xml" PartName="/ppt/slideLayouts/slideLayout319.xml"/>
  <Override ContentType="application/vnd.openxmlformats-officedocument.presentationml.slideLayout+xml" PartName="/ppt/slideLayouts/slideLayout117.xml"/>
  <Override ContentType="application/vnd.openxmlformats-officedocument.presentationml.slideLayout+xml" PartName="/ppt/slideLayouts/slideLayout181.xml"/>
  <Override ContentType="application/vnd.openxmlformats-officedocument.presentationml.slideLayout+xml" PartName="/ppt/slideLayouts/slideLayout10.xml"/>
  <Override ContentType="application/vnd.openxmlformats-officedocument.presentationml.slideLayout+xml" PartName="/ppt/slideLayouts/slideLayout311.xml"/>
  <Override ContentType="application/vnd.openxmlformats-officedocument.presentationml.slideLayout+xml" PartName="/ppt/slideLayouts/slideLayout41.xml"/>
  <Override ContentType="application/vnd.openxmlformats-officedocument.presentationml.slideLayout+xml" PartName="/ppt/slideLayouts/slideLayout575.xml"/>
  <Override ContentType="application/vnd.openxmlformats-officedocument.presentationml.slideLayout+xml" PartName="/ppt/slideLayouts/slideLayout478.xml"/>
  <Override ContentType="application/vnd.openxmlformats-officedocument.presentationml.slideLayout+xml" PartName="/ppt/slideLayouts/slideLayout214.xml"/>
  <Override ContentType="application/vnd.openxmlformats-officedocument.presentationml.slideLayout+xml" PartName="/ppt/slideLayouts/slideLayout150.xml"/>
  <Override ContentType="application/vnd.openxmlformats-officedocument.presentationml.slideLayout+xml" PartName="/ppt/slideLayouts/slideLayout133.xml"/>
  <Override ContentType="application/vnd.openxmlformats-officedocument.presentationml.slideLayout+xml" PartName="/ppt/slideLayouts/slideLayout494.xml"/>
  <Override ContentType="application/vnd.openxmlformats-officedocument.presentationml.slideLayout+xml" PartName="/ppt/slideLayouts/slideLayout17.xml"/>
  <Override ContentType="application/vnd.openxmlformats-officedocument.presentationml.slideLayout+xml" PartName="/ppt/slideLayouts/slideLayout513.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6.xml"/>
  <Override ContentType="application/vnd.openxmlformats-officedocument.presentationml.slideLayout+xml" PartName="/ppt/slideLayouts/slideLayout238.xml"/>
  <Override ContentType="application/vnd.openxmlformats-officedocument.presentationml.slideLayout+xml" PartName="/ppt/slideLayouts/slideLayout424.xml"/>
  <Override ContentType="application/vnd.openxmlformats-officedocument.presentationml.slideLayout+xml" PartName="/ppt/slideLayouts/slideLayout73.xml"/>
  <Override ContentType="application/vnd.openxmlformats-officedocument.presentationml.slideLayout+xml" PartName="/ppt/slideLayouts/slideLayout415.xml"/>
  <Override ContentType="application/vnd.openxmlformats-officedocument.presentationml.slideLayout+xml" PartName="/ppt/slideLayouts/slideLayout351.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26.xml"/>
  <Override ContentType="application/vnd.openxmlformats-officedocument.presentationml.slideLayout+xml" PartName="/ppt/slideLayouts/slideLayout157.xml"/>
  <Override ContentType="application/vnd.openxmlformats-officedocument.presentationml.slideLayout+xml" PartName="/ppt/slideLayouts/slideLayout407.xml"/>
  <Override ContentType="application/vnd.openxmlformats-officedocument.presentationml.slideLayout+xml" PartName="/ppt/slideLayouts/slideLayout432.xml"/>
  <Override ContentType="application/vnd.openxmlformats-officedocument.presentationml.slideLayout+xml" PartName="/ppt/slideLayouts/slideLayout304.xml"/>
  <Override ContentType="application/vnd.openxmlformats-officedocument.presentationml.slideLayout+xml" PartName="/ppt/slideLayouts/slideLayout334.xml"/>
  <Override ContentType="application/vnd.openxmlformats-officedocument.presentationml.slideLayout+xml" PartName="/ppt/slideLayouts/slideLayout505.xml"/>
  <Override ContentType="application/vnd.openxmlformats-officedocument.presentationml.slideLayout+xml" PartName="/ppt/slideLayouts/slideLayout172.xml"/>
  <Override ContentType="application/vnd.openxmlformats-officedocument.presentationml.slideLayout+xml" PartName="/ppt/slideLayouts/slideLayout206.xml"/>
  <Override ContentType="application/vnd.openxmlformats-officedocument.presentationml.slideLayout+xml" PartName="/ppt/slideLayouts/slideLayout223.xml"/>
  <Override ContentType="application/vnd.openxmlformats-officedocument.presentationml.slideLayout+xml" PartName="/ppt/slideLayouts/slideLayout142.xml"/>
  <Override ContentType="application/vnd.openxmlformats-officedocument.presentationml.slideLayout+xml" PartName="/ppt/slideLayouts/slideLayout567.xml"/>
  <Override ContentType="application/vnd.openxmlformats-officedocument.presentationml.slideLayout+xml" PartName="/ppt/slideLayouts/slideLayout125.xml"/>
  <Override ContentType="application/vnd.openxmlformats-officedocument.presentationml.slideLayout+xml" PartName="/ppt/slideLayouts/slideLayout486.xml"/>
  <Override ContentType="application/vnd.openxmlformats-officedocument.presentationml.slideLayout+xml" PartName="/ppt/slideLayouts/slideLayout88.xml"/>
  <Override ContentType="application/vnd.openxmlformats-officedocument.presentationml.slideLayout+xml" PartName="/ppt/slideLayouts/slideLayout270.xml"/>
  <Override ContentType="application/vnd.openxmlformats-officedocument.presentationml.slideLayout+xml" PartName="/ppt/slideLayouts/slideLayout253.xml"/>
  <Override ContentType="application/vnd.openxmlformats-officedocument.presentationml.slideLayout+xml" PartName="/ppt/slideLayouts/slideLayout584.xml"/>
  <Override ContentType="application/vnd.openxmlformats-officedocument.presentationml.slideLayout+xml" PartName="/ppt/slideLayouts/slideLayout400.xml"/>
  <Override ContentType="application/vnd.openxmlformats-officedocument.presentationml.slideLayout+xml" PartName="/ppt/slideLayouts/slideLayout189.xml"/>
  <Override ContentType="application/vnd.openxmlformats-officedocument.presentationml.slideLayout+xml" PartName="/ppt/slideLayouts/slideLayout278.xml"/>
  <Override ContentType="application/vnd.openxmlformats-officedocument.presentationml.slideLayout+xml" PartName="/ppt/slideLayouts/slideLayout464.xml"/>
  <Override ContentType="application/vnd.openxmlformats-officedocument.presentationml.slideLayout+xml" PartName="/ppt/slideLayouts/slideLayout367.xml"/>
  <Override ContentType="application/vnd.openxmlformats-officedocument.presentationml.slideLayout+xml" PartName="/ppt/slideLayouts/slideLayout553.xml"/>
  <Override ContentType="application/vnd.openxmlformats-officedocument.presentationml.slideLayout+xml" PartName="/ppt/slideLayouts/slideLayout103.xml"/>
  <Override ContentType="application/vnd.openxmlformats-officedocument.presentationml.slideLayout+xml" PartName="/ppt/slideLayouts/slideLayout89.xml"/>
  <Override ContentType="application/vnd.openxmlformats-officedocument.presentationml.slideLayout+xml" PartName="/ppt/slideLayouts/slideLayout535.xml"/>
  <Override ContentType="application/vnd.openxmlformats-officedocument.presentationml.slideLayout+xml" PartName="/ppt/slideLayouts/slideLayout446.xml"/>
  <Override ContentType="application/vnd.openxmlformats-officedocument.presentationml.slideLayout+xml" PartName="/ppt/slideLayouts/slideLayout529.xml"/>
  <Override ContentType="application/vnd.openxmlformats-officedocument.presentationml.slideLayout+xml" PartName="/ppt/slideLayouts/slideLayout357.xml"/>
  <Override ContentType="application/vnd.openxmlformats-officedocument.presentationml.slideLayout+xml" PartName="/ppt/slideLayouts/slideLayout543.xml"/>
  <Override ContentType="application/vnd.openxmlformats-officedocument.presentationml.slideLayout+xml" PartName="/ppt/slideLayouts/slideLayout180.xml"/>
  <Override ContentType="application/vnd.openxmlformats-officedocument.presentationml.slideLayout+xml" PartName="/ppt/slideLayouts/slideLayout95.xml"/>
  <Override ContentType="application/vnd.openxmlformats-officedocument.presentationml.slideLayout+xml" PartName="/ppt/slideLayouts/slideLayout64.xml"/>
  <Override ContentType="application/vnd.openxmlformats-officedocument.presentationml.slideLayout+xml" PartName="/ppt/slideLayouts/slideLayout391.xml"/>
  <Override ContentType="application/vnd.openxmlformats-officedocument.presentationml.slideLayout+xml" PartName="/ppt/slideLayouts/slideLayout480.xml"/>
  <Override ContentType="application/vnd.openxmlformats-officedocument.presentationml.slideLayout+xml" PartName="/ppt/slideLayouts/slideLayout268.xml"/>
  <Override ContentType="application/vnd.openxmlformats-officedocument.presentationml.slideLayout+xml" PartName="/ppt/slideLayouts/slideLayout294.xml"/>
  <Override ContentType="application/vnd.openxmlformats-officedocument.presentationml.slideLayout+xml" PartName="/ppt/slideLayouts/slideLayout18.xml"/>
  <Override ContentType="application/vnd.openxmlformats-officedocument.presentationml.slideLayout+xml" PartName="/ppt/slideLayouts/slideLayout318.xml"/>
  <Override ContentType="application/vnd.openxmlformats-officedocument.presentationml.slideLayout+xml" PartName="/ppt/slideLayouts/slideLayout470.xml"/>
  <Override ContentType="application/vnd.openxmlformats-officedocument.presentationml.slideLayout+xml" PartName="/ppt/slideLayouts/slideLayout118.xml"/>
  <Override ContentType="application/vnd.openxmlformats-officedocument.presentationml.slideLayout+xml" PartName="/ppt/slideLayouts/slideLayout195.xml"/>
  <Override ContentType="application/vnd.openxmlformats-officedocument.presentationml.slideLayout+xml" PartName="/ppt/slideLayouts/slideLayout479.xml"/>
  <Override ContentType="application/vnd.openxmlformats-officedocument.presentationml.slideLayout+xml" PartName="/ppt/slideLayouts/slideLayout245.xml"/>
  <Override ContentType="application/vnd.openxmlformats-officedocument.presentationml.slideLayout+xml" PartName="/ppt/slideLayouts/slideLayout520.xml"/>
  <Override ContentType="application/vnd.openxmlformats-officedocument.presentationml.slideLayout+xml" PartName="/ppt/slideLayouts/slideLayout373.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495.xml"/>
  <Override ContentType="application/vnd.openxmlformats-officedocument.presentationml.slideLayout+xml" PartName="/ppt/slideLayouts/slideLayout231.xml"/>
  <Override ContentType="application/vnd.openxmlformats-officedocument.presentationml.slideLayout+xml" PartName="/ppt/slideLayouts/slideLayout342.xml"/>
  <Override ContentType="application/vnd.openxmlformats-officedocument.presentationml.slideLayout+xml" PartName="/ppt/slideLayouts/slideLayout558.xml"/>
  <Override ContentType="application/vnd.openxmlformats-officedocument.presentationml.slideLayout+xml" PartName="/ppt/slideLayouts/slideLayout230.xml"/>
  <Override ContentType="application/vnd.openxmlformats-officedocument.presentationml.slideLayout+xml" PartName="/ppt/slideLayouts/slideLayout485.xml"/>
  <Override ContentType="application/vnd.openxmlformats-officedocument.presentationml.slideLayout+xml" PartName="/ppt/slideLayouts/slideLayout514.xml"/>
  <Override ContentType="application/vnd.openxmlformats-officedocument.presentationml.slideLayout+xml" PartName="/ppt/slideLayouts/slideLayout591.xml"/>
  <Override ContentType="application/vnd.openxmlformats-officedocument.presentationml.slideLayout+xml" PartName="/ppt/slideLayouts/slideLayout141.xml"/>
  <Override ContentType="application/vnd.openxmlformats-officedocument.presentationml.slideLayout+xml" PartName="/ppt/slideLayouts/slideLayout239.xml"/>
  <Override ContentType="application/vnd.openxmlformats-officedocument.presentationml.slideLayout+xml" PartName="/ppt/slideLayouts/slideLayout425.xml"/>
  <Override ContentType="application/vnd.openxmlformats-officedocument.presentationml.slideLayout+xml" PartName="/ppt/slideLayouts/slideLayout7.xml"/>
  <Override ContentType="application/vnd.openxmlformats-officedocument.presentationml.slideLayout+xml" PartName="/ppt/slideLayouts/slideLayout299.xml"/>
  <Override ContentType="application/vnd.openxmlformats-officedocument.presentationml.slideLayout+xml" PartName="/ppt/slideLayouts/slideLayout124.xml"/>
  <Override ContentType="application/vnd.openxmlformats-officedocument.presentationml.slideLayout+xml" PartName="/ppt/slideLayouts/slideLayout213.xml"/>
  <Override ContentType="application/vnd.openxmlformats-officedocument.presentationml.slideLayout+xml" PartName="/ppt/slideLayouts/slideLayout574.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263.xml"/>
  <Override ContentType="application/vnd.openxmlformats-officedocument.presentationml.slideLayout+xml" PartName="/ppt/slideLayouts/slideLayout352.xml"/>
  <Override ContentType="application/vnd.openxmlformats-officedocument.presentationml.slideLayout+xml" PartName="/ppt/slideLayouts/slideLayout335.xml"/>
  <Override ContentType="application/vnd.openxmlformats-officedocument.presentationml.slideLayout+xml" PartName="/ppt/slideLayouts/slideLayout521.xml"/>
  <Override ContentType="application/vnd.openxmlformats-officedocument.presentationml.slideLayout+xml" PartName="/ppt/slideLayouts/slideLayout246.xml"/>
  <Override ContentType="application/vnd.openxmlformats-officedocument.presentationml.slideLayout+xml" PartName="/ppt/slideLayouts/slideLayout504.xml"/>
  <Override ContentType="application/vnd.openxmlformats-officedocument.presentationml.slideLayout+xml" PartName="/ppt/slideLayouts/slideLayout229.xml"/>
  <Override ContentType="application/vnd.openxmlformats-officedocument.presentationml.slideLayout+xml" PartName="/ppt/slideLayouts/slideLayout190.xml"/>
  <Override ContentType="application/vnd.openxmlformats-officedocument.presentationml.slideLayout+xml" PartName="/ppt/slideLayouts/slideLayout224.xml"/>
  <Override ContentType="application/vnd.openxmlformats-officedocument.presentationml.slideLayout+xml" PartName="/ppt/slideLayouts/slideLayout585.xml"/>
  <Override ContentType="application/vnd.openxmlformats-officedocument.presentationml.slideLayout+xml" PartName="/ppt/slideLayouts/slideLayout284.xml"/>
  <Override ContentType="application/vnd.openxmlformats-officedocument.presentationml.slideLayout+xml" PartName="/ppt/slideLayouts/slideLayout207.xml"/>
  <Override ContentType="application/vnd.openxmlformats-officedocument.presentationml.slideLayout+xml" PartName="/ppt/slideLayouts/slideLayout568.xml"/>
  <Override ContentType="application/vnd.openxmlformats-officedocument.presentationml.slideLayout+xml" PartName="/ppt/slideLayouts/slideLayout431.xml"/>
  <Override ContentType="application/vnd.openxmlformats-officedocument.presentationml.slideLayout+xml" PartName="/ppt/slideLayouts/slideLayout57.xml"/>
  <Override ContentType="application/vnd.openxmlformats-officedocument.presentationml.slideLayout+xml" PartName="/ppt/slideLayouts/slideLayout414.xml"/>
  <Override ContentType="application/vnd.openxmlformats-officedocument.presentationml.slideLayout+xml" PartName="/ppt/slideLayouts/slideLayout80.xml"/>
  <Override ContentType="application/vnd.openxmlformats-officedocument.presentationml.slideLayout+xml" PartName="/ppt/slideLayouts/slideLayout139.xml"/>
  <Override ContentType="application/vnd.openxmlformats-officedocument.presentationml.slideLayout+xml" PartName="/ppt/slideLayouts/slideLayout63.xml"/>
  <Override ContentType="application/vnd.openxmlformats-officedocument.presentationml.slideLayout+xml" PartName="/ppt/slideLayouts/slideLayout303.xml"/>
  <Override ContentType="application/vnd.openxmlformats-officedocument.presentationml.slideLayout+xml" PartName="/ppt/slideLayouts/slideLayout156.xml"/>
  <Override ContentType="application/vnd.openxmlformats-officedocument.presentationml.slideLayout+xml" PartName="/ppt/slideLayouts/slideLayout408.xml"/>
  <Override ContentType="application/vnd.openxmlformats-officedocument.presentationml.slideLayout+xml" PartName="/ppt/slideLayouts/slideLayout519.xml"/>
  <Override ContentType="application/vnd.openxmlformats-officedocument.presentationml.slideLayout+xml" PartName="/ppt/slideLayouts/slideLayout173.xml"/>
  <Override ContentType="application/vnd.openxmlformats-officedocument.presentationml.slideLayout+xml" PartName="/ppt/slideLayouts/slideLayout389.xml"/>
  <Override ContentType="application/vnd.openxmlformats-officedocument.presentationml.slideLayout+xml" PartName="/ppt/slideLayouts/slideLayout320.xml"/>
  <Override ContentType="application/vnd.openxmlformats-officedocument.presentationml.slideLayout+xml" PartName="/ppt/slideLayouts/slideLayout260.xml"/>
  <Override ContentType="application/vnd.openxmlformats-officedocument.presentationml.slideLayout+xml" PartName="/ppt/slideLayouts/slideLayout198.xml"/>
  <Override ContentType="application/vnd.openxmlformats-officedocument.presentationml.slideLayout+xml" PartName="/ppt/slideLayouts/slideLayout252.xml"/>
  <Override ContentType="application/vnd.openxmlformats-officedocument.presentationml.slideLayout+xml" PartName="/ppt/slideLayouts/slideLayout481.xml"/>
  <Override ContentType="application/vnd.openxmlformats-officedocument.presentationml.slideLayout+xml" PartName="/ppt/slideLayouts/slideLayout384.xml"/>
  <Override ContentType="application/vnd.openxmlformats-officedocument.presentationml.slideLayout+xml" PartName="/ppt/slideLayouts/slideLayout20.xml"/>
  <Override ContentType="application/vnd.openxmlformats-officedocument.presentationml.slideLayout+xml" PartName="/ppt/slideLayouts/slideLayout295.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2.xml"/>
  <Override ContentType="application/vnd.openxmlformats-officedocument.presentationml.slideLayout+xml" PartName="/ppt/slideLayouts/slideLayout526.xml"/>
  <Override ContentType="application/vnd.openxmlformats-officedocument.presentationml.slideLayout+xml" PartName="/ppt/slideLayouts/slideLayout119.xml"/>
  <Override ContentType="application/vnd.openxmlformats-officedocument.presentationml.slideLayout+xml" PartName="/ppt/slideLayouts/slideLayout406.xml"/>
  <Override ContentType="application/vnd.openxmlformats-officedocument.presentationml.slideLayout+xml" PartName="/ppt/slideLayouts/slideLayout569.xml"/>
  <Override ContentType="application/vnd.openxmlformats-officedocument.presentationml.slideLayout+xml" PartName="/ppt/slideLayouts/slideLayout305.xml"/>
  <Override ContentType="application/vnd.openxmlformats-officedocument.presentationml.slideLayout+xml" PartName="/ppt/slideLayouts/slideLayout348.xml"/>
  <Override ContentType="application/vnd.openxmlformats-officedocument.presentationml.slideLayout+xml" PartName="/ppt/slideLayouts/slideLayout534.xml"/>
  <Override ContentType="application/vnd.openxmlformats-officedocument.presentationml.slideLayout+xml" PartName="/ppt/slideLayouts/slideLayout47.xml"/>
  <Override ContentType="application/vnd.openxmlformats-officedocument.presentationml.slideLayout+xml" PartName="/ppt/slideLayouts/slideLayout399.xml"/>
  <Override ContentType="application/vnd.openxmlformats-officedocument.presentationml.slideLayout+xml" PartName="/ppt/slideLayouts/slideLayout356.xml"/>
  <Override ContentType="application/vnd.openxmlformats-officedocument.presentationml.slideLayout+xml" PartName="/ppt/slideLayouts/slideLayout496.xml"/>
  <Override ContentType="application/vnd.openxmlformats-officedocument.presentationml.slideLayout+xml" PartName="/ppt/slideLayouts/slideLayout5.xml"/>
  <Override ContentType="application/vnd.openxmlformats-officedocument.presentationml.slideLayout+xml" PartName="/ppt/slideLayouts/slideLayout410.xml"/>
  <Override ContentType="application/vnd.openxmlformats-officedocument.presentationml.slideLayout+xml" PartName="/ppt/slideLayouts/slideLayout78.xml"/>
  <Override ContentType="application/vnd.openxmlformats-officedocument.presentationml.slideLayout+xml" PartName="/ppt/slideLayouts/slideLayout232.xml"/>
  <Override ContentType="application/vnd.openxmlformats-officedocument.presentationml.slideLayout+xml" PartName="/ppt/slideLayouts/slideLayout577.xml"/>
  <Override ContentType="application/vnd.openxmlformats-officedocument.presentationml.slideLayout+xml" PartName="/ppt/slideLayouts/slideLayout313.xml"/>
  <Override ContentType="application/vnd.openxmlformats-officedocument.presentationml.slideLayout+xml" PartName="/ppt/slideLayouts/slideLayout275.xml"/>
  <Override ContentType="application/vnd.openxmlformats-officedocument.presentationml.slideLayout+xml" PartName="/ppt/slideLayouts/slideLayout449.xml"/>
  <Override ContentType="application/vnd.openxmlformats-officedocument.presentationml.slideLayout+xml" PartName="/ppt/slideLayouts/slideLayout429.xml"/>
  <Override ContentType="application/vnd.openxmlformats-officedocument.presentationml.slideLayout+xml" PartName="/ppt/slideLayouts/slideLayout35.xml"/>
  <Override ContentType="application/vnd.openxmlformats-officedocument.presentationml.slideLayout+xml" PartName="/ppt/slideLayouts/slideLayout228.xml"/>
  <Override ContentType="application/vnd.openxmlformats-officedocument.presentationml.slideLayout+xml" PartName="/ppt/slideLayouts/slideLayout280.xml"/>
  <Override ContentType="application/vnd.openxmlformats-officedocument.presentationml.slideLayout+xml" PartName="/ppt/slideLayouts/slideLayout453.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325.xml"/>
  <Override ContentType="application/vnd.openxmlformats-officedocument.presentationml.slideLayout+xml" PartName="/ppt/slideLayouts/slideLayout562.xml"/>
  <Override ContentType="application/vnd.openxmlformats-officedocument.presentationml.slideLayout+xml" PartName="/ppt/slideLayouts/slideLayout341.xml"/>
  <Override ContentType="application/vnd.openxmlformats-officedocument.presentationml.slideLayout+xml" PartName="/ppt/slideLayouts/slideLayout368.xml"/>
  <Override ContentType="application/vnd.openxmlformats-officedocument.presentationml.slideLayout+xml" PartName="/ppt/slideLayouts/slideLayout477.xml"/>
  <Override ContentType="application/vnd.openxmlformats-officedocument.presentationml.slideLayout+xml" PartName="/ppt/slideLayouts/slideLayout328.xml"/>
  <Override ContentType="application/vnd.openxmlformats-officedocument.presentationml.slideLayout+xml" PartName="/ppt/slideLayouts/slideLayout353.xml"/>
  <Override ContentType="application/vnd.openxmlformats-officedocument.presentationml.slideLayout+xml" PartName="/ppt/slideLayouts/slideLayout434.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310.xml"/>
  <Override ContentType="application/vnd.openxmlformats-officedocument.presentationml.slideLayout+xml" PartName="/ppt/slideLayouts/slideLayout507.xml"/>
  <Override ContentType="application/vnd.openxmlformats-officedocument.presentationml.slideLayout+xml" PartName="/ppt/slideLayouts/slideLayout204.xml"/>
  <Override ContentType="application/vnd.openxmlformats-officedocument.presentationml.slideLayout+xml" PartName="/ppt/slideLayouts/slideLayout212.xml"/>
  <Override ContentType="application/vnd.openxmlformats-officedocument.presentationml.slideLayout+xml" PartName="/ppt/slideLayouts/slideLayout183.xml"/>
  <Override ContentType="application/vnd.openxmlformats-officedocument.presentationml.slideLayout+xml" PartName="/ppt/slideLayouts/slideLayout441.xml"/>
  <Override ContentType="application/vnd.openxmlformats-officedocument.presentationml.slideLayout+xml" PartName="/ppt/slideLayouts/slideLayout298.xml"/>
  <Override ContentType="application/vnd.openxmlformats-officedocument.presentationml.slideLayout+xml" PartName="/ppt/slideLayouts/slideLayout484.xml"/>
  <Override ContentType="application/vnd.openxmlformats-officedocument.presentationml.slideLayout+xml" PartName="/ppt/slideLayouts/slideLayout247.xml"/>
  <Override ContentType="application/vnd.openxmlformats-officedocument.presentationml.slideLayout+xml" PartName="/ppt/slideLayouts/slideLayout590.xml"/>
  <Override ContentType="application/vnd.openxmlformats-officedocument.presentationml.slideLayout+xml" PartName="/ppt/slideLayouts/slideLayout140.xml"/>
  <Override ContentType="application/vnd.openxmlformats-officedocument.presentationml.slideLayout+xml" PartName="/ppt/slideLayouts/slideLayout90.xml"/>
  <Override ContentType="application/vnd.openxmlformats-officedocument.presentationml.slideLayout+xml" PartName="/ppt/slideLayouts/slideLayout396.xml"/>
  <Override ContentType="application/vnd.openxmlformats-officedocument.presentationml.slideLayout+xml" PartName="/ppt/slideLayouts/slideLayout582.xml"/>
  <Override ContentType="application/vnd.openxmlformats-officedocument.presentationml.slideLayout+xml" PartName="/ppt/slideLayouts/slideLayout255.xml"/>
  <Override ContentType="application/vnd.openxmlformats-officedocument.presentationml.slideLayout+xml" PartName="/ppt/slideLayouts/slideLayout381.xml"/>
  <Override ContentType="application/vnd.openxmlformats-officedocument.presentationml.slideLayout+xml" PartName="/ppt/slideLayouts/slideLayout127.xml"/>
  <Override ContentType="application/vnd.openxmlformats-officedocument.presentationml.slideLayout+xml" PartName="/ppt/slideLayouts/slideLayout174.xml"/>
  <Override ContentType="application/vnd.openxmlformats-officedocument.presentationml.slideLayout+xml" PartName="/ppt/slideLayouts/slideLayout462.xml"/>
  <Override ContentType="application/vnd.openxmlformats-officedocument.presentationml.slideLayout+xml" PartName="/ppt/slideLayouts/slideLayout131.xml"/>
  <Override ContentType="application/vnd.openxmlformats-officedocument.presentationml.slideLayout+xml" PartName="/ppt/slideLayouts/slideLayout554.xml"/>
  <Override ContentType="application/vnd.openxmlformats-officedocument.presentationml.slideLayout+xml" PartName="/ppt/slideLayouts/slideLayout511.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240.xml"/>
  <Override ContentType="application/vnd.openxmlformats-officedocument.presentationml.slideLayout+xml" PartName="/ppt/slideLayouts/slideLayout413.xml"/>
  <Override ContentType="application/vnd.openxmlformats-officedocument.presentationml.slideLayout+xml" PartName="/ppt/slideLayouts/slideLayout283.xml"/>
  <Override ContentType="application/vnd.openxmlformats-officedocument.presentationml.slideLayout+xml" PartName="/ppt/slideLayouts/slideLayout456.xml"/>
  <Override ContentType="application/vnd.openxmlformats-officedocument.presentationml.slideLayout+xml" PartName="/ppt/slideLayouts/slideLayout112.xml"/>
  <Override ContentType="application/vnd.openxmlformats-officedocument.presentationml.slideLayout+xml" PartName="/ppt/slideLayouts/slideLayout75.xml"/>
  <Override ContentType="application/vnd.openxmlformats-officedocument.presentationml.slideLayout+xml" PartName="/ppt/slideLayouts/slideLayout469.xml"/>
  <Override ContentType="application/vnd.openxmlformats-officedocument.presentationml.slideLayout+xml" PartName="/ppt/slideLayouts/slideLayout426.xml"/>
  <Override ContentType="application/vnd.openxmlformats-officedocument.presentationml.slideLayout+xml" PartName="/ppt/slideLayouts/slideLayout32.xml"/>
  <Override ContentType="application/vnd.openxmlformats-officedocument.presentationml.slideLayout+xml" PartName="/ppt/slideLayouts/slideLayout375.xml"/>
  <Override ContentType="application/vnd.openxmlformats-officedocument.presentationml.slideLayout+xml" PartName="/ppt/slideLayouts/slideLayout561.xml"/>
  <Override ContentType="application/vnd.openxmlformats-officedocument.presentationml.slideLayout+xml" PartName="/ppt/slideLayouts/slideLayout3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97.xml"/>
  <Override ContentType="application/vnd.openxmlformats-officedocument.presentationml.slideLayout+xml" PartName="/ppt/slideLayouts/slideLayout340.xml"/>
  <Override ContentType="application/vnd.openxmlformats-officedocument.presentationml.slideLayout+xml" PartName="/ppt/slideLayouts/slideLayout306.xml"/>
  <Override ContentType="application/vnd.openxmlformats-officedocument.presentationml.slideLayout+xml" PartName="/ppt/slideLayouts/slideLayout349.xml"/>
  <Override ContentType="application/vnd.openxmlformats-officedocument.presentationml.slideLayout+xml" PartName="/ppt/slideLayouts/slideLayout411.xml"/>
  <Override ContentType="application/vnd.openxmlformats-officedocument.presentationml.slideLayout+xml" PartName="/ppt/slideLayouts/slideLayout233.xml"/>
  <Override ContentType="application/vnd.openxmlformats-officedocument.presentationml.slideLayout+xml" PartName="/ppt/slideLayouts/slideLayout383.xml"/>
  <Override ContentType="application/vnd.openxmlformats-officedocument.presentationml.slideLayout+xml" PartName="/ppt/slideLayouts/slideLayout497.xml"/>
  <Override ContentType="application/vnd.openxmlformats-officedocument.presentationml.slideLayout+xml" PartName="/ppt/slideLayouts/slideLayout454.xml"/>
  <Override ContentType="application/vnd.openxmlformats-officedocument.presentationml.slideLayout+xml" PartName="/ppt/slideLayouts/slideLayout60.xml"/>
  <Override ContentType="application/vnd.openxmlformats-officedocument.presentationml.slideLayout+xml" PartName="/ppt/slideLayouts/slideLayout326.xml"/>
  <Override ContentType="application/vnd.openxmlformats-officedocument.presentationml.slideLayout+xml" PartName="/ppt/slideLayouts/slideLayout105.xml"/>
  <Override ContentType="application/vnd.openxmlformats-officedocument.presentationml.slideLayout+xml" PartName="/ppt/slideLayouts/slideLayout182.xml"/>
  <Override ContentType="application/vnd.openxmlformats-officedocument.presentationml.slideLayout+xml" PartName="/ppt/slideLayouts/slideLayout369.xml"/>
  <Override ContentType="application/vnd.openxmlformats-officedocument.presentationml.slideLayout+xml" PartName="/ppt/slideLayouts/slideLayout276.xml"/>
  <Override ContentType="application/vnd.openxmlformats-officedocument.presentationml.slideLayout+xml" PartName="/ppt/slideLayouts/slideLayout576.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360.xml"/>
  <Override ContentType="application/vnd.openxmlformats-officedocument.presentationml.slideLayout+xml" PartName="/ppt/slideLayouts/slideLayout533.xml"/>
  <Override ContentType="application/vnd.openxmlformats-officedocument.presentationml.slideLayout+xml" PartName="/ppt/slideLayouts/slideLayout261.xml"/>
  <Override ContentType="application/vnd.openxmlformats-officedocument.presentationml.slideLayout+xml" PartName="/ppt/slideLayouts/slideLayout4.xml"/>
  <Override ContentType="application/vnd.openxmlformats-officedocument.presentationml.slideLayout+xml" PartName="/ppt/slideLayouts/slideLayout398.xml"/>
  <Override ContentType="application/vnd.openxmlformats-officedocument.presentationml.slideLayout+xml" PartName="/ppt/slideLayouts/slideLayout355.xml"/>
  <Override ContentType="application/vnd.openxmlformats-officedocument.presentationml.slideLayout+xml" PartName="/ppt/slideLayouts/slideLayout405.xml"/>
  <Override ContentType="application/vnd.openxmlformats-officedocument.presentationml.slideLayout+xml" PartName="/ppt/slideLayouts/slideLayout312.xml"/>
  <Override ContentType="application/vnd.openxmlformats-officedocument.presentationml.slideLayout+xml" PartName="/ppt/slideLayouts/slideLayout448.xml"/>
  <Override ContentType="application/vnd.openxmlformats-officedocument.presentationml.slideLayout+xml" PartName="/ppt/slideLayouts/slideLayout527.xml"/>
  <Override ContentType="application/vnd.openxmlformats-officedocument.presentationml.slideLayout+xml" PartName="/ppt/slideLayouts/slideLayout227.xml"/>
  <Override ContentType="application/vnd.openxmlformats-officedocument.presentationml.slideLayout+xml" PartName="/ppt/slideLayouts/slideLayout482.xml"/>
  <Override ContentType="application/vnd.openxmlformats-officedocument.presentationml.slideLayout+xml" PartName="/ppt/slideLayouts/slideLayout248.xml"/>
  <Override ContentType="application/vnd.openxmlformats-officedocument.presentationml.slideLayout+xml" PartName="/ppt/slideLayouts/slideLayout205.xml"/>
  <Override ContentType="application/vnd.openxmlformats-officedocument.presentationml.slideLayout+xml" PartName="/ppt/slideLayouts/slideLayout354.xml"/>
  <Override ContentType="application/vnd.openxmlformats-officedocument.presentationml.slideLayout+xml" PartName="/ppt/slideLayouts/slideLayout282.xml"/>
  <Override ContentType="application/vnd.openxmlformats-officedocument.presentationml.slideLayout+xml" PartName="/ppt/slideLayouts/slideLayout540.xml"/>
  <Override ContentType="application/vnd.openxmlformats-officedocument.presentationml.slideLayout+xml" PartName="/ppt/slideLayouts/slideLayout397.xml"/>
  <Override ContentType="application/vnd.openxmlformats-officedocument.presentationml.slideLayout+xml" PartName="/ppt/slideLayouts/slideLayout583.xml"/>
  <Override ContentType="application/vnd.openxmlformats-officedocument.presentationml.slideLayout+xml" PartName="/ppt/slideLayouts/slideLayout76.xml"/>
  <Override ContentType="application/vnd.openxmlformats-officedocument.presentationml.slideLayout+xml" PartName="/ppt/slideLayouts/slideLayout33.xml"/>
  <Override ContentType="application/vnd.openxmlformats-officedocument.presentationml.slideLayout+xml" PartName="/ppt/slideLayouts/slideLayout476.xml"/>
  <Override ContentType="application/vnd.openxmlformats-officedocument.presentationml.slideLayout+xml" PartName="/ppt/slideLayouts/slideLayout327.xml"/>
  <Override ContentType="application/vnd.openxmlformats-officedocument.presentationml.slideLayout+xml" PartName="/ppt/slideLayouts/slideLayout433.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361.xml"/>
  <Override ContentType="application/vnd.openxmlformats-officedocument.presentationml.slideLayout+xml" PartName="/ppt/slideLayouts/slideLayout175.xml"/>
  <Override ContentType="application/vnd.openxmlformats-officedocument.presentationml.slideLayout+xml" PartName="/ppt/slideLayouts/slideLayout297.xml"/>
  <Override ContentType="application/vnd.openxmlformats-officedocument.presentationml.slideLayout+xml" PartName="/ppt/slideLayouts/slideLayout512.xml"/>
  <Override ContentType="application/vnd.openxmlformats-officedocument.presentationml.slideLayout+xml" PartName="/ppt/slideLayouts/slideLayout555.xml"/>
  <Override ContentType="application/vnd.openxmlformats-officedocument.presentationml.slideLayout+xml" PartName="/ppt/slideLayouts/slideLayout211.xml"/>
  <Override ContentType="application/vnd.openxmlformats-officedocument.presentationml.slideLayout+xml" PartName="/ppt/slideLayouts/slideLayout461.xml"/>
  <Override ContentType="application/vnd.openxmlformats-officedocument.presentationml.slideLayout+xml" PartName="/ppt/slideLayouts/slideLayout126.xml"/>
  <Override ContentType="application/vnd.openxmlformats-officedocument.presentationml.slideLayout+xml" PartName="/ppt/slideLayouts/slideLayout254.xml"/>
  <Override ContentType="application/vnd.openxmlformats-officedocument.presentationml.slideLayout+xml" PartName="/ppt/slideLayouts/slideLayout427.xml"/>
  <Override ContentType="application/vnd.openxmlformats-officedocument.presentationml.slideLayout+xml" PartName="/ppt/slideLayouts/slideLayout169.xml"/>
  <Override ContentType="application/vnd.openxmlformats-officedocument.presentationml.slideLayout+xml" PartName="/ppt/slideLayouts/slideLayout27.xml"/>
  <Override ContentType="application/vnd.openxmlformats-officedocument.presentationml.slideLayout+xml" PartName="/ppt/slideLayouts/slideLayout376.xml"/>
  <Override ContentType="application/vnd.openxmlformats-officedocument.presentationml.slideLayout+xml" PartName="/ppt/slideLayouts/slideLayout549.xml"/>
  <Override ContentType="application/vnd.openxmlformats-officedocument.presentationml.slideLayout+xml" PartName="/ppt/slideLayouts/slideLayout160.xml"/>
  <Override ContentType="application/vnd.openxmlformats-officedocument.presentationml.slideLayout+xml" PartName="/ppt/slideLayouts/slideLayout333.xml"/>
  <Override ContentType="application/vnd.openxmlformats-officedocument.presentationml.slideLayout+xml" PartName="/ppt/slideLayouts/slideLayout506.xml"/>
  <Override ContentType="application/vnd.openxmlformats-officedocument.presentationml.slideLayout+xml" PartName="/ppt/slideLayouts/slideLayout218.xml"/>
  <Override ContentType="application/vnd.openxmlformats-officedocument.presentationml.slideLayout+xml" PartName="/ppt/slideLayouts/slideLayout307.xml"/>
  <Override ContentType="application/vnd.openxmlformats-officedocument.presentationml.slideLayout+xml" PartName="/ppt/slideLayouts/slideLayout579.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404.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501.xml"/>
  <Override ContentType="application/vnd.openxmlformats-officedocument.presentationml.slideLayout+xml" PartName="/ppt/slideLayouts/slideLayout315.xml"/>
  <Override ContentType="application/vnd.openxmlformats-officedocument.presentationml.slideLayout+xml" PartName="/ppt/slideLayouts/slideLayout137.xml"/>
  <Override ContentType="application/vnd.openxmlformats-officedocument.presentationml.slideLayout+xml" PartName="/ppt/slideLayouts/slideLayout323.xml"/>
  <Override ContentType="application/vnd.openxmlformats-officedocument.presentationml.slideLayout+xml" PartName="/ppt/slideLayouts/slideLayout498.xml"/>
  <Override ContentType="application/vnd.openxmlformats-officedocument.presentationml.slideLayout+xml" PartName="/ppt/slideLayouts/slideLayout226.xml"/>
  <Override ContentType="application/vnd.openxmlformats-officedocument.presentationml.slideLayout+xml" PartName="/ppt/slideLayouts/slideLayout412.xml"/>
  <Override ContentType="application/vnd.openxmlformats-officedocument.presentationml.slideLayout+xml" PartName="/ppt/slideLayouts/slideLayout587.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250.xml"/>
  <Override ContentType="application/vnd.openxmlformats-officedocument.presentationml.slideLayout+xml" PartName="/ppt/slideLayouts/slideLayout145.xml"/>
  <Override ContentType="application/vnd.openxmlformats-officedocument.presentationml.slideLayout+xml" PartName="/ppt/slideLayouts/slideLayout234.xml"/>
  <Override ContentType="application/vnd.openxmlformats-officedocument.presentationml.slideLayout+xml" PartName="/ppt/slideLayouts/slideLayout420.xml"/>
  <Override ContentType="application/vnd.openxmlformats-officedocument.presentationml.slideLayout+xml" PartName="/ppt/slideLayouts/slideLayout331.xml"/>
  <Override ContentType="application/vnd.openxmlformats-officedocument.presentationml.slideLayout+xml" PartName="/ppt/slideLayouts/slideLayout242.xml"/>
  <Override ContentType="application/vnd.openxmlformats-officedocument.presentationml.slideLayout+xml" PartName="/ppt/slideLayouts/slideLayout580.xml"/>
  <Override ContentType="application/vnd.openxmlformats-officedocument.presentationml.slideLayout+xml" PartName="/ppt/slideLayouts/slideLayout483.xml"/>
  <Override ContentType="application/vnd.openxmlformats-officedocument.presentationml.slideLayout+xml" PartName="/ppt/slideLayouts/slideLayout289.xml"/>
  <Override ContentType="application/vnd.openxmlformats-officedocument.presentationml.slideLayout+xml" PartName="/ppt/slideLayouts/slideLayout300.xml"/>
  <Override ContentType="application/vnd.openxmlformats-officedocument.presentationml.slideLayout+xml" PartName="/ppt/slideLayouts/slideLayout22.xml"/>
  <Override ContentType="application/vnd.openxmlformats-officedocument.presentationml.slideLayout+xml" PartName="/ppt/slideLayouts/slideLayout386.xml"/>
  <Override ContentType="application/vnd.openxmlformats-officedocument.presentationml.slideLayout+xml" PartName="/ppt/slideLayouts/slideLayout122.xml"/>
  <Override ContentType="application/vnd.openxmlformats-officedocument.presentationml.slideLayout+xml" PartName="/ppt/slideLayouts/slideLayout338.xml"/>
  <Override ContentType="application/vnd.openxmlformats-officedocument.presentationml.slideLayout+xml" PartName="/ppt/slideLayouts/slideLayout53.xml"/>
  <Override ContentType="application/vnd.openxmlformats-officedocument.presentationml.slideLayout+xml" PartName="/ppt/slideLayouts/slideLayout435.xml"/>
  <Override ContentType="application/vnd.openxmlformats-officedocument.presentationml.slideLayout+xml" PartName="/ppt/slideLayouts/slideLayout257.xml"/>
  <Override ContentType="application/vnd.openxmlformats-officedocument.presentationml.slideLayout+xml" PartName="/ppt/slideLayouts/slideLayout532.xml"/>
  <Override ContentType="application/vnd.openxmlformats-officedocument.presentationml.slideLayout+xml" PartName="/ppt/slideLayouts/slideLayout84.xml"/>
  <Override ContentType="application/vnd.openxmlformats-officedocument.presentationml.slideLayout+xml" PartName="/ppt/slideLayouts/slideLayout370.xml"/>
  <Override ContentType="application/vnd.openxmlformats-officedocument.presentationml.slideLayout+xml" PartName="/ppt/slideLayouts/slideLayout92.xml"/>
  <Override ContentType="application/vnd.openxmlformats-officedocument.presentationml.slideLayout+xml" PartName="/ppt/slideLayouts/slideLayout193.xml"/>
  <Override ContentType="application/vnd.openxmlformats-officedocument.presentationml.slideLayout+xml" PartName="/ppt/slideLayouts/slideLayout185.xml"/>
  <Override ContentType="application/vnd.openxmlformats-officedocument.presentationml.slideLayout+xml" PartName="/ppt/slideLayouts/slideLayout362.xml"/>
  <Override ContentType="application/vnd.openxmlformats-officedocument.presentationml.slideLayout+xml" PartName="/ppt/slideLayouts/slideLayout451.xml"/>
  <Override ContentType="application/vnd.openxmlformats-officedocument.presentationml.slideLayout+xml" PartName="/ppt/slideLayouts/slideLayout176.xml"/>
  <Override ContentType="application/vnd.openxmlformats-officedocument.presentationml.slideLayout+xml" PartName="/ppt/slideLayouts/slideLayout548.xml"/>
  <Override ContentType="application/vnd.openxmlformats-officedocument.presentationml.slideLayout+xml" PartName="/ppt/slideLayouts/slideLayout516.xml"/>
  <Override ContentType="application/vnd.openxmlformats-officedocument.presentationml.slideLayout+xml" PartName="/ppt/slideLayouts/slideLayout55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281.xml"/>
  <Override ContentType="application/vnd.openxmlformats-officedocument.presentationml.slideLayout+xml" PartName="/ppt/slideLayouts/slideLayout30.xml"/>
  <Override ContentType="application/vnd.openxmlformats-officedocument.presentationml.slideLayout+xml" PartName="/ppt/slideLayouts/slideLayout428.xml"/>
  <Override ContentType="application/vnd.openxmlformats-officedocument.presentationml.slideLayout+xml" PartName="/ppt/slideLayouts/slideLayout467.xml"/>
  <Override ContentType="application/vnd.openxmlformats-officedocument.presentationml.slideLayout+xml" PartName="/ppt/slideLayouts/slideLayout458.xml"/>
  <Override ContentType="application/vnd.openxmlformats-officedocument.presentationml.slideLayout+xml" PartName="/ppt/slideLayouts/slideLayout69.xml"/>
  <Override ContentType="application/vnd.openxmlformats-officedocument.presentationml.slideLayout+xml" PartName="/ppt/slideLayouts/slideLayout114.xml"/>
  <Override ContentType="application/vnd.openxmlformats-officedocument.presentationml.slideLayout+xml" PartName="/ppt/slideLayouts/slideLayout475.xml"/>
  <Override ContentType="application/vnd.openxmlformats-officedocument.presentationml.slideLayout+xml" PartName="/ppt/slideLayouts/slideLayout394.xml"/>
  <Override ContentType="application/vnd.openxmlformats-officedocument.presentationml.slideLayout+xml" PartName="/ppt/slideLayouts/slideLayout13.xml"/>
  <Override ContentType="application/vnd.openxmlformats-officedocument.presentationml.slideLayout+xml" PartName="/ppt/slideLayouts/slideLayout347.xml"/>
  <Override ContentType="application/vnd.openxmlformats-officedocument.presentationml.slideLayout+xml" PartName="/ppt/slideLayouts/slideLayout377.xml"/>
  <Override ContentType="application/vnd.openxmlformats-officedocument.presentationml.slideLayout+xml" PartName="/ppt/slideLayouts/slideLayout161.xml"/>
  <Override ContentType="application/vnd.openxmlformats-officedocument.presentationml.slideLayout+xml" PartName="/ppt/slideLayouts/slideLayout524.xml"/>
  <Override ContentType="application/vnd.openxmlformats-officedocument.presentationml.slideLayout+xml" PartName="/ppt/slideLayouts/slideLayout490.xml"/>
  <Override ContentType="application/vnd.openxmlformats-officedocument.presentationml.slideLayout+xml" PartName="/ppt/slideLayouts/slideLayout266.xml"/>
  <Override ContentType="application/vnd.openxmlformats-officedocument.presentationml.slideLayout+xml" PartName="/ppt/slideLayouts/slideLayout541.xml"/>
  <Override ContentType="application/vnd.openxmlformats-officedocument.presentationml.slideLayout+xml" PartName="/ppt/slideLayouts/slideLayout460.xml"/>
  <Override ContentType="application/vnd.openxmlformats-officedocument.presentationml.slideLayout+xml" PartName="/ppt/slideLayouts/slideLayout249.xml"/>
  <Override ContentType="application/vnd.openxmlformats-officedocument.presentationml.slideLayout+xml" PartName="/ppt/slideLayouts/slideLayout168.xml"/>
  <Override ContentType="application/vnd.openxmlformats-officedocument.presentationml.slideLayout+xml" PartName="/ppt/slideLayouts/slideLayout210.xml"/>
  <Override ContentType="application/vnd.openxmlformats-officedocument.presentationml.slideLayout+xml" PartName="/ppt/slideLayouts/slideLayout443.xml"/>
  <Override ContentType="application/vnd.openxmlformats-officedocument.presentationml.slideLayout+xml" PartName="/ppt/slideLayouts/slideLayout45.xml"/>
  <Override ContentType="application/vnd.openxmlformats-officedocument.presentationml.slideLayout+xml" PartName="/ppt/slideLayouts/slideLayout296.xml"/>
  <Override ContentType="application/vnd.openxmlformats-officedocument.presentationml.slideLayout+xml" PartName="/ppt/slideLayouts/slideLayout57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421.xml"/>
  <Override ContentType="application/vnd.openxmlformats-officedocument.presentationml.slideLayout+xml" PartName="/ppt/slideLayouts/slideLayout499.xml"/>
  <Override ContentType="application/vnd.openxmlformats-officedocument.presentationml.slideLayout+xml" PartName="/ppt/slideLayouts/slideLayout235.xml"/>
  <Override ContentType="application/vnd.openxmlformats-officedocument.presentationml.slideLayout+xml" PartName="/ppt/slideLayouts/slideLayout46.xml"/>
  <Override ContentType="application/vnd.openxmlformats-officedocument.presentationml.slideLayout+xml" PartName="/ppt/slideLayouts/slideLayout219.xml"/>
  <Override ContentType="application/vnd.openxmlformats-officedocument.presentationml.slideLayout+xml" PartName="/ppt/slideLayouts/slideLayout70.xml"/>
  <Override ContentType="application/vnd.openxmlformats-officedocument.presentationml.slideLayout+xml" PartName="/ppt/slideLayouts/slideLayout217.xml"/>
  <Override ContentType="application/vnd.openxmlformats-officedocument.presentationml.slideLayout+xml" PartName="/ppt/slideLayouts/slideLayout308.xml"/>
  <Override ContentType="application/vnd.openxmlformats-officedocument.presentationml.slideLayout+xml" PartName="/ppt/slideLayouts/slideLayout314.xml"/>
  <Override ContentType="application/vnd.openxmlformats-officedocument.presentationml.slideLayout+xml" PartName="/ppt/slideLayouts/slideLayout500.xml"/>
  <Override ContentType="application/vnd.openxmlformats-officedocument.presentationml.slideLayout+xml" PartName="/ppt/slideLayouts/slideLayout128.xml"/>
  <Override ContentType="application/vnd.openxmlformats-officedocument.presentationml.slideLayout+xml" PartName="/ppt/slideLayouts/slideLayout489.xml"/>
  <Override ContentType="application/vnd.openxmlformats-officedocument.presentationml.slideLayout+xml" PartName="/ppt/slideLayouts/slideLayout403.xml"/>
  <Override ContentType="application/vnd.openxmlformats-officedocument.presentationml.slideLayout+xml" PartName="/ppt/slideLayouts/slideLayout578.xml"/>
  <Override ContentType="application/vnd.openxmlformats-officedocument.presentationml.slideLayout+xml" PartName="/ppt/slideLayouts/slideLayout225.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162.xml"/>
  <Override ContentType="application/vnd.openxmlformats-officedocument.presentationml.slideLayout+xml" PartName="/ppt/slideLayouts/slideLayout251.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586.xml"/>
  <Override ContentType="application/vnd.openxmlformats-officedocument.presentationml.slideLayout+xml" PartName="/ppt/slideLayouts/slideLayout152.xml"/>
  <Override ContentType="application/vnd.openxmlformats-officedocument.presentationml.slideLayout+xml" PartName="/ppt/slideLayouts/slideLayout339.xml"/>
  <Override ContentType="application/vnd.openxmlformats-officedocument.presentationml.slideLayout+xml" PartName="/ppt/slideLayouts/slideLayout436.xml"/>
  <Override ContentType="application/vnd.openxmlformats-officedocument.presentationml.slideLayout+xml" PartName="/ppt/slideLayouts/slideLayout288.xml"/>
  <Override ContentType="application/vnd.openxmlformats-officedocument.presentationml.slideLayout+xml" PartName="/ppt/slideLayouts/slideLayout563.xml"/>
  <Override ContentType="application/vnd.openxmlformats-officedocument.presentationml.slideLayout+xml" PartName="/ppt/slideLayouts/slideLayout330.xml"/>
  <Override ContentType="application/vnd.openxmlformats-officedocument.presentationml.slideLayout+xml" PartName="/ppt/slideLayouts/slideLayout85.xml"/>
  <Override ContentType="application/vnd.openxmlformats-officedocument.presentationml.slideLayout+xml" PartName="/ppt/slideLayouts/slideLayout202.xml"/>
  <Override ContentType="application/vnd.openxmlformats-officedocument.presentationml.slideLayout+xml" PartName="/ppt/slideLayouts/slideLayout509.xml"/>
  <Override ContentType="application/vnd.openxmlformats-officedocument.presentationml.slideLayout+xml" PartName="/ppt/slideLayouts/slideLayout177.xml"/>
  <Override ContentType="application/vnd.openxmlformats-officedocument.presentationml.slideLayout+xml" PartName="/ppt/slideLayouts/slideLayout36.xml"/>
  <Override ContentType="application/vnd.openxmlformats-officedocument.presentationml.slideLayout+xml" PartName="/ppt/slideLayouts/slideLayout274.xml"/>
  <Override ContentType="application/vnd.openxmlformats-officedocument.presentationml.slideLayout+xml" PartName="/ppt/slideLayouts/slideLayout515.xml"/>
  <Override ContentType="application/vnd.openxmlformats-officedocument.presentationml.slideLayout+xml" PartName="/ppt/slideLayouts/slideLayout385.xml"/>
  <Override ContentType="application/vnd.openxmlformats-officedocument.presentationml.slideLayout+xml" PartName="/ppt/slideLayouts/slideLayout324.xml"/>
  <Override ContentType="application/vnd.openxmlformats-officedocument.presentationml.slideLayout+xml" PartName="/ppt/slideLayouts/slideLayout452.xml"/>
  <Override ContentType="application/vnd.openxmlformats-officedocument.presentationml.slideLayout+xml" PartName="/ppt/slideLayouts/slideLayout273.xml"/>
  <Override ContentType="application/vnd.openxmlformats-officedocument.presentationml.slideLayout+xml" PartName="/ppt/slideLayouts/slideLayout531.xml"/>
  <Override ContentType="application/vnd.openxmlformats-officedocument.presentationml.slideLayout+xml" PartName="/ppt/slideLayouts/slideLayout184.xml"/>
  <Override ContentType="application/vnd.openxmlformats-officedocument.presentationml.slideLayout+xml" PartName="/ppt/slideLayouts/slideLayout329.xml"/>
  <Override ContentType="application/vnd.openxmlformats-officedocument.presentationml.slideLayout+xml" PartName="/ppt/slideLayouts/slideLayout167.xml"/>
  <Override ContentType="application/vnd.openxmlformats-officedocument.presentationml.slideLayout+xml" PartName="/ppt/slideLayouts/slideLayout107.xml"/>
  <Override ContentType="application/vnd.openxmlformats-officedocument.presentationml.slideLayout+xml" PartName="/ppt/slideLayouts/slideLayout557.xml"/>
  <Override ContentType="application/vnd.openxmlformats-officedocument.presentationml.slideLayout+xml" PartName="/ppt/slideLayouts/slideLayout256.xml"/>
  <Override ContentType="application/vnd.openxmlformats-officedocument.presentationml.slideLayout+xml" PartName="/ppt/slideLayouts/slideLayout442.xml"/>
  <Override ContentType="application/vnd.openxmlformats-officedocument.presentationml.slideLayout+xml" PartName="/ppt/slideLayouts/slideLayout468.xml"/>
  <Override ContentType="application/vnd.openxmlformats-officedocument.presentationml.slideLayout+xml" PartName="/ppt/slideLayouts/slideLayout91.xml"/>
  <Override ContentType="application/vnd.openxmlformats-officedocument.presentationml.slideLayout+xml" PartName="/ppt/slideLayouts/slideLayout220.xml"/>
  <Override ContentType="application/vnd.openxmlformats-officedocument.presentationml.slideLayout+xml" PartName="/ppt/slideLayouts/slideLayout395.xml"/>
  <Override ContentType="application/vnd.openxmlformats-officedocument.presentationml.slideLayout+xml" PartName="/ppt/slideLayouts/slideLayout581.xml"/>
  <Override ContentType="application/vnd.openxmlformats-officedocument.presentationml.slideLayout+xml" PartName="/ppt/slideLayouts/slideLayout68.xml"/>
  <Override ContentType="application/vnd.openxmlformats-officedocument.presentationml.slideLayout+xml" PartName="/ppt/slideLayouts/slideLayout203.xml"/>
  <Override ContentType="application/vnd.openxmlformats-officedocument.presentationml.slideLayout+xml" PartName="/ppt/slideLayouts/slideLayout564.xml"/>
  <Override ContentType="application/vnd.openxmlformats-officedocument.presentationml.slideLayout+xml" PartName="/ppt/slideLayouts/slideLayout419.xml"/>
  <Override ContentType="application/vnd.openxmlformats-officedocument.presentationml.slideLayout+xml" PartName="/ppt/slideLayouts/slideLayout290.xml"/>
  <Override ContentType="application/vnd.openxmlformats-officedocument.presentationml.slideLayout+xml" PartName="/ppt/slideLayouts/slideLayout378.xml"/>
  <Override ContentType="application/vnd.openxmlformats-officedocument.presentationml.slideLayout+xml" PartName="/ppt/slideLayouts/slideLayout508.xml"/>
  <Override ContentType="application/vnd.openxmlformats-officedocument.presentationml.slideLayout+xml" PartName="/ppt/slideLayouts/slideLayout547.xml"/>
  <Override ContentType="application/vnd.openxmlformats-officedocument.presentationml.slideLayout+xml" PartName="/ppt/slideLayouts/slideLayout267.xml"/>
  <Override ContentType="application/vnd.openxmlformats-officedocument.presentationml.slideLayout+xml" PartName="/ppt/slideLayouts/slideLayout542.xml"/>
  <Override ContentType="application/vnd.openxmlformats-officedocument.presentationml.slideLayout+xml" PartName="/ppt/slideLayouts/slideLayout130.xml"/>
  <Override ContentType="application/vnd.openxmlformats-officedocument.presentationml.slideLayout+xml" PartName="/ppt/slideLayouts/slideLayout525.xml"/>
  <Override ContentType="application/vnd.openxmlformats-officedocument.presentationml.slideLayout+xml" PartName="/ppt/slideLayouts/slideLayout113.xml"/>
  <Override ContentType="application/vnd.openxmlformats-officedocument.presentationml.slideLayout+xml" PartName="/ppt/slideLayouts/slideLayout457.xml"/>
  <Override ContentType="application/vnd.openxmlformats-officedocument.presentationml.slideLayout+xml" PartName="/ppt/slideLayouts/slideLayout241.xml"/>
  <Override ContentType="application/vnd.openxmlformats-officedocument.presentationml.slideLayout+xml" PartName="/ppt/slideLayouts/slideLayout363.xml"/>
  <Override ContentType="application/vnd.openxmlformats-officedocument.presentationml.slideLayout+xml" PartName="/ppt/slideLayouts/slideLayout31.xml"/>
  <Override ContentType="application/vnd.openxmlformats-officedocument.presentationml.slideLayout+xml" PartName="/ppt/slideLayouts/slideLayout14.xml"/>
  <Override ContentType="application/vnd.openxmlformats-officedocument.presentationml.slideLayout+xml" PartName="/ppt/slideLayouts/slideLayout380.xml"/>
  <Override ContentType="application/vnd.openxmlformats-officedocument.presentationml.slideLayout+xml" PartName="/ppt/slideLayouts/slideLayout474.xml"/>
  <Override ContentType="application/vnd.openxmlformats-officedocument.presentationml.slideLayout+xml" PartName="/ppt/slideLayouts/slideLayout510.xml"/>
  <Override ContentType="application/vnd.openxmlformats-officedocument.presentationml.slideLayout+xml" PartName="/ppt/slideLayouts/slideLayout199.xml"/>
  <Override ContentType="application/vnd.openxmlformats-officedocument.presentationml.slideLayout+xml" PartName="/ppt/slideLayouts/slideLayout491.xml"/>
  <Override ContentType="application/vnd.openxmlformats-officedocument.presentationml.slideLayout+xml" PartName="/ppt/slideLayouts/slideLayout346.xml"/>
  <Override ContentType="application/vnd.openxmlformats-officedocument.presentationml.slideLayout+xml" PartName="/ppt/slideLayouts/slideLayout171.xml"/>
  <Override ContentType="application/vnd.openxmlformats-officedocument.presentationml.slideLayout+xml" PartName="/ppt/slideLayouts/slideLayout392.xml"/>
  <Override ContentType="application/vnd.openxmlformats-officedocument.presentationml.slideLayout+xml" PartName="/ppt/slideLayouts/slideLayout120.xml"/>
  <Override ContentType="application/vnd.openxmlformats-officedocument.presentationml.slideLayout+xml" PartName="/ppt/slideLayouts/slideLayout570.xml"/>
  <Override ContentType="application/vnd.openxmlformats-officedocument.presentationml.slideLayout+xml" PartName="/ppt/slideLayouts/slideLayout163.xml"/>
  <Override ContentType="application/vnd.openxmlformats-officedocument.presentationml.slideLayout+xml" PartName="/ppt/slideLayouts/slideLayout437.xml"/>
  <Override ContentType="application/vnd.openxmlformats-officedocument.presentationml.slideLayout+xml" PartName="/ppt/slideLayouts/slideLayout538.xml"/>
  <Override ContentType="application/vnd.openxmlformats-officedocument.presentationml.slideLayout+xml" PartName="/ppt/slideLayouts/slideLayout402.xml"/>
  <Override ContentType="application/vnd.openxmlformats-officedocument.presentationml.slideLayout+xml" PartName="/ppt/slideLayouts/slideLayout216.xml"/>
  <Override ContentType="application/vnd.openxmlformats-officedocument.presentationml.slideLayout+xml" PartName="/ppt/slideLayouts/slideLayout309.xml"/>
  <Override ContentType="application/vnd.openxmlformats-officedocument.presentationml.slideLayout+xml" PartName="/ppt/slideLayouts/slideLayout259.xml"/>
  <Override ContentType="application/vnd.openxmlformats-officedocument.presentationml.slideLayout+xml" PartName="/ppt/slideLayouts/slideLayout550.xml"/>
  <Override ContentType="application/vnd.openxmlformats-officedocument.presentationml.slideLayout+xml" PartName="/ppt/slideLayouts/slideLayout208.xml"/>
  <Override ContentType="application/vnd.openxmlformats-officedocument.presentationml.slideLayout+xml" PartName="/ppt/slideLayouts/slideLayout503.xml"/>
  <Override ContentType="application/vnd.openxmlformats-officedocument.presentationml.slideLayout+xml" PartName="/ppt/slideLayouts/slideLayout589.xml"/>
  <Override ContentType="application/vnd.openxmlformats-officedocument.presentationml.slideLayout+xml" PartName="/ppt/slideLayouts/slideLayout178.xml"/>
  <Override ContentType="application/vnd.openxmlformats-officedocument.presentationml.slideLayout+xml" PartName="/ppt/slideLayouts/slideLayout135.xml"/>
  <Override ContentType="application/vnd.openxmlformats-officedocument.presentationml.slideLayout+xml" PartName="/ppt/slideLayouts/slideLayout546.xml"/>
  <Override ContentType="application/vnd.openxmlformats-officedocument.presentationml.slideLayout+xml" PartName="/ppt/slideLayouts/slideLayout422.xml"/>
  <Override ContentType="application/vnd.openxmlformats-officedocument.presentationml.slideLayout+xml" PartName="/ppt/slideLayouts/slideLayout465.xml"/>
  <Override ContentType="application/vnd.openxmlformats-officedocument.presentationml.slideLayout+xml" PartName="/ppt/slideLayouts/slideLayout291.xml"/>
  <Override ContentType="application/vnd.openxmlformats-officedocument.presentationml.slideLayout+xml" PartName="/ppt/slideLayouts/slideLayout194.xml"/>
  <Override ContentType="application/vnd.openxmlformats-officedocument.presentationml.slideLayout+xml" PartName="/ppt/slideLayouts/slideLayout287.xml"/>
  <Override ContentType="application/vnd.openxmlformats-officedocument.presentationml.slideLayout+xml" PartName="/ppt/slideLayouts/slideLayout71.xml"/>
  <Override ContentType="application/vnd.openxmlformats-officedocument.presentationml.slideLayout+xml" PartName="/ppt/slideLayouts/slideLayout372.xml"/>
  <Override ContentType="application/vnd.openxmlformats-officedocument.presentationml.slideLayout+xml" PartName="/ppt/slideLayouts/slideLayout151.xml"/>
  <Override ContentType="application/vnd.openxmlformats-officedocument.presentationml.slideLayout+xml" PartName="/ppt/slideLayouts/slideLayout244.xml"/>
  <Override ContentType="application/vnd.openxmlformats-officedocument.presentationml.slideLayout+xml" PartName="/ppt/slideLayouts/slideLayout201.xml"/>
  <Override ContentType="application/vnd.openxmlformats-officedocument.presentationml.slideLayout+xml" PartName="/ppt/slideLayouts/slideLayout302.xml"/>
  <Override ContentType="application/vnd.openxmlformats-officedocument.presentationml.slideLayout+xml" PartName="/ppt/slideLayouts/slideLayout409.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345.xml"/>
  <Override ContentType="application/vnd.openxmlformats-officedocument.presentationml.slideLayout+xml" PartName="/ppt/slideLayouts/slideLayout67.xml"/>
  <Override ContentType="application/vnd.openxmlformats-officedocument.presentationml.slideLayout+xml" PartName="/ppt/slideLayouts/slideLayout116.xml"/>
  <Override ContentType="application/vnd.openxmlformats-officedocument.presentationml.slideLayout+xml" PartName="/ppt/slideLayouts/slideLayout221.xml"/>
  <Override ContentType="application/vnd.openxmlformats-officedocument.presentationml.slideLayout+xml" PartName="/ppt/slideLayouts/slideLayout522.xml"/>
  <Override ContentType="application/vnd.openxmlformats-officedocument.presentationml.slideLayout+xml" PartName="/ppt/slideLayouts/slideLayout418.xml"/>
  <Override ContentType="application/vnd.openxmlformats-officedocument.presentationml.slideLayout+xml" PartName="/ppt/slideLayouts/slideLayout336.xml"/>
  <Override ContentType="application/vnd.openxmlformats-officedocument.presentationml.slideLayout+xml" PartName="/ppt/slideLayouts/slideLayout388.xml"/>
  <Override ContentType="application/vnd.openxmlformats-officedocument.presentationml.slideLayout+xml" PartName="/ppt/slideLayouts/slideLayout573.xml"/>
  <Override ContentType="application/vnd.openxmlformats-officedocument.presentationml.slideLayout+xml" PartName="/ppt/slideLayouts/slideLayout530.xml"/>
  <Override ContentType="application/vnd.openxmlformats-officedocument.presentationml.slideLayout+xml" PartName="/ppt/slideLayouts/slideLayout166.xml"/>
  <Override ContentType="application/vnd.openxmlformats-officedocument.presentationml.slideLayout+xml" PartName="/ppt/slideLayouts/slideLayout379.xml"/>
  <Override ContentType="application/vnd.openxmlformats-officedocument.presentationml.slideLayout+xml" PartName="/ppt/slideLayouts/slideLayout565.xml"/>
  <Override ContentType="application/vnd.openxmlformats-officedocument.presentationml.slideLayout+xml" PartName="/ppt/slideLayouts/slideLayout272.xml"/>
  <Override ContentType="application/vnd.openxmlformats-officedocument.presentationml.slideLayout+xml" PartName="/ppt/slideLayouts/slideLayout264.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43.xml"/>
  <Override ContentType="application/vnd.openxmlformats-officedocument.presentationml.slideLayout+xml" PartName="/ppt/slideLayouts/slideLayout364.xml"/>
  <Override ContentType="application/vnd.openxmlformats-officedocument.presentationml.slideLayout+xml" PartName="/ppt/slideLayouts/slideLayout51.xml"/>
  <Override ContentType="application/vnd.openxmlformats-officedocument.presentationml.slideLayout+xml" PartName="/ppt/slideLayouts/slideLayout445.xml"/>
  <Override ContentType="application/vnd.openxmlformats-officedocument.presentationml.slideLayout+xml" PartName="/ppt/slideLayouts/slideLayout94.xml"/>
  <Override ContentType="application/vnd.openxmlformats-officedocument.presentationml.slideLayout+xml" PartName="/ppt/slideLayouts/slideLayout488.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317.xml"/>
  <Override ContentType="application/vnd.openxmlformats-officedocument.presentationml.slideLayout+xml" PartName="/ppt/slideLayouts/slideLayout187.xml"/>
  <Override ContentType="application/vnd.openxmlformats-officedocument.presentationml.slideLayout+xml" PartName="/ppt/slideLayouts/slideLayout321.xml"/>
  <Override ContentType="application/vnd.openxmlformats-officedocument.presentationml.slideLayout+xml" PartName="/ppt/slideLayouts/slideLayout492.xml"/>
  <Override ContentType="application/vnd.openxmlformats-officedocument.presentationml.slideLayout+xml" PartName="/ppt/slideLayouts/slideLayout236.xml"/>
  <Override ContentType="application/vnd.openxmlformats-officedocument.presentationml.slideLayout+xml" PartName="/ppt/slideLayouts/slideLayout518.xml"/>
  <Override ContentType="application/vnd.openxmlformats-officedocument.presentationml.slideLayout+xml" PartName="/ppt/slideLayouts/slideLayout191.xml"/>
  <Override ContentType="application/vnd.openxmlformats-officedocument.presentationml.slideLayout+xml" PartName="/ppt/slideLayouts/slideLayout279.xml"/>
  <Override ContentType="application/vnd.openxmlformats-officedocument.presentationml.slideLayout+xml" PartName="/ppt/slideLayouts/slideLayout537.xml"/>
  <Override ContentType="application/vnd.openxmlformats-officedocument.presentationml.slideLayout+xml" PartName="/ppt/slideLayouts/slideLayout430.xml"/>
  <Override ContentType="application/vnd.openxmlformats-officedocument.presentationml.slideLayout+xml" PartName="/ppt/slideLayouts/slideLayout473.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108.xml"/>
  <Override ContentType="application/vnd.openxmlformats-officedocument.presentationml.slideLayout+xml" PartName="/ppt/slideLayouts/slideLayout138.xml"/>
  <Override ContentType="application/vnd.openxmlformats-officedocument.presentationml.slideLayout+xml" PartName="/ppt/slideLayouts/slideLayout200.xml"/>
  <Override ContentType="application/vnd.openxmlformats-officedocument.presentationml.slideLayout+xml" PartName="/ppt/slideLayouts/slideLayout243.xml"/>
  <Override ContentType="application/vnd.openxmlformats-officedocument.presentationml.slideLayout+xml" PartName="/ppt/slideLayouts/slideLayout286.xml"/>
  <Override ContentType="application/vnd.openxmlformats-officedocument.presentationml.slideLayout+xml" PartName="/ppt/slideLayouts/slideLayout472.xml"/>
  <Override ContentType="application/vnd.openxmlformats-officedocument.presentationml.slideLayout+xml" PartName="/ppt/slideLayouts/slideLayout438.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551.xml"/>
  <Override ContentType="application/vnd.openxmlformats-officedocument.presentationml.slideLayout+xml" PartName="/ppt/slideLayouts/slideLayout101.xml"/>
  <Override ContentType="application/vnd.openxmlformats-officedocument.presentationml.slideLayout+xml" PartName="/ppt/slideLayouts/slideLayout179.xml"/>
  <Override ContentType="application/vnd.openxmlformats-officedocument.presentationml.slideLayout+xml" PartName="/ppt/slideLayouts/slideLayout365.xml"/>
  <Override ContentType="application/vnd.openxmlformats-officedocument.presentationml.slideLayout+xml" PartName="/ppt/slideLayouts/slideLayout322.xml"/>
  <Override ContentType="application/vnd.openxmlformats-officedocument.presentationml.slideLayout+xml" PartName="/ppt/slideLayouts/slideLayout136.xml"/>
  <Override ContentType="application/vnd.openxmlformats-officedocument.presentationml.slideLayout+xml" PartName="/ppt/slideLayouts/slideLayout292.xml"/>
  <Override ContentType="application/vnd.openxmlformats-officedocument.presentationml.slideLayout+xml" PartName="/ppt/slideLayouts/slideLayout423.xml"/>
  <Override ContentType="application/vnd.openxmlformats-officedocument.presentationml.slideLayout+xml" PartName="/ppt/slideLayouts/slideLayout215.xml"/>
  <Override ContentType="application/vnd.openxmlformats-officedocument.presentationml.slideLayout+xml" PartName="/ppt/slideLayouts/slideLayout539.xml"/>
  <Override ContentType="application/vnd.openxmlformats-officedocument.presentationml.slideLayout+xml" PartName="/ppt/slideLayouts/slideLayout258.xml"/>
  <Override ContentType="application/vnd.openxmlformats-officedocument.presentationml.slideLayout+xml" PartName="/ppt/slideLayouts/slideLayout466.xml"/>
  <Override ContentType="application/vnd.openxmlformats-officedocument.presentationml.slideLayout+xml" PartName="/ppt/slideLayouts/slideLayout72.xml"/>
  <Override ContentType="application/vnd.openxmlformats-officedocument.presentationml.slideLayout+xml" PartName="/ppt/slideLayouts/slideLayout164.xml"/>
  <Override ContentType="application/vnd.openxmlformats-officedocument.presentationml.slideLayout+xml" PartName="/ppt/slideLayouts/slideLayout66.xml"/>
  <Override ContentType="application/vnd.openxmlformats-officedocument.presentationml.slideLayout+xml" PartName="/ppt/slideLayouts/slideLayout209.xml"/>
  <Override ContentType="application/vnd.openxmlformats-officedocument.presentationml.slideLayout+xml" PartName="/ppt/slideLayouts/slideLayout545.xml"/>
  <Override ContentType="application/vnd.openxmlformats-officedocument.presentationml.slideLayout+xml" PartName="/ppt/slideLayouts/slideLayout588.xml"/>
  <Override ContentType="application/vnd.openxmlformats-officedocument.presentationml.slideLayout+xml" PartName="/ppt/slideLayouts/slideLayout502.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417.xml"/>
  <Override ContentType="application/vnd.openxmlformats-officedocument.presentationml.slideLayout+xml" PartName="/ppt/slideLayouts/slideLayout337.xml"/>
  <Override ContentType="application/vnd.openxmlformats-officedocument.presentationml.slideLayout+xml" PartName="/ppt/slideLayouts/slideLayout523.xml"/>
  <Override ContentType="application/vnd.openxmlformats-officedocument.presentationml.slideLayout+xml" PartName="/ppt/slideLayouts/slideLayout222.xml"/>
  <Override ContentType="application/vnd.openxmlformats-officedocument.presentationml.slideLayout+xml" PartName="/ppt/slideLayouts/slideLayout566.xml"/>
  <Override ContentType="application/vnd.openxmlformats-officedocument.presentationml.slideLayout+xml" PartName="/ppt/slideLayouts/slideLayout16.xml"/>
  <Override ContentType="application/vnd.openxmlformats-officedocument.presentationml.slideLayout+xml" PartName="/ppt/slideLayouts/slideLayout265.xml"/>
  <Override ContentType="application/vnd.openxmlformats-officedocument.presentationml.slideLayout+xml" PartName="/ppt/slideLayouts/slideLayout59.xml"/>
  <Override ContentType="application/vnd.openxmlformats-officedocument.presentationml.slideLayout+xml" PartName="/ppt/slideLayouts/slideLayout371.xml"/>
  <Override ContentType="application/vnd.openxmlformats-officedocument.presentationml.slideLayout+xml" PartName="/ppt/slideLayouts/slideLayout387.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416.xml"/>
  <Override ContentType="application/vnd.openxmlformats-officedocument.presentationml.slideLayout+xml" PartName="/ppt/slideLayouts/slideLayout459.xml"/>
  <Override ContentType="application/vnd.openxmlformats-officedocument.presentationml.slideLayout+xml" PartName="/ppt/slideLayouts/slideLayout344.xml"/>
  <Override ContentType="application/vnd.openxmlformats-officedocument.presentationml.slideLayout+xml" PartName="/ppt/slideLayouts/slideLayout115.xml"/>
  <Override ContentType="application/vnd.openxmlformats-officedocument.presentationml.slideLayout+xml" PartName="/ppt/slideLayouts/slideLayout301.xml"/>
  <Override ContentType="application/vnd.openxmlformats-officedocument.presentationml.slideLayout+xml" PartName="/ppt/slideLayouts/slideLayout450.xml"/>
  <Override ContentType="application/vnd.openxmlformats-officedocument.presentationml.slideLayout+xml" PartName="/ppt/slideLayouts/slideLayout192.xml"/>
  <Override ContentType="application/vnd.openxmlformats-officedocument.presentationml.slideLayout+xml" PartName="/ppt/slideLayouts/slideLayout493.xml"/>
  <Override ContentType="application/vnd.openxmlformats-officedocument.presentationml.slideLayout+xml" PartName="/ppt/slideLayouts/slideLayout517.xml"/>
  <Override ContentType="application/vnd.openxmlformats-officedocument.presentationml.slideLayout+xml" PartName="/ppt/slideLayouts/slideLayout100.xml"/>
  <Override ContentType="application/vnd.openxmlformats-officedocument.presentationml.slideLayout+xml" PartName="/ppt/slideLayouts/slideLayout237.xml"/>
  <Override ContentType="application/vnd.openxmlformats-officedocument.presentationml.slideLayout+xml" PartName="/ppt/slideLayouts/slideLayout143.xml"/>
  <Override ContentType="application/vnd.openxmlformats-officedocument.presentationml.slideLayout+xml" PartName="/ppt/slideLayouts/slideLayout401.xml"/>
  <Override ContentType="application/vnd.openxmlformats-officedocument.presentationml.slideLayout+xml" PartName="/ppt/slideLayouts/slideLayout271.xml"/>
  <Override ContentType="application/vnd.openxmlformats-officedocument.presentationml.slideLayout+xml" PartName="/ppt/slideLayouts/slideLayout444.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572.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350.xml"/>
  <Override ContentType="application/vnd.openxmlformats-officedocument.presentationml.slideLayout+xml" PartName="/ppt/slideLayouts/slideLayout93.xml"/>
  <Override ContentType="application/vnd.openxmlformats-officedocument.presentationml.slideLayout+xml" PartName="/ppt/slideLayouts/slideLayout316.xml"/>
  <Override ContentType="application/vnd.openxmlformats-officedocument.presentationml.slideLayout+xml" PartName="/ppt/slideLayouts/slideLayout393.xml"/>
  <Override ContentType="application/vnd.openxmlformats-officedocument.presentationml.slideLayout+xml" PartName="/ppt/slideLayouts/slideLayout487.xml"/>
  <Override ContentType="application/vnd.openxmlformats-officedocument.presentationml.slideLayout+xml" PartName="/ppt/slideLayouts/slideLayout186.xml"/>
  <Override ContentType="application/vnd.openxmlformats-officedocument.presentationml.slideLayout+xml" PartName="/ppt/slideLayouts/slideLayout359.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4239" r:id="rId5"/>
    <p:sldMasterId id="2147484240" r:id="rId6"/>
    <p:sldMasterId id="2147484241" r:id="rId7"/>
    <p:sldMasterId id="2147484242" r:id="rId8"/>
    <p:sldMasterId id="2147484243" r:id="rId9"/>
    <p:sldMasterId id="2147484244" r:id="rId10"/>
    <p:sldMasterId id="2147484245" r:id="rId11"/>
    <p:sldMasterId id="2147484246" r:id="rId12"/>
    <p:sldMasterId id="2147484247" r:id="rId13"/>
    <p:sldMasterId id="2147484248" r:id="rId14"/>
    <p:sldMasterId id="2147484249" r:id="rId15"/>
  </p:sldMasterIdLst>
  <p:notesMasterIdLst>
    <p:notesMasterId r:id="rId16"/>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Lst>
  <p:sldSz cy="5143500" cx="9144000"/>
  <p:notesSz cx="6858000" cy="9144000"/>
  <p:embeddedFontLst>
    <p:embeddedFont>
      <p:font typeface="Julius Sans One"/>
      <p:regular r:id="rId35"/>
    </p:embeddedFont>
    <p:embeddedFont>
      <p:font typeface="Didact Gothic"/>
      <p:regular r:id="rId36"/>
    </p:embeddedFont>
    <p:embeddedFont>
      <p:font typeface="Questrial"/>
      <p:regular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954D906-0593-416A-97C7-32F55A2C5A42}">
  <a:tblStyle styleId="{4954D906-0593-416A-97C7-32F55A2C5A4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D062DD33-A29B-4FE7-99AC-4019EA65706D}" styleName="Table_1">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AA6FF11-AC63-4D6F-8BF4-463F4D62C12F}" styleName="Table_2">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0.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15.xml"/><Relationship Id="rId30" Type="http://schemas.openxmlformats.org/officeDocument/2006/relationships/slide" Target="slides/slide14.xml"/><Relationship Id="rId33" Type="http://schemas.openxmlformats.org/officeDocument/2006/relationships/slide" Target="slides/slide17.xml"/><Relationship Id="rId32" Type="http://schemas.openxmlformats.org/officeDocument/2006/relationships/slide" Target="slides/slide16.xml"/><Relationship Id="rId35" Type="http://schemas.openxmlformats.org/officeDocument/2006/relationships/font" Target="fonts/JuliusSansOne-regular.fntdata"/><Relationship Id="rId34" Type="http://schemas.openxmlformats.org/officeDocument/2006/relationships/slide" Target="slides/slide18.xml"/><Relationship Id="rId37" Type="http://schemas.openxmlformats.org/officeDocument/2006/relationships/font" Target="fonts/Questrial-regular.fntdata"/><Relationship Id="rId36" Type="http://schemas.openxmlformats.org/officeDocument/2006/relationships/font" Target="fonts/DidactGothic-regular.fntdata"/><Relationship Id="rId20" Type="http://schemas.openxmlformats.org/officeDocument/2006/relationships/slide" Target="slides/slide4.xml"/><Relationship Id="rId22" Type="http://schemas.openxmlformats.org/officeDocument/2006/relationships/slide" Target="slides/slide6.xml"/><Relationship Id="rId21" Type="http://schemas.openxmlformats.org/officeDocument/2006/relationships/slide" Target="slides/slide5.xml"/><Relationship Id="rId24" Type="http://schemas.openxmlformats.org/officeDocument/2006/relationships/slide" Target="slides/slide8.xml"/><Relationship Id="rId23" Type="http://schemas.openxmlformats.org/officeDocument/2006/relationships/slide" Target="slides/slide7.xml"/><Relationship Id="rId26" Type="http://schemas.openxmlformats.org/officeDocument/2006/relationships/slide" Target="slides/slide10.xml"/><Relationship Id="rId25" Type="http://schemas.openxmlformats.org/officeDocument/2006/relationships/slide" Target="slides/slide9.xml"/><Relationship Id="rId28" Type="http://schemas.openxmlformats.org/officeDocument/2006/relationships/slide" Target="slides/slide12.xml"/><Relationship Id="rId27" Type="http://schemas.openxmlformats.org/officeDocument/2006/relationships/slide" Target="slides/slide11.xml"/><Relationship Id="rId29" Type="http://schemas.openxmlformats.org/officeDocument/2006/relationships/slide" Target="slides/slide13.xml"/><Relationship Id="rId11" Type="http://schemas.openxmlformats.org/officeDocument/2006/relationships/slideMaster" Target="slideMasters/slideMaster7.xml"/><Relationship Id="rId10" Type="http://schemas.openxmlformats.org/officeDocument/2006/relationships/slideMaster" Target="slideMasters/slideMaster6.xml"/><Relationship Id="rId13" Type="http://schemas.openxmlformats.org/officeDocument/2006/relationships/slideMaster" Target="slideMasters/slideMaster9.xml"/><Relationship Id="rId12" Type="http://schemas.openxmlformats.org/officeDocument/2006/relationships/slideMaster" Target="slideMasters/slideMaster8.xml"/><Relationship Id="rId15" Type="http://schemas.openxmlformats.org/officeDocument/2006/relationships/slideMaster" Target="slideMasters/slideMaster11.xml"/><Relationship Id="rId14" Type="http://schemas.openxmlformats.org/officeDocument/2006/relationships/slideMaster" Target="slideMasters/slideMaster10.xml"/><Relationship Id="rId17" Type="http://schemas.openxmlformats.org/officeDocument/2006/relationships/slide" Target="slides/slide1.xml"/><Relationship Id="rId16" Type="http://schemas.openxmlformats.org/officeDocument/2006/relationships/notesMaster" Target="notesMasters/notesMaster1.xml"/><Relationship Id="rId19" Type="http://schemas.openxmlformats.org/officeDocument/2006/relationships/slide" Target="slides/slide3.xml"/><Relationship Id="rId1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1" name="Shape 4981"/>
        <p:cNvGrpSpPr/>
        <p:nvPr/>
      </p:nvGrpSpPr>
      <p:grpSpPr>
        <a:xfrm>
          <a:off x="0" y="0"/>
          <a:ext cx="0" cy="0"/>
          <a:chOff x="0" y="0"/>
          <a:chExt cx="0" cy="0"/>
        </a:xfrm>
      </p:grpSpPr>
      <p:sp>
        <p:nvSpPr>
          <p:cNvPr id="4982" name="Google Shape;4982;g30f236e5262_9_49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3" name="Google Shape;4983;g30f236e5262_9_49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Melvin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3" name="Shape 5063"/>
        <p:cNvGrpSpPr/>
        <p:nvPr/>
      </p:nvGrpSpPr>
      <p:grpSpPr>
        <a:xfrm>
          <a:off x="0" y="0"/>
          <a:ext cx="0" cy="0"/>
          <a:chOff x="0" y="0"/>
          <a:chExt cx="0" cy="0"/>
        </a:xfrm>
      </p:grpSpPr>
      <p:sp>
        <p:nvSpPr>
          <p:cNvPr id="5064" name="Google Shape;5064;g356b1f4d66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5" name="Google Shape;5065;g356b1f4d66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Bryan - </a:t>
            </a:r>
            <a:r>
              <a:rPr lang="en">
                <a:solidFill>
                  <a:schemeClr val="dk1"/>
                </a:solidFill>
              </a:rPr>
              <a:t>Detailed Discussion of Test Results and how your product meets the customer Part 2.</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needs/requirements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5" name="Shape 5075"/>
        <p:cNvGrpSpPr/>
        <p:nvPr/>
      </p:nvGrpSpPr>
      <p:grpSpPr>
        <a:xfrm>
          <a:off x="0" y="0"/>
          <a:ext cx="0" cy="0"/>
          <a:chOff x="0" y="0"/>
          <a:chExt cx="0" cy="0"/>
        </a:xfrm>
      </p:grpSpPr>
      <p:sp>
        <p:nvSpPr>
          <p:cNvPr id="5076" name="Google Shape;5076;g356c655ab4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7" name="Google Shape;5077;g356c655ab4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Detailed Discussion of Test Results and how your product meets the customer Part 1.</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needs/requirements</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7" name="Shape 5087"/>
        <p:cNvGrpSpPr/>
        <p:nvPr/>
      </p:nvGrpSpPr>
      <p:grpSpPr>
        <a:xfrm>
          <a:off x="0" y="0"/>
          <a:ext cx="0" cy="0"/>
          <a:chOff x="0" y="0"/>
          <a:chExt cx="0" cy="0"/>
        </a:xfrm>
      </p:grpSpPr>
      <p:sp>
        <p:nvSpPr>
          <p:cNvPr id="5088" name="Google Shape;5088;g30f4223b000_0_8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9" name="Google Shape;5089;g30f4223b000_0_8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Ryan(Discussion of how well the schedule was met)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Next Sem Plans: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Physical Design for OMAT 2</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More Ansys analysis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Finish app</a:t>
            </a:r>
            <a:endParaRPr>
              <a:solidFill>
                <a:schemeClr val="dk1"/>
              </a:solidFill>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Most time </a:t>
            </a:r>
            <a:r>
              <a:rPr lang="en"/>
              <a:t>goals</a:t>
            </a:r>
            <a:r>
              <a:rPr lang="en"/>
              <a:t> have been met</a:t>
            </a:r>
            <a:endParaRPr/>
          </a:p>
          <a:p>
            <a:pPr indent="-298450" lvl="0" marL="457200" rtl="0" algn="l">
              <a:spcBef>
                <a:spcPts val="0"/>
              </a:spcBef>
              <a:spcAft>
                <a:spcPts val="0"/>
              </a:spcAft>
              <a:buSzPts val="1100"/>
              <a:buChar char="-"/>
            </a:pPr>
            <a:r>
              <a:rPr lang="en"/>
              <a:t>We needed to </a:t>
            </a:r>
            <a:r>
              <a:rPr lang="en"/>
              <a:t>rework</a:t>
            </a:r>
            <a:r>
              <a:rPr lang="en"/>
              <a:t> our design matrix and final design to be in line with our </a:t>
            </a:r>
            <a:r>
              <a:rPr lang="en"/>
              <a:t>advisor</a:t>
            </a:r>
            <a:r>
              <a:rPr lang="en"/>
              <a:t> which </a:t>
            </a:r>
            <a:r>
              <a:rPr lang="en"/>
              <a:t>causes</a:t>
            </a:r>
            <a:r>
              <a:rPr lang="en"/>
              <a:t> us to miss our </a:t>
            </a:r>
            <a:r>
              <a:rPr lang="en"/>
              <a:t>predicted</a:t>
            </a:r>
            <a:r>
              <a:rPr lang="en"/>
              <a:t> </a:t>
            </a:r>
            <a:r>
              <a:rPr lang="en"/>
              <a:t>deadline</a:t>
            </a:r>
            <a:r>
              <a:rPr lang="en"/>
              <a:t> for ordering materials</a:t>
            </a:r>
            <a:endParaRPr/>
          </a:p>
          <a:p>
            <a:pPr indent="-298450" lvl="0" marL="457200" rtl="0" algn="l">
              <a:spcBef>
                <a:spcPts val="0"/>
              </a:spcBef>
              <a:spcAft>
                <a:spcPts val="0"/>
              </a:spcAft>
              <a:buSzPts val="1100"/>
              <a:buChar char="-"/>
            </a:pPr>
            <a:r>
              <a:rPr lang="en"/>
              <a:t>As of now materials have been orders and we are back on schedule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6" name="Shape 5096"/>
        <p:cNvGrpSpPr/>
        <p:nvPr/>
      </p:nvGrpSpPr>
      <p:grpSpPr>
        <a:xfrm>
          <a:off x="0" y="0"/>
          <a:ext cx="0" cy="0"/>
          <a:chOff x="0" y="0"/>
          <a:chExt cx="0" cy="0"/>
        </a:xfrm>
      </p:grpSpPr>
      <p:sp>
        <p:nvSpPr>
          <p:cNvPr id="5097" name="Google Shape;5097;g304e6edc7d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8" name="Google Shape;5098;g304e6edc7d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Ryan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4" name="Shape 5104"/>
        <p:cNvGrpSpPr/>
        <p:nvPr/>
      </p:nvGrpSpPr>
      <p:grpSpPr>
        <a:xfrm>
          <a:off x="0" y="0"/>
          <a:ext cx="0" cy="0"/>
          <a:chOff x="0" y="0"/>
          <a:chExt cx="0" cy="0"/>
        </a:xfrm>
      </p:grpSpPr>
      <p:sp>
        <p:nvSpPr>
          <p:cNvPr id="5105" name="Google Shape;5105;g2e4319a3f1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6" name="Google Shape;5106;g2e4319a3f1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Melvin</a:t>
            </a:r>
            <a:endParaRPr/>
          </a:p>
          <a:p>
            <a:pPr indent="0" lvl="0" marL="0" rtl="0" algn="l">
              <a:spcBef>
                <a:spcPts val="0"/>
              </a:spcBef>
              <a:spcAft>
                <a:spcPts val="0"/>
              </a:spcAft>
              <a:buNone/>
            </a:pPr>
            <a:r>
              <a:rPr lang="en"/>
              <a:t>Simple/native solutions first</a:t>
            </a:r>
            <a:endParaRPr/>
          </a:p>
          <a:p>
            <a:pPr indent="0" lvl="0" marL="0" rtl="0" algn="l">
              <a:spcBef>
                <a:spcPts val="0"/>
              </a:spcBef>
              <a:spcAft>
                <a:spcPts val="0"/>
              </a:spcAft>
              <a:buNone/>
            </a:pPr>
            <a:r>
              <a:rPr lang="en"/>
              <a:t>UI scaling needs multiple techniques</a:t>
            </a:r>
            <a:endParaRPr/>
          </a:p>
          <a:p>
            <a:pPr indent="0" lvl="0" marL="0" rtl="0" algn="l">
              <a:spcBef>
                <a:spcPts val="0"/>
              </a:spcBef>
              <a:spcAft>
                <a:spcPts val="0"/>
              </a:spcAft>
              <a:buNone/>
            </a:pPr>
            <a:r>
              <a:rPr lang="en"/>
              <a:t>If you build an iPhone app, get a mac</a:t>
            </a:r>
            <a:endParaRPr/>
          </a:p>
          <a:p>
            <a:pPr indent="0" lvl="0" marL="0" rtl="0" algn="l">
              <a:spcBef>
                <a:spcPts val="0"/>
              </a:spcBef>
              <a:spcAft>
                <a:spcPts val="0"/>
              </a:spcAft>
              <a:buNone/>
            </a:pPr>
            <a:r>
              <a:rPr lang="en"/>
              <a:t>Teamwork and communication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1" name="Shape 5111"/>
        <p:cNvGrpSpPr/>
        <p:nvPr/>
      </p:nvGrpSpPr>
      <p:grpSpPr>
        <a:xfrm>
          <a:off x="0" y="0"/>
          <a:ext cx="0" cy="0"/>
          <a:chOff x="0" y="0"/>
          <a:chExt cx="0" cy="0"/>
        </a:xfrm>
      </p:grpSpPr>
      <p:sp>
        <p:nvSpPr>
          <p:cNvPr id="5112" name="Google Shape;5112;g30f4223b000_0_9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3" name="Google Shape;5113;g30f4223b000_0_9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Ryan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0" name="Shape 5120"/>
        <p:cNvGrpSpPr/>
        <p:nvPr/>
      </p:nvGrpSpPr>
      <p:grpSpPr>
        <a:xfrm>
          <a:off x="0" y="0"/>
          <a:ext cx="0" cy="0"/>
          <a:chOff x="0" y="0"/>
          <a:chExt cx="0" cy="0"/>
        </a:xfrm>
      </p:grpSpPr>
      <p:sp>
        <p:nvSpPr>
          <p:cNvPr id="5121" name="Google Shape;5121;g304e6edc7d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2" name="Google Shape;5122;g304e6edc7d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Melvin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7" name="Shape 5127"/>
        <p:cNvGrpSpPr/>
        <p:nvPr/>
      </p:nvGrpSpPr>
      <p:grpSpPr>
        <a:xfrm>
          <a:off x="0" y="0"/>
          <a:ext cx="0" cy="0"/>
          <a:chOff x="0" y="0"/>
          <a:chExt cx="0" cy="0"/>
        </a:xfrm>
      </p:grpSpPr>
      <p:sp>
        <p:nvSpPr>
          <p:cNvPr id="5128" name="Google Shape;5128;g30f236e5262_10_3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9" name="Google Shape;5129;g30f236e5262_10_3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Ryan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Melvin - Software Design and Eye tracking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Bryan  - Software Design and User Interface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Jon - Product Design and Design Refinement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Ryan  - Product Design and Material Research</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6" name="Shape 5146"/>
        <p:cNvGrpSpPr/>
        <p:nvPr/>
      </p:nvGrpSpPr>
      <p:grpSpPr>
        <a:xfrm>
          <a:off x="0" y="0"/>
          <a:ext cx="0" cy="0"/>
          <a:chOff x="0" y="0"/>
          <a:chExt cx="0" cy="0"/>
        </a:xfrm>
      </p:grpSpPr>
      <p:sp>
        <p:nvSpPr>
          <p:cNvPr id="5147" name="Google Shape;5147;g30f54e0e87e_1_1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8" name="Google Shape;5148;g30f54e0e87e_1_1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the love of god do not forget to remove this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9" name="Shape 4989"/>
        <p:cNvGrpSpPr/>
        <p:nvPr/>
      </p:nvGrpSpPr>
      <p:grpSpPr>
        <a:xfrm>
          <a:off x="0" y="0"/>
          <a:ext cx="0" cy="0"/>
          <a:chOff x="0" y="0"/>
          <a:chExt cx="0" cy="0"/>
        </a:xfrm>
      </p:grpSpPr>
      <p:sp>
        <p:nvSpPr>
          <p:cNvPr id="4990" name="Google Shape;4990;g2e432b9155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1" name="Google Shape;4991;g2e432b9155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Melvin - Project Background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8" name="Shape 4998"/>
        <p:cNvGrpSpPr/>
        <p:nvPr/>
      </p:nvGrpSpPr>
      <p:grpSpPr>
        <a:xfrm>
          <a:off x="0" y="0"/>
          <a:ext cx="0" cy="0"/>
          <a:chOff x="0" y="0"/>
          <a:chExt cx="0" cy="0"/>
        </a:xfrm>
      </p:grpSpPr>
      <p:sp>
        <p:nvSpPr>
          <p:cNvPr id="4999" name="Google Shape;4999;g33f3c781a47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0" name="Google Shape;5000;g33f3c781a47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Melvin - Summary Description of Project</a:t>
            </a:r>
            <a:br>
              <a:rPr lang="en"/>
            </a:br>
            <a:r>
              <a:rPr lang="en"/>
              <a:t>Physical device on left holds multiple things at once, making it one part makes it more convenient</a:t>
            </a:r>
            <a:br>
              <a:rPr lang="en"/>
            </a:br>
            <a:r>
              <a:rPr lang="en"/>
              <a:t>Software on the right makes application more automatic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9" name="Shape 5009"/>
        <p:cNvGrpSpPr/>
        <p:nvPr/>
      </p:nvGrpSpPr>
      <p:grpSpPr>
        <a:xfrm>
          <a:off x="0" y="0"/>
          <a:ext cx="0" cy="0"/>
          <a:chOff x="0" y="0"/>
          <a:chExt cx="0" cy="0"/>
        </a:xfrm>
      </p:grpSpPr>
      <p:sp>
        <p:nvSpPr>
          <p:cNvPr id="5010" name="Google Shape;5010;g30f4223b000_0_59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1" name="Google Shape;5011;g30f4223b000_0_59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 of The Final Design</a:t>
            </a:r>
            <a:br>
              <a:rPr lang="en"/>
            </a:br>
            <a:r>
              <a:rPr lang="en"/>
              <a:t>This is the final version of the </a:t>
            </a:r>
            <a:r>
              <a:rPr lang="en"/>
              <a:t>tension springs design. A newly added piece is the back clip. We added clips on the side to open and show the internals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7" name="Shape 5017"/>
        <p:cNvGrpSpPr/>
        <p:nvPr/>
      </p:nvGrpSpPr>
      <p:grpSpPr>
        <a:xfrm>
          <a:off x="0" y="0"/>
          <a:ext cx="0" cy="0"/>
          <a:chOff x="0" y="0"/>
          <a:chExt cx="0" cy="0"/>
        </a:xfrm>
      </p:grpSpPr>
      <p:sp>
        <p:nvSpPr>
          <p:cNvPr id="5018" name="Google Shape;5018;g33f3c781a4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9" name="Google Shape;5019;g33f3c781a4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 of The Final Design</a:t>
            </a:r>
            <a:br>
              <a:rPr lang="en"/>
            </a:br>
            <a:r>
              <a:rPr lang="en"/>
              <a:t>This is the new clip piece for the OMAI. It has a nut and set screw to limit movement on the back. This allows for the app to be </a:t>
            </a:r>
            <a:r>
              <a:rPr lang="en"/>
              <a:t>simplified</a:t>
            </a:r>
            <a:r>
              <a:rPr lang="en"/>
              <a:t> by not needing to rotate.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4" name="Shape 5024"/>
        <p:cNvGrpSpPr/>
        <p:nvPr/>
      </p:nvGrpSpPr>
      <p:grpSpPr>
        <a:xfrm>
          <a:off x="0" y="0"/>
          <a:ext cx="0" cy="0"/>
          <a:chOff x="0" y="0"/>
          <a:chExt cx="0" cy="0"/>
        </a:xfrm>
      </p:grpSpPr>
      <p:sp>
        <p:nvSpPr>
          <p:cNvPr id="5025" name="Google Shape;5025;g356b036bedc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6" name="Google Shape;5026;g356b036bedc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Bryan - </a:t>
            </a:r>
            <a:r>
              <a:rPr lang="en"/>
              <a:t>Summary of The Final Design</a:t>
            </a:r>
            <a:endParaRPr/>
          </a:p>
          <a:p>
            <a:pPr indent="0" lvl="0" marL="0" rtl="0" algn="l">
              <a:spcBef>
                <a:spcPts val="0"/>
              </a:spcBef>
              <a:spcAft>
                <a:spcPts val="0"/>
              </a:spcAft>
              <a:buNone/>
            </a:pPr>
            <a:r>
              <a:rPr lang="en"/>
              <a:t>For the basic workflow of our app, the user starts with attaching the OMAT and its interface to the phone, the user then opens the app and can select one of the three tests, which the app will provide a screen with instructions for said test. Our app automatically saves each recorded video to either a default location or a folder specified by the user in the settings screen. These videos are saved along with a placeholder metadata file meant logs eye movements detected during the recording. User’s can then either view the most recent recording immediately after or access a built in file browser within the app to view and play back any saved recordings.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5" name="Shape 5035"/>
        <p:cNvGrpSpPr/>
        <p:nvPr/>
      </p:nvGrpSpPr>
      <p:grpSpPr>
        <a:xfrm>
          <a:off x="0" y="0"/>
          <a:ext cx="0" cy="0"/>
          <a:chOff x="0" y="0"/>
          <a:chExt cx="0" cy="0"/>
        </a:xfrm>
      </p:grpSpPr>
      <p:sp>
        <p:nvSpPr>
          <p:cNvPr id="5036" name="Google Shape;5036;g2e432b91556_1_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7" name="Google Shape;5037;g2e432b91556_1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Bryan - (</a:t>
            </a:r>
            <a:r>
              <a:rPr lang="en"/>
              <a:t>Show the traceability from Customer Needs to Test Results</a:t>
            </a:r>
            <a:r>
              <a:rPr lang="en"/>
              <a:t>) </a:t>
            </a:r>
            <a:br>
              <a:rPr lang="en"/>
            </a:br>
            <a:r>
              <a:rPr lang="en"/>
              <a:t>This is a </a:t>
            </a:r>
            <a:r>
              <a:rPr lang="en"/>
              <a:t>traceability</a:t>
            </a:r>
            <a:r>
              <a:rPr lang="en"/>
              <a:t> chart to ensure that our product meets customer needs. We’ve already tested with confirmation that it supports a wide </a:t>
            </a:r>
            <a:r>
              <a:rPr lang="en"/>
              <a:t>range</a:t>
            </a:r>
            <a:r>
              <a:rPr lang="en"/>
              <a:t> of phone sizes and but still need to test for secure mounting for the OMAT. We also are currently going through testing on whether our </a:t>
            </a:r>
            <a:r>
              <a:rPr lang="en"/>
              <a:t>application</a:t>
            </a:r>
            <a:r>
              <a:rPr lang="en"/>
              <a:t> provides reliable binary eye detection for guidance and video recording and saving </a:t>
            </a:r>
            <a:r>
              <a:rPr lang="en"/>
              <a:t>functionality. Right now for android systems, the web app allows for video duration customization, saving videos at specific locations, and retrieval of video file to be displayed.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2" name="Shape 5042"/>
        <p:cNvGrpSpPr/>
        <p:nvPr/>
      </p:nvGrpSpPr>
      <p:grpSpPr>
        <a:xfrm>
          <a:off x="0" y="0"/>
          <a:ext cx="0" cy="0"/>
          <a:chOff x="0" y="0"/>
          <a:chExt cx="0" cy="0"/>
        </a:xfrm>
      </p:grpSpPr>
      <p:sp>
        <p:nvSpPr>
          <p:cNvPr id="5043" name="Google Shape;5043;g2d670750fad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4" name="Google Shape;5044;g2d670750fad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r>
              <a:rPr lang="en"/>
              <a:t>Summary of Results of Test Plan Execution)</a:t>
            </a:r>
            <a:br>
              <a:rPr lang="en"/>
            </a:br>
            <a:r>
              <a:rPr lang="en"/>
              <a:t>Job designman- Our current design has passed all of the </a:t>
            </a:r>
            <a:r>
              <a:rPr lang="en"/>
              <a:t>hardware tests(hopefully i can say that i need to pick up the piece) All of the physical design requirements have been met but we still need to test the set screw and nut for how well it holds the back clip.</a:t>
            </a:r>
            <a:endParaRPr/>
          </a:p>
          <a:p>
            <a:pPr indent="0" lvl="0" marL="0" rtl="0" algn="l">
              <a:spcBef>
                <a:spcPts val="0"/>
              </a:spcBef>
              <a:spcAft>
                <a:spcPts val="0"/>
              </a:spcAft>
              <a:buNone/>
            </a:pPr>
            <a:r>
              <a:rPr lang="en"/>
              <a:t>Bryan, who’s basically a lung in a jar</a:t>
            </a:r>
            <a:endParaRPr/>
          </a:p>
          <a:p>
            <a:pPr indent="0" lvl="0" marL="0" rtl="0" algn="l">
              <a:spcBef>
                <a:spcPts val="0"/>
              </a:spcBef>
              <a:spcAft>
                <a:spcPts val="0"/>
              </a:spcAft>
              <a:buNone/>
            </a:pPr>
            <a:r>
              <a:rPr lang="en"/>
              <a:t>All the screens in the app have been made already, and all of them are able to be accessed. We made two </a:t>
            </a:r>
            <a:r>
              <a:rPr lang="en"/>
              <a:t>separate</a:t>
            </a:r>
            <a:r>
              <a:rPr lang="en"/>
              <a:t> builds of the app to test file saving and face detection, and need to merge and test the functions together. We also need to </a:t>
            </a:r>
            <a:r>
              <a:rPr lang="en"/>
              <a:t>translate</a:t>
            </a:r>
            <a:r>
              <a:rPr lang="en"/>
              <a:t> these function for iOS systems.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3" name="Shape 5053"/>
        <p:cNvGrpSpPr/>
        <p:nvPr/>
      </p:nvGrpSpPr>
      <p:grpSpPr>
        <a:xfrm>
          <a:off x="0" y="0"/>
          <a:ext cx="0" cy="0"/>
          <a:chOff x="0" y="0"/>
          <a:chExt cx="0" cy="0"/>
        </a:xfrm>
      </p:grpSpPr>
      <p:sp>
        <p:nvSpPr>
          <p:cNvPr id="5054" name="Google Shape;5054;g356b036bedc_2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5" name="Google Shape;5055;g356b036bedc_2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Melvin - </a:t>
            </a:r>
            <a:r>
              <a:rPr lang="en">
                <a:solidFill>
                  <a:schemeClr val="dk1"/>
                </a:solidFill>
              </a:rPr>
              <a:t>Detailed Discussion of Test Results and how your product meets the customer Part 1.</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needs/requirements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 lot of our issues stemmed from a lack of documentation or the context needed to understand it.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3">
  <p:cSld name="CUSTOM_1_1_3_1_1">
    <p:bg>
      <p:bgPr>
        <a:solidFill>
          <a:srgbClr val="191919">
            <a:alpha val="0"/>
          </a:srgbClr>
        </a:solidFill>
      </p:bgPr>
    </p:bg>
    <p:spTree>
      <p:nvGrpSpPr>
        <p:cNvPr id="796" name="Shape 796"/>
        <p:cNvGrpSpPr/>
        <p:nvPr/>
      </p:nvGrpSpPr>
      <p:grpSpPr>
        <a:xfrm>
          <a:off x="0" y="0"/>
          <a:ext cx="0" cy="0"/>
          <a:chOff x="0" y="0"/>
          <a:chExt cx="0" cy="0"/>
        </a:xfrm>
      </p:grpSpPr>
      <p:sp>
        <p:nvSpPr>
          <p:cNvPr id="797" name="Google Shape;797;p103"/>
          <p:cNvSpPr txBox="1"/>
          <p:nvPr>
            <p:ph type="title"/>
          </p:nvPr>
        </p:nvSpPr>
        <p:spPr>
          <a:xfrm>
            <a:off x="713225"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798" name="Google Shape;798;p103"/>
          <p:cNvSpPr txBox="1"/>
          <p:nvPr>
            <p:ph idx="1" type="subTitle"/>
          </p:nvPr>
        </p:nvSpPr>
        <p:spPr>
          <a:xfrm>
            <a:off x="713225"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799" name="Google Shape;799;p103"/>
          <p:cNvSpPr/>
          <p:nvPr/>
        </p:nvSpPr>
        <p:spPr>
          <a:xfrm flipH="1">
            <a:off x="7004125" y="2529725"/>
            <a:ext cx="3405900" cy="33024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00" name="Google Shape;800;p103"/>
          <p:cNvSpPr/>
          <p:nvPr/>
        </p:nvSpPr>
        <p:spPr>
          <a:xfrm flipH="1">
            <a:off x="7194625" y="2653550"/>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01" name="Google Shape;801;p103"/>
          <p:cNvSpPr/>
          <p:nvPr/>
        </p:nvSpPr>
        <p:spPr>
          <a:xfrm flipH="1" rot="10800000">
            <a:off x="-7624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02" name="Google Shape;802;p103"/>
          <p:cNvSpPr/>
          <p:nvPr/>
        </p:nvSpPr>
        <p:spPr>
          <a:xfrm flipH="1" rot="10800000">
            <a:off x="-168140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03" name="Google Shape;803;p103"/>
          <p:cNvSpPr txBox="1"/>
          <p:nvPr>
            <p:ph idx="2" type="title"/>
          </p:nvPr>
        </p:nvSpPr>
        <p:spPr>
          <a:xfrm>
            <a:off x="2670358"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804" name="Google Shape;804;p103"/>
          <p:cNvSpPr txBox="1"/>
          <p:nvPr>
            <p:ph idx="3" type="subTitle"/>
          </p:nvPr>
        </p:nvSpPr>
        <p:spPr>
          <a:xfrm>
            <a:off x="2670358"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805" name="Google Shape;805;p103"/>
          <p:cNvSpPr txBox="1"/>
          <p:nvPr>
            <p:ph idx="4" type="title"/>
          </p:nvPr>
        </p:nvSpPr>
        <p:spPr>
          <a:xfrm>
            <a:off x="4627491"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806" name="Google Shape;806;p103"/>
          <p:cNvSpPr txBox="1"/>
          <p:nvPr>
            <p:ph idx="5" type="subTitle"/>
          </p:nvPr>
        </p:nvSpPr>
        <p:spPr>
          <a:xfrm>
            <a:off x="4627491"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807" name="Google Shape;807;p103"/>
          <p:cNvSpPr txBox="1"/>
          <p:nvPr>
            <p:ph idx="6" type="title"/>
          </p:nvPr>
        </p:nvSpPr>
        <p:spPr>
          <a:xfrm>
            <a:off x="6584624"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808" name="Google Shape;808;p103"/>
          <p:cNvSpPr txBox="1"/>
          <p:nvPr>
            <p:ph idx="7" type="subTitle"/>
          </p:nvPr>
        </p:nvSpPr>
        <p:spPr>
          <a:xfrm>
            <a:off x="6584624"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809" name="Google Shape;809;p103"/>
          <p:cNvSpPr txBox="1"/>
          <p:nvPr>
            <p:ph idx="8"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810" name="Google Shape;810;p10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6">
    <p:bg>
      <p:bgPr>
        <a:solidFill>
          <a:schemeClr val="accent5"/>
        </a:solidFill>
      </p:bgPr>
    </p:bg>
    <p:spTree>
      <p:nvGrpSpPr>
        <p:cNvPr id="811" name="Shape 811"/>
        <p:cNvGrpSpPr/>
        <p:nvPr/>
      </p:nvGrpSpPr>
      <p:grpSpPr>
        <a:xfrm>
          <a:off x="0" y="0"/>
          <a:ext cx="0" cy="0"/>
          <a:chOff x="0" y="0"/>
          <a:chExt cx="0" cy="0"/>
        </a:xfrm>
      </p:grpSpPr>
      <p:sp>
        <p:nvSpPr>
          <p:cNvPr id="812" name="Google Shape;812;p104"/>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813" name="Google Shape;813;p104"/>
          <p:cNvSpPr txBox="1"/>
          <p:nvPr>
            <p:ph idx="1" type="subTitle"/>
          </p:nvPr>
        </p:nvSpPr>
        <p:spPr>
          <a:xfrm>
            <a:off x="1742675" y="3508850"/>
            <a:ext cx="2379600" cy="67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814" name="Google Shape;814;p104"/>
          <p:cNvSpPr txBox="1"/>
          <p:nvPr>
            <p:ph idx="2" type="subTitle"/>
          </p:nvPr>
        </p:nvSpPr>
        <p:spPr>
          <a:xfrm>
            <a:off x="5021770" y="3508850"/>
            <a:ext cx="2379600" cy="67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815" name="Google Shape;815;p104"/>
          <p:cNvSpPr txBox="1"/>
          <p:nvPr>
            <p:ph idx="3" type="title"/>
          </p:nvPr>
        </p:nvSpPr>
        <p:spPr>
          <a:xfrm>
            <a:off x="1865338" y="3248250"/>
            <a:ext cx="21342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816" name="Google Shape;816;p104"/>
          <p:cNvSpPr txBox="1"/>
          <p:nvPr>
            <p:ph idx="4" type="title"/>
          </p:nvPr>
        </p:nvSpPr>
        <p:spPr>
          <a:xfrm>
            <a:off x="5144462" y="3248250"/>
            <a:ext cx="21342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817" name="Google Shape;817;p104"/>
          <p:cNvSpPr/>
          <p:nvPr/>
        </p:nvSpPr>
        <p:spPr>
          <a:xfrm flipH="1" rot="10800000">
            <a:off x="0" y="-36200"/>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04"/>
          <p:cNvSpPr/>
          <p:nvPr/>
        </p:nvSpPr>
        <p:spPr>
          <a:xfrm>
            <a:off x="6053100" y="30648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0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6_1">
    <p:bg>
      <p:bgPr>
        <a:solidFill>
          <a:schemeClr val="dk1"/>
        </a:solidFill>
      </p:bgPr>
    </p:bg>
    <p:spTree>
      <p:nvGrpSpPr>
        <p:cNvPr id="820" name="Shape 820"/>
        <p:cNvGrpSpPr/>
        <p:nvPr/>
      </p:nvGrpSpPr>
      <p:grpSpPr>
        <a:xfrm>
          <a:off x="0" y="0"/>
          <a:ext cx="0" cy="0"/>
          <a:chOff x="0" y="0"/>
          <a:chExt cx="0" cy="0"/>
        </a:xfrm>
      </p:grpSpPr>
      <p:sp>
        <p:nvSpPr>
          <p:cNvPr id="821" name="Google Shape;821;p105"/>
          <p:cNvSpPr/>
          <p:nvPr/>
        </p:nvSpPr>
        <p:spPr>
          <a:xfrm>
            <a:off x="2419275" y="712798"/>
            <a:ext cx="8680800" cy="45069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05"/>
          <p:cNvSpPr/>
          <p:nvPr/>
        </p:nvSpPr>
        <p:spPr>
          <a:xfrm rot="10800000">
            <a:off x="-1956075" y="-76202"/>
            <a:ext cx="8680800" cy="45069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05"/>
          <p:cNvSpPr txBox="1"/>
          <p:nvPr>
            <p:ph idx="1" type="subTitle"/>
          </p:nvPr>
        </p:nvSpPr>
        <p:spPr>
          <a:xfrm>
            <a:off x="837600" y="1363909"/>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824" name="Google Shape;824;p105"/>
          <p:cNvSpPr txBox="1"/>
          <p:nvPr>
            <p:ph idx="2" type="subTitle"/>
          </p:nvPr>
        </p:nvSpPr>
        <p:spPr>
          <a:xfrm>
            <a:off x="5204373" y="3528545"/>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cxnSp>
        <p:nvCxnSpPr>
          <p:cNvPr id="825" name="Google Shape;825;p105"/>
          <p:cNvCxnSpPr/>
          <p:nvPr/>
        </p:nvCxnSpPr>
        <p:spPr>
          <a:xfrm>
            <a:off x="-1375750" y="2424873"/>
            <a:ext cx="3079500" cy="3177300"/>
          </a:xfrm>
          <a:prstGeom prst="straightConnector1">
            <a:avLst/>
          </a:prstGeom>
          <a:noFill/>
          <a:ln cap="flat" cmpd="sng" w="19050">
            <a:solidFill>
              <a:schemeClr val="lt1"/>
            </a:solidFill>
            <a:prstDash val="solid"/>
            <a:round/>
            <a:headEnd len="med" w="med" type="none"/>
            <a:tailEnd len="med" w="med" type="none"/>
          </a:ln>
        </p:spPr>
      </p:cxnSp>
      <p:cxnSp>
        <p:nvCxnSpPr>
          <p:cNvPr id="826" name="Google Shape;826;p105"/>
          <p:cNvCxnSpPr/>
          <p:nvPr/>
        </p:nvCxnSpPr>
        <p:spPr>
          <a:xfrm>
            <a:off x="7838750" y="-62702"/>
            <a:ext cx="3079500" cy="3177300"/>
          </a:xfrm>
          <a:prstGeom prst="straightConnector1">
            <a:avLst/>
          </a:prstGeom>
          <a:noFill/>
          <a:ln cap="flat" cmpd="sng" w="19050">
            <a:solidFill>
              <a:schemeClr val="lt1"/>
            </a:solidFill>
            <a:prstDash val="solid"/>
            <a:round/>
            <a:headEnd len="med" w="med" type="none"/>
            <a:tailEnd len="med" w="med" type="none"/>
          </a:ln>
        </p:spPr>
      </p:cxnSp>
      <p:sp>
        <p:nvSpPr>
          <p:cNvPr id="827" name="Google Shape;827;p105"/>
          <p:cNvSpPr txBox="1"/>
          <p:nvPr>
            <p:ph type="title"/>
          </p:nvPr>
        </p:nvSpPr>
        <p:spPr>
          <a:xfrm>
            <a:off x="5204373" y="2704650"/>
            <a:ext cx="31008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828" name="Google Shape;828;p105"/>
          <p:cNvSpPr txBox="1"/>
          <p:nvPr>
            <p:ph idx="3" type="title"/>
          </p:nvPr>
        </p:nvSpPr>
        <p:spPr>
          <a:xfrm>
            <a:off x="837600" y="530725"/>
            <a:ext cx="31008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829" name="Google Shape;829;p10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27">
    <p:bg>
      <p:bgPr>
        <a:solidFill>
          <a:schemeClr val="accent5"/>
        </a:solidFill>
      </p:bgPr>
    </p:bg>
    <p:spTree>
      <p:nvGrpSpPr>
        <p:cNvPr id="830" name="Shape 830"/>
        <p:cNvGrpSpPr/>
        <p:nvPr/>
      </p:nvGrpSpPr>
      <p:grpSpPr>
        <a:xfrm>
          <a:off x="0" y="0"/>
          <a:ext cx="0" cy="0"/>
          <a:chOff x="0" y="0"/>
          <a:chExt cx="0" cy="0"/>
        </a:xfrm>
      </p:grpSpPr>
      <p:sp>
        <p:nvSpPr>
          <p:cNvPr id="831" name="Google Shape;831;p106"/>
          <p:cNvSpPr txBox="1"/>
          <p:nvPr>
            <p:ph type="title"/>
          </p:nvPr>
        </p:nvSpPr>
        <p:spPr>
          <a:xfrm>
            <a:off x="1176825" y="2158150"/>
            <a:ext cx="1499100" cy="408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lt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832" name="Google Shape;832;p106"/>
          <p:cNvSpPr txBox="1"/>
          <p:nvPr>
            <p:ph idx="1" type="subTitle"/>
          </p:nvPr>
        </p:nvSpPr>
        <p:spPr>
          <a:xfrm>
            <a:off x="713225" y="2459250"/>
            <a:ext cx="2426100" cy="7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833" name="Google Shape;833;p106"/>
          <p:cNvSpPr txBox="1"/>
          <p:nvPr>
            <p:ph idx="2" type="title"/>
          </p:nvPr>
        </p:nvSpPr>
        <p:spPr>
          <a:xfrm>
            <a:off x="6468199" y="2158150"/>
            <a:ext cx="1499100" cy="408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lt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834" name="Google Shape;834;p106"/>
          <p:cNvSpPr txBox="1"/>
          <p:nvPr>
            <p:ph idx="3" type="subTitle"/>
          </p:nvPr>
        </p:nvSpPr>
        <p:spPr>
          <a:xfrm>
            <a:off x="6004683" y="2459250"/>
            <a:ext cx="2426100" cy="7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835" name="Google Shape;835;p106"/>
          <p:cNvSpPr txBox="1"/>
          <p:nvPr>
            <p:ph idx="4" type="title"/>
          </p:nvPr>
        </p:nvSpPr>
        <p:spPr>
          <a:xfrm>
            <a:off x="3822450" y="2158150"/>
            <a:ext cx="1499100" cy="408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lt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836" name="Google Shape;836;p106"/>
          <p:cNvSpPr txBox="1"/>
          <p:nvPr>
            <p:ph idx="5" type="subTitle"/>
          </p:nvPr>
        </p:nvSpPr>
        <p:spPr>
          <a:xfrm>
            <a:off x="3358950" y="2459250"/>
            <a:ext cx="2426100" cy="7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837" name="Google Shape;837;p106"/>
          <p:cNvSpPr/>
          <p:nvPr/>
        </p:nvSpPr>
        <p:spPr>
          <a:xfrm>
            <a:off x="3198450" y="3764666"/>
            <a:ext cx="2727900" cy="1416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106"/>
          <p:cNvSpPr txBox="1"/>
          <p:nvPr>
            <p:ph idx="6"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839" name="Google Shape;839;p10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28">
    <p:bg>
      <p:bgPr>
        <a:solidFill>
          <a:schemeClr val="accent5"/>
        </a:solidFill>
      </p:bgPr>
    </p:bg>
    <p:spTree>
      <p:nvGrpSpPr>
        <p:cNvPr id="840" name="Shape 840"/>
        <p:cNvGrpSpPr/>
        <p:nvPr/>
      </p:nvGrpSpPr>
      <p:grpSpPr>
        <a:xfrm>
          <a:off x="0" y="0"/>
          <a:ext cx="0" cy="0"/>
          <a:chOff x="0" y="0"/>
          <a:chExt cx="0" cy="0"/>
        </a:xfrm>
      </p:grpSpPr>
      <p:sp>
        <p:nvSpPr>
          <p:cNvPr id="841" name="Google Shape;841;p107"/>
          <p:cNvSpPr txBox="1"/>
          <p:nvPr>
            <p:ph idx="1" type="body"/>
          </p:nvPr>
        </p:nvSpPr>
        <p:spPr>
          <a:xfrm>
            <a:off x="2078825" y="4335775"/>
            <a:ext cx="5229300" cy="425100"/>
          </a:xfrm>
          <a:prstGeom prst="rect">
            <a:avLst/>
          </a:prstGeom>
        </p:spPr>
        <p:txBody>
          <a:bodyPr anchorCtr="0" anchor="t" bIns="91425" lIns="91425" spcFirstLastPara="1" rIns="91425" wrap="square" tIns="91425">
            <a:noAutofit/>
          </a:bodyPr>
          <a:lstStyle>
            <a:lvl1pPr indent="-317500" lvl="0" marL="45720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lgn="ctr">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842" name="Google Shape;842;p107"/>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843" name="Google Shape;843;p107"/>
          <p:cNvSpPr/>
          <p:nvPr/>
        </p:nvSpPr>
        <p:spPr>
          <a:xfrm>
            <a:off x="-519650" y="2386850"/>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44" name="Google Shape;844;p107"/>
          <p:cNvSpPr/>
          <p:nvPr/>
        </p:nvSpPr>
        <p:spPr>
          <a:xfrm>
            <a:off x="-738725"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45" name="Google Shape;845;p107"/>
          <p:cNvSpPr/>
          <p:nvPr/>
        </p:nvSpPr>
        <p:spPr>
          <a:xfrm rot="10800000">
            <a:off x="67278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46" name="Google Shape;846;p107"/>
          <p:cNvSpPr/>
          <p:nvPr/>
        </p:nvSpPr>
        <p:spPr>
          <a:xfrm rot="10800000">
            <a:off x="509275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10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31">
    <p:bg>
      <p:bgPr>
        <a:solidFill>
          <a:schemeClr val="accent5"/>
        </a:solidFill>
      </p:bgPr>
    </p:bg>
    <p:spTree>
      <p:nvGrpSpPr>
        <p:cNvPr id="848" name="Shape 848"/>
        <p:cNvGrpSpPr/>
        <p:nvPr/>
      </p:nvGrpSpPr>
      <p:grpSpPr>
        <a:xfrm>
          <a:off x="0" y="0"/>
          <a:ext cx="0" cy="0"/>
          <a:chOff x="0" y="0"/>
          <a:chExt cx="0" cy="0"/>
        </a:xfrm>
      </p:grpSpPr>
      <p:sp>
        <p:nvSpPr>
          <p:cNvPr id="849" name="Google Shape;849;p108"/>
          <p:cNvSpPr txBox="1"/>
          <p:nvPr>
            <p:ph type="title"/>
          </p:nvPr>
        </p:nvSpPr>
        <p:spPr>
          <a:xfrm>
            <a:off x="956375" y="3553059"/>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850" name="Google Shape;850;p108"/>
          <p:cNvSpPr txBox="1"/>
          <p:nvPr>
            <p:ph idx="1" type="subTitle"/>
          </p:nvPr>
        </p:nvSpPr>
        <p:spPr>
          <a:xfrm>
            <a:off x="713225" y="3828005"/>
            <a:ext cx="21450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851" name="Google Shape;851;p108"/>
          <p:cNvSpPr txBox="1"/>
          <p:nvPr>
            <p:ph idx="2" type="title"/>
          </p:nvPr>
        </p:nvSpPr>
        <p:spPr>
          <a:xfrm>
            <a:off x="6528925" y="3553059"/>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852" name="Google Shape;852;p108"/>
          <p:cNvSpPr txBox="1"/>
          <p:nvPr>
            <p:ph idx="3" type="subTitle"/>
          </p:nvPr>
        </p:nvSpPr>
        <p:spPr>
          <a:xfrm>
            <a:off x="6305275" y="3828005"/>
            <a:ext cx="21450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853" name="Google Shape;853;p108"/>
          <p:cNvSpPr txBox="1"/>
          <p:nvPr>
            <p:ph idx="4" type="title"/>
          </p:nvPr>
        </p:nvSpPr>
        <p:spPr>
          <a:xfrm>
            <a:off x="3752400" y="3553059"/>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854" name="Google Shape;854;p108"/>
          <p:cNvSpPr txBox="1"/>
          <p:nvPr>
            <p:ph idx="5" type="subTitle"/>
          </p:nvPr>
        </p:nvSpPr>
        <p:spPr>
          <a:xfrm>
            <a:off x="3509250" y="3828005"/>
            <a:ext cx="21450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855" name="Google Shape;855;p108"/>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856" name="Google Shape;856;p10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CUSTOM_29">
    <p:bg>
      <p:bgPr>
        <a:solidFill>
          <a:schemeClr val="accent5"/>
        </a:solidFill>
      </p:bgPr>
    </p:bg>
    <p:spTree>
      <p:nvGrpSpPr>
        <p:cNvPr id="857" name="Shape 857"/>
        <p:cNvGrpSpPr/>
        <p:nvPr/>
      </p:nvGrpSpPr>
      <p:grpSpPr>
        <a:xfrm>
          <a:off x="0" y="0"/>
          <a:ext cx="0" cy="0"/>
          <a:chOff x="0" y="0"/>
          <a:chExt cx="0" cy="0"/>
        </a:xfrm>
      </p:grpSpPr>
      <p:sp>
        <p:nvSpPr>
          <p:cNvPr id="858" name="Google Shape;858;p109"/>
          <p:cNvSpPr/>
          <p:nvPr/>
        </p:nvSpPr>
        <p:spPr>
          <a:xfrm>
            <a:off x="-3485600" y="1687000"/>
            <a:ext cx="7403100" cy="3794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109"/>
          <p:cNvSpPr/>
          <p:nvPr/>
        </p:nvSpPr>
        <p:spPr>
          <a:xfrm>
            <a:off x="779625" y="1433800"/>
            <a:ext cx="7737300" cy="3171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09"/>
          <p:cNvSpPr txBox="1"/>
          <p:nvPr>
            <p:ph type="title"/>
          </p:nvPr>
        </p:nvSpPr>
        <p:spPr>
          <a:xfrm>
            <a:off x="1043779" y="1830575"/>
            <a:ext cx="18975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861" name="Google Shape;861;p109"/>
          <p:cNvSpPr txBox="1"/>
          <p:nvPr>
            <p:ph idx="1" type="subTitle"/>
          </p:nvPr>
        </p:nvSpPr>
        <p:spPr>
          <a:xfrm>
            <a:off x="1059229" y="2140283"/>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862" name="Google Shape;862;p109"/>
          <p:cNvSpPr txBox="1"/>
          <p:nvPr>
            <p:ph idx="2" type="title"/>
          </p:nvPr>
        </p:nvSpPr>
        <p:spPr>
          <a:xfrm>
            <a:off x="1043779" y="3280851"/>
            <a:ext cx="18975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863" name="Google Shape;863;p109"/>
          <p:cNvSpPr txBox="1"/>
          <p:nvPr>
            <p:ph idx="3" type="subTitle"/>
          </p:nvPr>
        </p:nvSpPr>
        <p:spPr>
          <a:xfrm>
            <a:off x="1059229" y="36144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864" name="Google Shape;864;p109"/>
          <p:cNvSpPr txBox="1"/>
          <p:nvPr>
            <p:ph idx="4" type="title"/>
          </p:nvPr>
        </p:nvSpPr>
        <p:spPr>
          <a:xfrm>
            <a:off x="3631360" y="1830575"/>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865" name="Google Shape;865;p109"/>
          <p:cNvSpPr txBox="1"/>
          <p:nvPr>
            <p:ph idx="5" type="subTitle"/>
          </p:nvPr>
        </p:nvSpPr>
        <p:spPr>
          <a:xfrm>
            <a:off x="3639010" y="21402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866" name="Google Shape;866;p109"/>
          <p:cNvSpPr txBox="1"/>
          <p:nvPr>
            <p:ph idx="6" type="title"/>
          </p:nvPr>
        </p:nvSpPr>
        <p:spPr>
          <a:xfrm>
            <a:off x="3631360" y="3280851"/>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867" name="Google Shape;867;p109"/>
          <p:cNvSpPr txBox="1"/>
          <p:nvPr>
            <p:ph idx="7" type="subTitle"/>
          </p:nvPr>
        </p:nvSpPr>
        <p:spPr>
          <a:xfrm>
            <a:off x="3639010" y="36144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868" name="Google Shape;868;p109"/>
          <p:cNvSpPr txBox="1"/>
          <p:nvPr>
            <p:ph idx="8" type="title"/>
          </p:nvPr>
        </p:nvSpPr>
        <p:spPr>
          <a:xfrm>
            <a:off x="6215127" y="1830575"/>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869" name="Google Shape;869;p109"/>
          <p:cNvSpPr txBox="1"/>
          <p:nvPr>
            <p:ph idx="9" type="subTitle"/>
          </p:nvPr>
        </p:nvSpPr>
        <p:spPr>
          <a:xfrm>
            <a:off x="6219627" y="21402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870" name="Google Shape;870;p109"/>
          <p:cNvSpPr txBox="1"/>
          <p:nvPr>
            <p:ph idx="13" type="title"/>
          </p:nvPr>
        </p:nvSpPr>
        <p:spPr>
          <a:xfrm>
            <a:off x="6215127" y="3280851"/>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871" name="Google Shape;871;p109"/>
          <p:cNvSpPr txBox="1"/>
          <p:nvPr>
            <p:ph idx="14" type="subTitle"/>
          </p:nvPr>
        </p:nvSpPr>
        <p:spPr>
          <a:xfrm>
            <a:off x="6219627" y="36144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872" name="Google Shape;872;p109"/>
          <p:cNvSpPr txBox="1"/>
          <p:nvPr>
            <p:ph idx="15"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873" name="Google Shape;873;p10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CUSTOM_29_1">
    <p:bg>
      <p:bgPr>
        <a:solidFill>
          <a:schemeClr val="dk1"/>
        </a:solidFill>
      </p:bgPr>
    </p:bg>
    <p:spTree>
      <p:nvGrpSpPr>
        <p:cNvPr id="874" name="Shape 874"/>
        <p:cNvGrpSpPr/>
        <p:nvPr/>
      </p:nvGrpSpPr>
      <p:grpSpPr>
        <a:xfrm>
          <a:off x="0" y="0"/>
          <a:ext cx="0" cy="0"/>
          <a:chOff x="0" y="0"/>
          <a:chExt cx="0" cy="0"/>
        </a:xfrm>
      </p:grpSpPr>
      <p:sp>
        <p:nvSpPr>
          <p:cNvPr id="875" name="Google Shape;875;p110"/>
          <p:cNvSpPr txBox="1"/>
          <p:nvPr>
            <p:ph type="title"/>
          </p:nvPr>
        </p:nvSpPr>
        <p:spPr>
          <a:xfrm>
            <a:off x="1043779" y="3204651"/>
            <a:ext cx="18975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876" name="Google Shape;876;p110"/>
          <p:cNvSpPr txBox="1"/>
          <p:nvPr>
            <p:ph idx="1" type="subTitle"/>
          </p:nvPr>
        </p:nvSpPr>
        <p:spPr>
          <a:xfrm>
            <a:off x="1059229" y="35382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877" name="Google Shape;877;p110"/>
          <p:cNvSpPr txBox="1"/>
          <p:nvPr>
            <p:ph idx="2" type="title"/>
          </p:nvPr>
        </p:nvSpPr>
        <p:spPr>
          <a:xfrm>
            <a:off x="2342317" y="1754375"/>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878" name="Google Shape;878;p110"/>
          <p:cNvSpPr txBox="1"/>
          <p:nvPr>
            <p:ph idx="3" type="subTitle"/>
          </p:nvPr>
        </p:nvSpPr>
        <p:spPr>
          <a:xfrm>
            <a:off x="2349967" y="20640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879" name="Google Shape;879;p110"/>
          <p:cNvSpPr txBox="1"/>
          <p:nvPr>
            <p:ph idx="4" type="title"/>
          </p:nvPr>
        </p:nvSpPr>
        <p:spPr>
          <a:xfrm>
            <a:off x="3631360" y="3204651"/>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880" name="Google Shape;880;p110"/>
          <p:cNvSpPr txBox="1"/>
          <p:nvPr>
            <p:ph idx="5" type="subTitle"/>
          </p:nvPr>
        </p:nvSpPr>
        <p:spPr>
          <a:xfrm>
            <a:off x="3639010" y="35382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881" name="Google Shape;881;p110"/>
          <p:cNvSpPr txBox="1"/>
          <p:nvPr>
            <p:ph idx="6" type="title"/>
          </p:nvPr>
        </p:nvSpPr>
        <p:spPr>
          <a:xfrm>
            <a:off x="4926083" y="1754375"/>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882" name="Google Shape;882;p110"/>
          <p:cNvSpPr txBox="1"/>
          <p:nvPr>
            <p:ph idx="7" type="subTitle"/>
          </p:nvPr>
        </p:nvSpPr>
        <p:spPr>
          <a:xfrm>
            <a:off x="4930583" y="20640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883" name="Google Shape;883;p110"/>
          <p:cNvSpPr txBox="1"/>
          <p:nvPr>
            <p:ph idx="8" type="title"/>
          </p:nvPr>
        </p:nvSpPr>
        <p:spPr>
          <a:xfrm>
            <a:off x="6215127" y="3204651"/>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884" name="Google Shape;884;p110"/>
          <p:cNvSpPr txBox="1"/>
          <p:nvPr>
            <p:ph idx="9" type="subTitle"/>
          </p:nvPr>
        </p:nvSpPr>
        <p:spPr>
          <a:xfrm>
            <a:off x="6219627" y="35382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885" name="Google Shape;885;p110"/>
          <p:cNvSpPr txBox="1"/>
          <p:nvPr>
            <p:ph idx="13"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2700"/>
              <a:buNone/>
              <a:defRPr b="1" sz="3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886" name="Google Shape;886;p1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4">
  <p:cSld name="CUSTOM_32">
    <p:bg>
      <p:bgPr>
        <a:solidFill>
          <a:schemeClr val="accent5"/>
        </a:solidFill>
      </p:bgPr>
    </p:bg>
    <p:spTree>
      <p:nvGrpSpPr>
        <p:cNvPr id="887" name="Shape 887"/>
        <p:cNvGrpSpPr/>
        <p:nvPr/>
      </p:nvGrpSpPr>
      <p:grpSpPr>
        <a:xfrm>
          <a:off x="0" y="0"/>
          <a:ext cx="0" cy="0"/>
          <a:chOff x="0" y="0"/>
          <a:chExt cx="0" cy="0"/>
        </a:xfrm>
      </p:grpSpPr>
      <p:sp>
        <p:nvSpPr>
          <p:cNvPr id="888" name="Google Shape;888;p111"/>
          <p:cNvSpPr/>
          <p:nvPr/>
        </p:nvSpPr>
        <p:spPr>
          <a:xfrm rot="10800000">
            <a:off x="5891850" y="-387100"/>
            <a:ext cx="5264100" cy="2697600"/>
          </a:xfrm>
          <a:prstGeom prst="triangle">
            <a:avLst>
              <a:gd fmla="val 50000"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11"/>
          <p:cNvSpPr/>
          <p:nvPr/>
        </p:nvSpPr>
        <p:spPr>
          <a:xfrm>
            <a:off x="-5191825" y="2310500"/>
            <a:ext cx="7403100" cy="3794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111"/>
          <p:cNvSpPr txBox="1"/>
          <p:nvPr>
            <p:ph type="title"/>
          </p:nvPr>
        </p:nvSpPr>
        <p:spPr>
          <a:xfrm>
            <a:off x="862450" y="332445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891" name="Google Shape;891;p111"/>
          <p:cNvSpPr txBox="1"/>
          <p:nvPr>
            <p:ph idx="1" type="subTitle"/>
          </p:nvPr>
        </p:nvSpPr>
        <p:spPr>
          <a:xfrm>
            <a:off x="424450" y="3583211"/>
            <a:ext cx="2639700" cy="802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892" name="Google Shape;892;p111"/>
          <p:cNvSpPr txBox="1"/>
          <p:nvPr>
            <p:ph idx="2" type="title"/>
          </p:nvPr>
        </p:nvSpPr>
        <p:spPr>
          <a:xfrm>
            <a:off x="6525755" y="332445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893" name="Google Shape;893;p111"/>
          <p:cNvSpPr txBox="1"/>
          <p:nvPr>
            <p:ph idx="3" type="subTitle"/>
          </p:nvPr>
        </p:nvSpPr>
        <p:spPr>
          <a:xfrm>
            <a:off x="6087751" y="3583211"/>
            <a:ext cx="2639700" cy="802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894" name="Google Shape;894;p111"/>
          <p:cNvSpPr txBox="1"/>
          <p:nvPr>
            <p:ph idx="4" type="title"/>
          </p:nvPr>
        </p:nvSpPr>
        <p:spPr>
          <a:xfrm>
            <a:off x="3690150" y="332445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895" name="Google Shape;895;p111"/>
          <p:cNvSpPr txBox="1"/>
          <p:nvPr>
            <p:ph idx="5" type="subTitle"/>
          </p:nvPr>
        </p:nvSpPr>
        <p:spPr>
          <a:xfrm>
            <a:off x="3252148" y="3583211"/>
            <a:ext cx="2639700" cy="802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896" name="Google Shape;896;p111"/>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897" name="Google Shape;897;p1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3">
  <p:cSld name="CUSTOM_32_1">
    <p:bg>
      <p:bgPr>
        <a:solidFill>
          <a:schemeClr val="accent5"/>
        </a:solidFill>
      </p:bgPr>
    </p:bg>
    <p:spTree>
      <p:nvGrpSpPr>
        <p:cNvPr id="898" name="Shape 898"/>
        <p:cNvGrpSpPr/>
        <p:nvPr/>
      </p:nvGrpSpPr>
      <p:grpSpPr>
        <a:xfrm>
          <a:off x="0" y="0"/>
          <a:ext cx="0" cy="0"/>
          <a:chOff x="0" y="0"/>
          <a:chExt cx="0" cy="0"/>
        </a:xfrm>
      </p:grpSpPr>
      <p:sp>
        <p:nvSpPr>
          <p:cNvPr id="899" name="Google Shape;899;p112"/>
          <p:cNvSpPr/>
          <p:nvPr/>
        </p:nvSpPr>
        <p:spPr>
          <a:xfrm flipH="1" rot="5400000">
            <a:off x="-3170100" y="96925"/>
            <a:ext cx="10676100" cy="48081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12"/>
          <p:cNvSpPr txBox="1"/>
          <p:nvPr>
            <p:ph type="title"/>
          </p:nvPr>
        </p:nvSpPr>
        <p:spPr>
          <a:xfrm>
            <a:off x="5621850" y="1032225"/>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901" name="Google Shape;901;p112"/>
          <p:cNvSpPr txBox="1"/>
          <p:nvPr>
            <p:ph idx="1" type="subTitle"/>
          </p:nvPr>
        </p:nvSpPr>
        <p:spPr>
          <a:xfrm>
            <a:off x="5295600" y="1276125"/>
            <a:ext cx="2416200" cy="563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902" name="Google Shape;902;p112"/>
          <p:cNvSpPr txBox="1"/>
          <p:nvPr>
            <p:ph idx="2" type="title"/>
          </p:nvPr>
        </p:nvSpPr>
        <p:spPr>
          <a:xfrm>
            <a:off x="713225" y="2279700"/>
            <a:ext cx="3328800" cy="5841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903" name="Google Shape;903;p112"/>
          <p:cNvSpPr txBox="1"/>
          <p:nvPr>
            <p:ph idx="3" type="title"/>
          </p:nvPr>
        </p:nvSpPr>
        <p:spPr>
          <a:xfrm>
            <a:off x="5621850" y="246081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904" name="Google Shape;904;p112"/>
          <p:cNvSpPr txBox="1"/>
          <p:nvPr>
            <p:ph idx="4" type="subTitle"/>
          </p:nvPr>
        </p:nvSpPr>
        <p:spPr>
          <a:xfrm>
            <a:off x="5295600" y="2709472"/>
            <a:ext cx="2416200" cy="563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905" name="Google Shape;905;p112"/>
          <p:cNvSpPr txBox="1"/>
          <p:nvPr>
            <p:ph idx="5" type="title"/>
          </p:nvPr>
        </p:nvSpPr>
        <p:spPr>
          <a:xfrm>
            <a:off x="5621850" y="3877419"/>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906" name="Google Shape;906;p112"/>
          <p:cNvSpPr txBox="1"/>
          <p:nvPr>
            <p:ph idx="6" type="subTitle"/>
          </p:nvPr>
        </p:nvSpPr>
        <p:spPr>
          <a:xfrm>
            <a:off x="5295600" y="4126082"/>
            <a:ext cx="2416200" cy="563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907" name="Google Shape;907;p112"/>
          <p:cNvSpPr/>
          <p:nvPr/>
        </p:nvSpPr>
        <p:spPr>
          <a:xfrm rot="10800000">
            <a:off x="6984125" y="-614375"/>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08" name="Google Shape;908;p112"/>
          <p:cNvSpPr/>
          <p:nvPr/>
        </p:nvSpPr>
        <p:spPr>
          <a:xfrm rot="10800000">
            <a:off x="7044125" y="-709625"/>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09" name="Google Shape;909;p112"/>
          <p:cNvSpPr/>
          <p:nvPr/>
        </p:nvSpPr>
        <p:spPr>
          <a:xfrm flipH="1">
            <a:off x="7963400" y="3988625"/>
            <a:ext cx="1355400" cy="13143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10" name="Google Shape;910;p112"/>
          <p:cNvSpPr/>
          <p:nvPr/>
        </p:nvSpPr>
        <p:spPr>
          <a:xfrm>
            <a:off x="7338200" y="4256000"/>
            <a:ext cx="2913300" cy="13665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24">
    <p:bg>
      <p:bgPr>
        <a:solidFill>
          <a:schemeClr val="accent5"/>
        </a:solidFill>
      </p:bgPr>
    </p:bg>
    <p:spTree>
      <p:nvGrpSpPr>
        <p:cNvPr id="912" name="Shape 912"/>
        <p:cNvGrpSpPr/>
        <p:nvPr/>
      </p:nvGrpSpPr>
      <p:grpSpPr>
        <a:xfrm>
          <a:off x="0" y="0"/>
          <a:ext cx="0" cy="0"/>
          <a:chOff x="0" y="0"/>
          <a:chExt cx="0" cy="0"/>
        </a:xfrm>
      </p:grpSpPr>
      <p:sp>
        <p:nvSpPr>
          <p:cNvPr id="913" name="Google Shape;913;p113"/>
          <p:cNvSpPr txBox="1"/>
          <p:nvPr>
            <p:ph type="title"/>
          </p:nvPr>
        </p:nvSpPr>
        <p:spPr>
          <a:xfrm>
            <a:off x="4260300" y="530725"/>
            <a:ext cx="51954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914" name="Google Shape;914;p113"/>
          <p:cNvSpPr/>
          <p:nvPr/>
        </p:nvSpPr>
        <p:spPr>
          <a:xfrm rot="10800000">
            <a:off x="6907925" y="-808550"/>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15" name="Google Shape;915;p113"/>
          <p:cNvSpPr/>
          <p:nvPr/>
        </p:nvSpPr>
        <p:spPr>
          <a:xfrm rot="10800000">
            <a:off x="6967925" y="-903800"/>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16" name="Google Shape;916;p1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
    <p:bg>
      <p:bgPr>
        <a:solidFill>
          <a:schemeClr val="accent5"/>
        </a:solidFill>
      </p:bgPr>
    </p:bg>
    <p:spTree>
      <p:nvGrpSpPr>
        <p:cNvPr id="917" name="Shape 917"/>
        <p:cNvGrpSpPr/>
        <p:nvPr/>
      </p:nvGrpSpPr>
      <p:grpSpPr>
        <a:xfrm>
          <a:off x="0" y="0"/>
          <a:ext cx="0" cy="0"/>
          <a:chOff x="0" y="0"/>
          <a:chExt cx="0" cy="0"/>
        </a:xfrm>
      </p:grpSpPr>
      <p:sp>
        <p:nvSpPr>
          <p:cNvPr id="918" name="Google Shape;918;p114"/>
          <p:cNvSpPr/>
          <p:nvPr/>
        </p:nvSpPr>
        <p:spPr>
          <a:xfrm>
            <a:off x="-522475" y="3430700"/>
            <a:ext cx="2292600" cy="208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14"/>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920" name="Google Shape;920;p114"/>
          <p:cNvSpPr/>
          <p:nvPr/>
        </p:nvSpPr>
        <p:spPr>
          <a:xfrm rot="10800000">
            <a:off x="7261800" y="-552525"/>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14"/>
          <p:cNvSpPr/>
          <p:nvPr/>
        </p:nvSpPr>
        <p:spPr>
          <a:xfrm flipH="1">
            <a:off x="-2363425" y="4490900"/>
            <a:ext cx="5364900" cy="2516400"/>
          </a:xfrm>
          <a:prstGeom prst="triangle">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14"/>
          <p:cNvSpPr/>
          <p:nvPr/>
        </p:nvSpPr>
        <p:spPr>
          <a:xfrm flipH="1" rot="-5400000">
            <a:off x="7959050" y="337625"/>
            <a:ext cx="2457300" cy="11526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TITLE_ONLY_1_1">
    <p:bg>
      <p:bgPr>
        <a:solidFill>
          <a:schemeClr val="dk1"/>
        </a:solidFill>
      </p:bgPr>
    </p:bg>
    <p:spTree>
      <p:nvGrpSpPr>
        <p:cNvPr id="924" name="Shape 924"/>
        <p:cNvGrpSpPr/>
        <p:nvPr/>
      </p:nvGrpSpPr>
      <p:grpSpPr>
        <a:xfrm>
          <a:off x="0" y="0"/>
          <a:ext cx="0" cy="0"/>
          <a:chOff x="0" y="0"/>
          <a:chExt cx="0" cy="0"/>
        </a:xfrm>
      </p:grpSpPr>
      <p:sp>
        <p:nvSpPr>
          <p:cNvPr id="925" name="Google Shape;925;p115"/>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lt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926" name="Google Shape;926;p115"/>
          <p:cNvSpPr/>
          <p:nvPr/>
        </p:nvSpPr>
        <p:spPr>
          <a:xfrm flipH="1" rot="10800000">
            <a:off x="-229775" y="-360250"/>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115"/>
          <p:cNvSpPr/>
          <p:nvPr/>
        </p:nvSpPr>
        <p:spPr>
          <a:xfrm>
            <a:off x="6989900" y="3447800"/>
            <a:ext cx="5364900" cy="25164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4_1">
    <p:bg>
      <p:bgPr>
        <a:solidFill>
          <a:schemeClr val="accent5"/>
        </a:solidFill>
      </p:bgPr>
    </p:bg>
    <p:spTree>
      <p:nvGrpSpPr>
        <p:cNvPr id="929" name="Shape 929"/>
        <p:cNvGrpSpPr/>
        <p:nvPr/>
      </p:nvGrpSpPr>
      <p:grpSpPr>
        <a:xfrm>
          <a:off x="0" y="0"/>
          <a:ext cx="0" cy="0"/>
          <a:chOff x="0" y="0"/>
          <a:chExt cx="0" cy="0"/>
        </a:xfrm>
      </p:grpSpPr>
      <p:sp>
        <p:nvSpPr>
          <p:cNvPr id="930" name="Google Shape;930;p116"/>
          <p:cNvSpPr txBox="1"/>
          <p:nvPr>
            <p:ph type="title"/>
          </p:nvPr>
        </p:nvSpPr>
        <p:spPr>
          <a:xfrm>
            <a:off x="713225" y="530725"/>
            <a:ext cx="57714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931" name="Google Shape;931;p116"/>
          <p:cNvSpPr/>
          <p:nvPr/>
        </p:nvSpPr>
        <p:spPr>
          <a:xfrm rot="10800000">
            <a:off x="-2495250" y="-885400"/>
            <a:ext cx="4317900" cy="2213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2">
    <p:bg>
      <p:bgPr>
        <a:solidFill>
          <a:schemeClr val="accent5"/>
        </a:solidFill>
      </p:bgPr>
    </p:bg>
    <p:spTree>
      <p:nvGrpSpPr>
        <p:cNvPr id="933" name="Shape 933"/>
        <p:cNvGrpSpPr/>
        <p:nvPr/>
      </p:nvGrpSpPr>
      <p:grpSpPr>
        <a:xfrm>
          <a:off x="0" y="0"/>
          <a:ext cx="0" cy="0"/>
          <a:chOff x="0" y="0"/>
          <a:chExt cx="0" cy="0"/>
        </a:xfrm>
      </p:grpSpPr>
      <p:sp>
        <p:nvSpPr>
          <p:cNvPr id="934" name="Google Shape;934;p117"/>
          <p:cNvSpPr txBox="1"/>
          <p:nvPr>
            <p:ph type="title"/>
          </p:nvPr>
        </p:nvSpPr>
        <p:spPr>
          <a:xfrm>
            <a:off x="713225" y="530725"/>
            <a:ext cx="73599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935" name="Google Shape;935;p117"/>
          <p:cNvSpPr/>
          <p:nvPr/>
        </p:nvSpPr>
        <p:spPr>
          <a:xfrm>
            <a:off x="-1776650" y="2701175"/>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36" name="Google Shape;936;p117"/>
          <p:cNvSpPr/>
          <p:nvPr/>
        </p:nvSpPr>
        <p:spPr>
          <a:xfrm rot="10800000">
            <a:off x="6494725" y="-1182250"/>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37" name="Google Shape;937;p117"/>
          <p:cNvSpPr/>
          <p:nvPr/>
        </p:nvSpPr>
        <p:spPr>
          <a:xfrm rot="10800000">
            <a:off x="54547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TITLE_ONLY_2_1">
    <p:bg>
      <p:bgPr>
        <a:solidFill>
          <a:schemeClr val="accent5"/>
        </a:solidFill>
      </p:bgPr>
    </p:bg>
    <p:spTree>
      <p:nvGrpSpPr>
        <p:cNvPr id="939" name="Shape 939"/>
        <p:cNvGrpSpPr/>
        <p:nvPr/>
      </p:nvGrpSpPr>
      <p:grpSpPr>
        <a:xfrm>
          <a:off x="0" y="0"/>
          <a:ext cx="0" cy="0"/>
          <a:chOff x="0" y="0"/>
          <a:chExt cx="0" cy="0"/>
        </a:xfrm>
      </p:grpSpPr>
      <p:sp>
        <p:nvSpPr>
          <p:cNvPr id="940" name="Google Shape;940;p118"/>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941" name="Google Shape;941;p118"/>
          <p:cNvSpPr/>
          <p:nvPr/>
        </p:nvSpPr>
        <p:spPr>
          <a:xfrm flipH="1" rot="10800000">
            <a:off x="-287750" y="-113775"/>
            <a:ext cx="2978700" cy="3082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18"/>
          <p:cNvSpPr/>
          <p:nvPr/>
        </p:nvSpPr>
        <p:spPr>
          <a:xfrm>
            <a:off x="5008975" y="1687000"/>
            <a:ext cx="7403100" cy="3794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1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TITLE_ONLY_3">
    <p:bg>
      <p:bgPr>
        <a:solidFill>
          <a:schemeClr val="accent5"/>
        </a:solidFill>
      </p:bgPr>
    </p:bg>
    <p:spTree>
      <p:nvGrpSpPr>
        <p:cNvPr id="944" name="Shape 944"/>
        <p:cNvGrpSpPr/>
        <p:nvPr/>
      </p:nvGrpSpPr>
      <p:grpSpPr>
        <a:xfrm>
          <a:off x="0" y="0"/>
          <a:ext cx="0" cy="0"/>
          <a:chOff x="0" y="0"/>
          <a:chExt cx="0" cy="0"/>
        </a:xfrm>
      </p:grpSpPr>
      <p:sp>
        <p:nvSpPr>
          <p:cNvPr id="945" name="Google Shape;945;p119"/>
          <p:cNvSpPr txBox="1"/>
          <p:nvPr>
            <p:ph type="title"/>
          </p:nvPr>
        </p:nvSpPr>
        <p:spPr>
          <a:xfrm>
            <a:off x="716550"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946" name="Google Shape;946;p119"/>
          <p:cNvSpPr/>
          <p:nvPr/>
        </p:nvSpPr>
        <p:spPr>
          <a:xfrm>
            <a:off x="-1681400"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47" name="Google Shape;947;p119"/>
          <p:cNvSpPr/>
          <p:nvPr/>
        </p:nvSpPr>
        <p:spPr>
          <a:xfrm rot="10800000">
            <a:off x="6494725" y="-11822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48" name="Google Shape;948;p119"/>
          <p:cNvSpPr/>
          <p:nvPr/>
        </p:nvSpPr>
        <p:spPr>
          <a:xfrm rot="10800000">
            <a:off x="54547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1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0">
  <p:cSld name="TITLE_AND_BODY_1">
    <p:bg>
      <p:bgPr>
        <a:solidFill>
          <a:schemeClr val="accent5"/>
        </a:solidFill>
      </p:bgPr>
    </p:bg>
    <p:spTree>
      <p:nvGrpSpPr>
        <p:cNvPr id="950" name="Shape 950"/>
        <p:cNvGrpSpPr/>
        <p:nvPr/>
      </p:nvGrpSpPr>
      <p:grpSpPr>
        <a:xfrm>
          <a:off x="0" y="0"/>
          <a:ext cx="0" cy="0"/>
          <a:chOff x="0" y="0"/>
          <a:chExt cx="0" cy="0"/>
        </a:xfrm>
      </p:grpSpPr>
      <p:sp>
        <p:nvSpPr>
          <p:cNvPr id="951" name="Google Shape;951;p120"/>
          <p:cNvSpPr txBox="1"/>
          <p:nvPr>
            <p:ph type="title"/>
          </p:nvPr>
        </p:nvSpPr>
        <p:spPr>
          <a:xfrm>
            <a:off x="713225"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952" name="Google Shape;952;p120"/>
          <p:cNvSpPr/>
          <p:nvPr/>
        </p:nvSpPr>
        <p:spPr>
          <a:xfrm>
            <a:off x="-1681400" y="2482100"/>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53" name="Google Shape;953;p120"/>
          <p:cNvSpPr/>
          <p:nvPr/>
        </p:nvSpPr>
        <p:spPr>
          <a:xfrm rot="10800000">
            <a:off x="6494725" y="-11822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54" name="Google Shape;954;p120"/>
          <p:cNvSpPr/>
          <p:nvPr/>
        </p:nvSpPr>
        <p:spPr>
          <a:xfrm rot="10800000">
            <a:off x="5515225" y="-1807100"/>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20"/>
          <p:cNvSpPr txBox="1"/>
          <p:nvPr>
            <p:ph idx="1" type="body"/>
          </p:nvPr>
        </p:nvSpPr>
        <p:spPr>
          <a:xfrm>
            <a:off x="713225" y="1424150"/>
            <a:ext cx="7710900" cy="3259800"/>
          </a:xfrm>
          <a:prstGeom prst="rect">
            <a:avLst/>
          </a:prstGeom>
        </p:spPr>
        <p:txBody>
          <a:bodyPr anchorCtr="0" anchor="t" bIns="91425" lIns="91425" spcFirstLastPara="1" rIns="91425" wrap="square" tIns="91425">
            <a:noAutofit/>
          </a:bodyPr>
          <a:lstStyle>
            <a:lvl1pPr indent="-317500" lvl="0" marL="457200" marR="508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956" name="Google Shape;956;p1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1">
  <p:cSld name="TITLE_AND_BODY_1_1">
    <p:bg>
      <p:bgPr>
        <a:solidFill>
          <a:schemeClr val="accent5"/>
        </a:solidFill>
      </p:bgPr>
    </p:bg>
    <p:spTree>
      <p:nvGrpSpPr>
        <p:cNvPr id="957" name="Shape 957"/>
        <p:cNvGrpSpPr/>
        <p:nvPr/>
      </p:nvGrpSpPr>
      <p:grpSpPr>
        <a:xfrm>
          <a:off x="0" y="0"/>
          <a:ext cx="0" cy="0"/>
          <a:chOff x="0" y="0"/>
          <a:chExt cx="0" cy="0"/>
        </a:xfrm>
      </p:grpSpPr>
      <p:sp>
        <p:nvSpPr>
          <p:cNvPr id="958" name="Google Shape;958;p121"/>
          <p:cNvSpPr txBox="1"/>
          <p:nvPr>
            <p:ph type="title"/>
          </p:nvPr>
        </p:nvSpPr>
        <p:spPr>
          <a:xfrm>
            <a:off x="713225" y="530725"/>
            <a:ext cx="77109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959" name="Google Shape;959;p121"/>
          <p:cNvSpPr/>
          <p:nvPr/>
        </p:nvSpPr>
        <p:spPr>
          <a:xfrm flipH="1">
            <a:off x="7413700" y="2482100"/>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60" name="Google Shape;960;p121"/>
          <p:cNvSpPr/>
          <p:nvPr/>
        </p:nvSpPr>
        <p:spPr>
          <a:xfrm flipH="1" rot="10800000">
            <a:off x="-924550" y="-1354075"/>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61" name="Google Shape;961;p121"/>
          <p:cNvSpPr/>
          <p:nvPr/>
        </p:nvSpPr>
        <p:spPr>
          <a:xfrm flipH="1" rot="10800000">
            <a:off x="-1996725" y="-1985675"/>
            <a:ext cx="5364900" cy="2516400"/>
          </a:xfrm>
          <a:prstGeom prst="triangle">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121"/>
          <p:cNvSpPr txBox="1"/>
          <p:nvPr>
            <p:ph idx="1" type="body"/>
          </p:nvPr>
        </p:nvSpPr>
        <p:spPr>
          <a:xfrm>
            <a:off x="713225" y="1424150"/>
            <a:ext cx="7710900" cy="3259800"/>
          </a:xfrm>
          <a:prstGeom prst="rect">
            <a:avLst/>
          </a:prstGeom>
        </p:spPr>
        <p:txBody>
          <a:bodyPr anchorCtr="0" anchor="t" bIns="91425" lIns="91425" spcFirstLastPara="1" rIns="91425" wrap="square" tIns="91425">
            <a:noAutofit/>
          </a:bodyPr>
          <a:lstStyle>
            <a:lvl1pPr indent="-317500" lvl="0" marL="457200" marR="508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963" name="Google Shape;963;p1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5">
  <p:cSld name="CUSTOM_1_1_2">
    <p:bg>
      <p:bgPr>
        <a:solidFill>
          <a:schemeClr val="accent5"/>
        </a:solidFill>
      </p:bgPr>
    </p:bg>
    <p:spTree>
      <p:nvGrpSpPr>
        <p:cNvPr id="964" name="Shape 964"/>
        <p:cNvGrpSpPr/>
        <p:nvPr/>
      </p:nvGrpSpPr>
      <p:grpSpPr>
        <a:xfrm>
          <a:off x="0" y="0"/>
          <a:ext cx="0" cy="0"/>
          <a:chOff x="0" y="0"/>
          <a:chExt cx="0" cy="0"/>
        </a:xfrm>
      </p:grpSpPr>
      <p:sp>
        <p:nvSpPr>
          <p:cNvPr id="965" name="Google Shape;965;p122"/>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966" name="Google Shape;966;p122"/>
          <p:cNvSpPr txBox="1"/>
          <p:nvPr>
            <p:ph idx="2" type="title"/>
          </p:nvPr>
        </p:nvSpPr>
        <p:spPr>
          <a:xfrm>
            <a:off x="1284681" y="3270025"/>
            <a:ext cx="11598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967" name="Google Shape;967;p122"/>
          <p:cNvSpPr txBox="1"/>
          <p:nvPr>
            <p:ph idx="1" type="subTitle"/>
          </p:nvPr>
        </p:nvSpPr>
        <p:spPr>
          <a:xfrm>
            <a:off x="940581" y="3541195"/>
            <a:ext cx="1848000" cy="208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968" name="Google Shape;968;p122"/>
          <p:cNvSpPr txBox="1"/>
          <p:nvPr>
            <p:ph idx="3" type="title"/>
          </p:nvPr>
        </p:nvSpPr>
        <p:spPr>
          <a:xfrm>
            <a:off x="6699519" y="3257475"/>
            <a:ext cx="11598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969" name="Google Shape;969;p122"/>
          <p:cNvSpPr txBox="1"/>
          <p:nvPr>
            <p:ph idx="4" type="subTitle"/>
          </p:nvPr>
        </p:nvSpPr>
        <p:spPr>
          <a:xfrm>
            <a:off x="6355419" y="3520107"/>
            <a:ext cx="1848000" cy="208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970" name="Google Shape;970;p122"/>
          <p:cNvSpPr txBox="1"/>
          <p:nvPr>
            <p:ph idx="5" type="title"/>
          </p:nvPr>
        </p:nvSpPr>
        <p:spPr>
          <a:xfrm>
            <a:off x="3990022" y="3270025"/>
            <a:ext cx="11598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971" name="Google Shape;971;p122"/>
          <p:cNvSpPr txBox="1"/>
          <p:nvPr>
            <p:ph idx="6" type="subTitle"/>
          </p:nvPr>
        </p:nvSpPr>
        <p:spPr>
          <a:xfrm>
            <a:off x="3645922" y="3541195"/>
            <a:ext cx="1848000" cy="208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972" name="Google Shape;972;p1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5"/>
        </a:solidFill>
      </p:bgPr>
    </p:bg>
    <p:spTree>
      <p:nvGrpSpPr>
        <p:cNvPr id="54" name="Shape 54"/>
        <p:cNvGrpSpPr/>
        <p:nvPr/>
      </p:nvGrpSpPr>
      <p:grpSpPr>
        <a:xfrm>
          <a:off x="0" y="0"/>
          <a:ext cx="0" cy="0"/>
          <a:chOff x="0" y="0"/>
          <a:chExt cx="0" cy="0"/>
        </a:xfrm>
      </p:grpSpPr>
      <p:sp>
        <p:nvSpPr>
          <p:cNvPr id="55" name="Google Shape;55;p14"/>
          <p:cNvSpPr/>
          <p:nvPr/>
        </p:nvSpPr>
        <p:spPr>
          <a:xfrm>
            <a:off x="-3537625" y="711975"/>
            <a:ext cx="7035600" cy="3277200"/>
          </a:xfrm>
          <a:prstGeom prst="triangle">
            <a:avLst>
              <a:gd fmla="val 50000"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p:nvPr/>
        </p:nvSpPr>
        <p:spPr>
          <a:xfrm>
            <a:off x="0" y="1255025"/>
            <a:ext cx="4322700" cy="3891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p:nvPr/>
        </p:nvSpPr>
        <p:spPr>
          <a:xfrm flipH="1">
            <a:off x="1034200" y="0"/>
            <a:ext cx="10867800" cy="5143500"/>
          </a:xfrm>
          <a:prstGeom prst="triangle">
            <a:avLst>
              <a:gd fmla="val 4985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txBox="1"/>
          <p:nvPr>
            <p:ph type="ctrTitle"/>
          </p:nvPr>
        </p:nvSpPr>
        <p:spPr>
          <a:xfrm>
            <a:off x="3805750" y="2198675"/>
            <a:ext cx="4322700" cy="1508400"/>
          </a:xfrm>
          <a:prstGeom prst="rect">
            <a:avLst/>
          </a:prstGeom>
        </p:spPr>
        <p:txBody>
          <a:bodyPr anchorCtr="0" anchor="ctr" bIns="91425" lIns="91425" spcFirstLastPara="1" rIns="91425" wrap="square" tIns="91425">
            <a:noAutofit/>
          </a:bodyPr>
          <a:lstStyle>
            <a:lvl1pPr lvl="0" algn="r">
              <a:lnSpc>
                <a:spcPct val="90000"/>
              </a:lnSpc>
              <a:spcBef>
                <a:spcPts val="0"/>
              </a:spcBef>
              <a:spcAft>
                <a:spcPts val="0"/>
              </a:spcAft>
              <a:buClr>
                <a:schemeClr val="lt1"/>
              </a:buClr>
              <a:buSzPts val="4700"/>
              <a:buFont typeface="Julius Sans One"/>
              <a:buNone/>
              <a:defRPr b="1" sz="4000">
                <a:solidFill>
                  <a:schemeClr val="lt1"/>
                </a:solidFill>
                <a:latin typeface="Julius Sans One"/>
                <a:ea typeface="Julius Sans One"/>
                <a:cs typeface="Julius Sans One"/>
                <a:sym typeface="Julius Sans 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59" name="Google Shape;59;p14"/>
          <p:cNvSpPr txBox="1"/>
          <p:nvPr>
            <p:ph idx="1" type="subTitle"/>
          </p:nvPr>
        </p:nvSpPr>
        <p:spPr>
          <a:xfrm>
            <a:off x="4299250" y="4154375"/>
            <a:ext cx="3829200" cy="248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Clr>
                <a:schemeClr val="lt1"/>
              </a:buClr>
              <a:buSzPts val="2800"/>
              <a:buFont typeface="Questrial"/>
              <a:buNone/>
              <a:defRPr sz="1400">
                <a:solidFill>
                  <a:schemeClr val="lt1"/>
                </a:solidFill>
                <a:latin typeface="Didact Gothic"/>
                <a:ea typeface="Didact Gothic"/>
                <a:cs typeface="Didact Gothic"/>
                <a:sym typeface="Didact Gothic"/>
              </a:defRPr>
            </a:lvl1pPr>
            <a:lvl2pPr lvl="1"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2pPr>
            <a:lvl3pPr lvl="2"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3pPr>
            <a:lvl4pPr lvl="3"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4pPr>
            <a:lvl5pPr lvl="4"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5pPr>
            <a:lvl6pPr lvl="5"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6pPr>
            <a:lvl7pPr lvl="6"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7pPr>
            <a:lvl8pPr lvl="7"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8pPr>
            <a:lvl9pPr lvl="8"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9pPr>
          </a:lstStyle>
          <a:p/>
        </p:txBody>
      </p:sp>
      <p:sp>
        <p:nvSpPr>
          <p:cNvPr id="60" name="Google Shape;60;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23">
    <p:bg>
      <p:bgPr>
        <a:solidFill>
          <a:schemeClr val="accent5"/>
        </a:solidFill>
      </p:bgPr>
    </p:bg>
    <p:spTree>
      <p:nvGrpSpPr>
        <p:cNvPr id="973" name="Shape 973"/>
        <p:cNvGrpSpPr/>
        <p:nvPr/>
      </p:nvGrpSpPr>
      <p:grpSpPr>
        <a:xfrm>
          <a:off x="0" y="0"/>
          <a:ext cx="0" cy="0"/>
          <a:chOff x="0" y="0"/>
          <a:chExt cx="0" cy="0"/>
        </a:xfrm>
      </p:grpSpPr>
      <p:sp>
        <p:nvSpPr>
          <p:cNvPr id="974" name="Google Shape;974;p123"/>
          <p:cNvSpPr/>
          <p:nvPr/>
        </p:nvSpPr>
        <p:spPr>
          <a:xfrm flipH="1">
            <a:off x="4458687" y="-942975"/>
            <a:ext cx="8250600" cy="79998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75" name="Google Shape;975;p123"/>
          <p:cNvSpPr/>
          <p:nvPr/>
        </p:nvSpPr>
        <p:spPr>
          <a:xfrm>
            <a:off x="3310050" y="1947500"/>
            <a:ext cx="2523900" cy="20247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123"/>
          <p:cNvSpPr/>
          <p:nvPr/>
        </p:nvSpPr>
        <p:spPr>
          <a:xfrm>
            <a:off x="535050" y="1947500"/>
            <a:ext cx="2523900" cy="20247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123"/>
          <p:cNvSpPr/>
          <p:nvPr/>
        </p:nvSpPr>
        <p:spPr>
          <a:xfrm>
            <a:off x="6085050" y="1947500"/>
            <a:ext cx="2523900" cy="20247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123"/>
          <p:cNvSpPr txBox="1"/>
          <p:nvPr>
            <p:ph idx="1" type="subTitle"/>
          </p:nvPr>
        </p:nvSpPr>
        <p:spPr>
          <a:xfrm>
            <a:off x="653699" y="3141175"/>
            <a:ext cx="2286600" cy="753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979" name="Google Shape;979;p123"/>
          <p:cNvSpPr txBox="1"/>
          <p:nvPr>
            <p:ph idx="2" type="subTitle"/>
          </p:nvPr>
        </p:nvSpPr>
        <p:spPr>
          <a:xfrm>
            <a:off x="3439674" y="3141175"/>
            <a:ext cx="2286600" cy="753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980" name="Google Shape;980;p123"/>
          <p:cNvSpPr txBox="1"/>
          <p:nvPr>
            <p:ph idx="3" type="subTitle"/>
          </p:nvPr>
        </p:nvSpPr>
        <p:spPr>
          <a:xfrm>
            <a:off x="6203701" y="3141175"/>
            <a:ext cx="2286600" cy="753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981" name="Google Shape;981;p123"/>
          <p:cNvSpPr txBox="1"/>
          <p:nvPr>
            <p:ph hasCustomPrompt="1" type="title"/>
          </p:nvPr>
        </p:nvSpPr>
        <p:spPr>
          <a:xfrm>
            <a:off x="588299" y="2468125"/>
            <a:ext cx="24174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000"/>
              <a:buNone/>
              <a:defRPr b="1" sz="4000">
                <a:solidFill>
                  <a:schemeClr val="lt1"/>
                </a:solidFill>
              </a:defRPr>
            </a:lvl1pPr>
            <a:lvl2pPr lvl="1" algn="ctr">
              <a:spcBef>
                <a:spcPts val="0"/>
              </a:spcBef>
              <a:spcAft>
                <a:spcPts val="0"/>
              </a:spcAft>
              <a:buClr>
                <a:schemeClr val="lt1"/>
              </a:buClr>
              <a:buSzPts val="4000"/>
              <a:buNone/>
              <a:defRPr sz="4000">
                <a:solidFill>
                  <a:schemeClr val="lt1"/>
                </a:solidFill>
              </a:defRPr>
            </a:lvl2pPr>
            <a:lvl3pPr lvl="2" algn="ctr">
              <a:spcBef>
                <a:spcPts val="0"/>
              </a:spcBef>
              <a:spcAft>
                <a:spcPts val="0"/>
              </a:spcAft>
              <a:buClr>
                <a:schemeClr val="lt1"/>
              </a:buClr>
              <a:buSzPts val="4000"/>
              <a:buNone/>
              <a:defRPr sz="4000">
                <a:solidFill>
                  <a:schemeClr val="lt1"/>
                </a:solidFill>
              </a:defRPr>
            </a:lvl3pPr>
            <a:lvl4pPr lvl="3" algn="ctr">
              <a:spcBef>
                <a:spcPts val="0"/>
              </a:spcBef>
              <a:spcAft>
                <a:spcPts val="0"/>
              </a:spcAft>
              <a:buClr>
                <a:schemeClr val="lt1"/>
              </a:buClr>
              <a:buSzPts val="4000"/>
              <a:buNone/>
              <a:defRPr sz="4000">
                <a:solidFill>
                  <a:schemeClr val="lt1"/>
                </a:solidFill>
              </a:defRPr>
            </a:lvl4pPr>
            <a:lvl5pPr lvl="4" algn="ctr">
              <a:spcBef>
                <a:spcPts val="0"/>
              </a:spcBef>
              <a:spcAft>
                <a:spcPts val="0"/>
              </a:spcAft>
              <a:buClr>
                <a:schemeClr val="lt1"/>
              </a:buClr>
              <a:buSzPts val="4000"/>
              <a:buNone/>
              <a:defRPr sz="4000">
                <a:solidFill>
                  <a:schemeClr val="lt1"/>
                </a:solidFill>
              </a:defRPr>
            </a:lvl5pPr>
            <a:lvl6pPr lvl="5" algn="ctr">
              <a:spcBef>
                <a:spcPts val="0"/>
              </a:spcBef>
              <a:spcAft>
                <a:spcPts val="0"/>
              </a:spcAft>
              <a:buClr>
                <a:schemeClr val="lt1"/>
              </a:buClr>
              <a:buSzPts val="4000"/>
              <a:buNone/>
              <a:defRPr sz="4000">
                <a:solidFill>
                  <a:schemeClr val="lt1"/>
                </a:solidFill>
              </a:defRPr>
            </a:lvl6pPr>
            <a:lvl7pPr lvl="6" algn="ctr">
              <a:spcBef>
                <a:spcPts val="0"/>
              </a:spcBef>
              <a:spcAft>
                <a:spcPts val="0"/>
              </a:spcAft>
              <a:buClr>
                <a:schemeClr val="lt1"/>
              </a:buClr>
              <a:buSzPts val="4000"/>
              <a:buNone/>
              <a:defRPr sz="4000">
                <a:solidFill>
                  <a:schemeClr val="lt1"/>
                </a:solidFill>
              </a:defRPr>
            </a:lvl7pPr>
            <a:lvl8pPr lvl="7" algn="ctr">
              <a:spcBef>
                <a:spcPts val="0"/>
              </a:spcBef>
              <a:spcAft>
                <a:spcPts val="0"/>
              </a:spcAft>
              <a:buClr>
                <a:schemeClr val="lt1"/>
              </a:buClr>
              <a:buSzPts val="4000"/>
              <a:buNone/>
              <a:defRPr sz="4000">
                <a:solidFill>
                  <a:schemeClr val="lt1"/>
                </a:solidFill>
              </a:defRPr>
            </a:lvl8pPr>
            <a:lvl9pPr lvl="8" algn="ctr">
              <a:spcBef>
                <a:spcPts val="0"/>
              </a:spcBef>
              <a:spcAft>
                <a:spcPts val="0"/>
              </a:spcAft>
              <a:buClr>
                <a:schemeClr val="lt1"/>
              </a:buClr>
              <a:buSzPts val="4000"/>
              <a:buNone/>
              <a:defRPr sz="4000">
                <a:solidFill>
                  <a:schemeClr val="lt1"/>
                </a:solidFill>
              </a:defRPr>
            </a:lvl9pPr>
          </a:lstStyle>
          <a:p>
            <a:r>
              <a:t>xx%</a:t>
            </a:r>
          </a:p>
        </p:txBody>
      </p:sp>
      <p:sp>
        <p:nvSpPr>
          <p:cNvPr id="982" name="Google Shape;982;p123"/>
          <p:cNvSpPr txBox="1"/>
          <p:nvPr>
            <p:ph hasCustomPrompt="1" idx="4" type="title"/>
          </p:nvPr>
        </p:nvSpPr>
        <p:spPr>
          <a:xfrm>
            <a:off x="3363300" y="2468125"/>
            <a:ext cx="24174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000"/>
              <a:buNone/>
              <a:defRPr b="1" sz="4000">
                <a:solidFill>
                  <a:schemeClr val="lt1"/>
                </a:solidFill>
              </a:defRPr>
            </a:lvl1pPr>
            <a:lvl2pPr lvl="1" algn="ctr">
              <a:spcBef>
                <a:spcPts val="0"/>
              </a:spcBef>
              <a:spcAft>
                <a:spcPts val="0"/>
              </a:spcAft>
              <a:buClr>
                <a:schemeClr val="lt1"/>
              </a:buClr>
              <a:buSzPts val="4000"/>
              <a:buNone/>
              <a:defRPr sz="4000">
                <a:solidFill>
                  <a:schemeClr val="lt1"/>
                </a:solidFill>
              </a:defRPr>
            </a:lvl2pPr>
            <a:lvl3pPr lvl="2" algn="ctr">
              <a:spcBef>
                <a:spcPts val="0"/>
              </a:spcBef>
              <a:spcAft>
                <a:spcPts val="0"/>
              </a:spcAft>
              <a:buClr>
                <a:schemeClr val="lt1"/>
              </a:buClr>
              <a:buSzPts val="4000"/>
              <a:buNone/>
              <a:defRPr sz="4000">
                <a:solidFill>
                  <a:schemeClr val="lt1"/>
                </a:solidFill>
              </a:defRPr>
            </a:lvl3pPr>
            <a:lvl4pPr lvl="3" algn="ctr">
              <a:spcBef>
                <a:spcPts val="0"/>
              </a:spcBef>
              <a:spcAft>
                <a:spcPts val="0"/>
              </a:spcAft>
              <a:buClr>
                <a:schemeClr val="lt1"/>
              </a:buClr>
              <a:buSzPts val="4000"/>
              <a:buNone/>
              <a:defRPr sz="4000">
                <a:solidFill>
                  <a:schemeClr val="lt1"/>
                </a:solidFill>
              </a:defRPr>
            </a:lvl4pPr>
            <a:lvl5pPr lvl="4" algn="ctr">
              <a:spcBef>
                <a:spcPts val="0"/>
              </a:spcBef>
              <a:spcAft>
                <a:spcPts val="0"/>
              </a:spcAft>
              <a:buClr>
                <a:schemeClr val="lt1"/>
              </a:buClr>
              <a:buSzPts val="4000"/>
              <a:buNone/>
              <a:defRPr sz="4000">
                <a:solidFill>
                  <a:schemeClr val="lt1"/>
                </a:solidFill>
              </a:defRPr>
            </a:lvl5pPr>
            <a:lvl6pPr lvl="5" algn="ctr">
              <a:spcBef>
                <a:spcPts val="0"/>
              </a:spcBef>
              <a:spcAft>
                <a:spcPts val="0"/>
              </a:spcAft>
              <a:buClr>
                <a:schemeClr val="lt1"/>
              </a:buClr>
              <a:buSzPts val="4000"/>
              <a:buNone/>
              <a:defRPr sz="4000">
                <a:solidFill>
                  <a:schemeClr val="lt1"/>
                </a:solidFill>
              </a:defRPr>
            </a:lvl6pPr>
            <a:lvl7pPr lvl="6" algn="ctr">
              <a:spcBef>
                <a:spcPts val="0"/>
              </a:spcBef>
              <a:spcAft>
                <a:spcPts val="0"/>
              </a:spcAft>
              <a:buClr>
                <a:schemeClr val="lt1"/>
              </a:buClr>
              <a:buSzPts val="4000"/>
              <a:buNone/>
              <a:defRPr sz="4000">
                <a:solidFill>
                  <a:schemeClr val="lt1"/>
                </a:solidFill>
              </a:defRPr>
            </a:lvl7pPr>
            <a:lvl8pPr lvl="7" algn="ctr">
              <a:spcBef>
                <a:spcPts val="0"/>
              </a:spcBef>
              <a:spcAft>
                <a:spcPts val="0"/>
              </a:spcAft>
              <a:buClr>
                <a:schemeClr val="lt1"/>
              </a:buClr>
              <a:buSzPts val="4000"/>
              <a:buNone/>
              <a:defRPr sz="4000">
                <a:solidFill>
                  <a:schemeClr val="lt1"/>
                </a:solidFill>
              </a:defRPr>
            </a:lvl8pPr>
            <a:lvl9pPr lvl="8" algn="ctr">
              <a:spcBef>
                <a:spcPts val="0"/>
              </a:spcBef>
              <a:spcAft>
                <a:spcPts val="0"/>
              </a:spcAft>
              <a:buClr>
                <a:schemeClr val="lt1"/>
              </a:buClr>
              <a:buSzPts val="4000"/>
              <a:buNone/>
              <a:defRPr sz="4000">
                <a:solidFill>
                  <a:schemeClr val="lt1"/>
                </a:solidFill>
              </a:defRPr>
            </a:lvl9pPr>
          </a:lstStyle>
          <a:p>
            <a:r>
              <a:t>xx%</a:t>
            </a:r>
          </a:p>
        </p:txBody>
      </p:sp>
      <p:sp>
        <p:nvSpPr>
          <p:cNvPr id="983" name="Google Shape;983;p123"/>
          <p:cNvSpPr txBox="1"/>
          <p:nvPr>
            <p:ph hasCustomPrompt="1" idx="5" type="title"/>
          </p:nvPr>
        </p:nvSpPr>
        <p:spPr>
          <a:xfrm>
            <a:off x="6138301" y="2468125"/>
            <a:ext cx="24174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000"/>
              <a:buNone/>
              <a:defRPr b="1" sz="4000">
                <a:solidFill>
                  <a:schemeClr val="lt1"/>
                </a:solidFill>
              </a:defRPr>
            </a:lvl1pPr>
            <a:lvl2pPr lvl="1" algn="ctr">
              <a:spcBef>
                <a:spcPts val="0"/>
              </a:spcBef>
              <a:spcAft>
                <a:spcPts val="0"/>
              </a:spcAft>
              <a:buClr>
                <a:schemeClr val="lt1"/>
              </a:buClr>
              <a:buSzPts val="4000"/>
              <a:buNone/>
              <a:defRPr sz="4000">
                <a:solidFill>
                  <a:schemeClr val="lt1"/>
                </a:solidFill>
              </a:defRPr>
            </a:lvl2pPr>
            <a:lvl3pPr lvl="2" algn="ctr">
              <a:spcBef>
                <a:spcPts val="0"/>
              </a:spcBef>
              <a:spcAft>
                <a:spcPts val="0"/>
              </a:spcAft>
              <a:buClr>
                <a:schemeClr val="lt1"/>
              </a:buClr>
              <a:buSzPts val="4000"/>
              <a:buNone/>
              <a:defRPr sz="4000">
                <a:solidFill>
                  <a:schemeClr val="lt1"/>
                </a:solidFill>
              </a:defRPr>
            </a:lvl3pPr>
            <a:lvl4pPr lvl="3" algn="ctr">
              <a:spcBef>
                <a:spcPts val="0"/>
              </a:spcBef>
              <a:spcAft>
                <a:spcPts val="0"/>
              </a:spcAft>
              <a:buClr>
                <a:schemeClr val="lt1"/>
              </a:buClr>
              <a:buSzPts val="4000"/>
              <a:buNone/>
              <a:defRPr sz="4000">
                <a:solidFill>
                  <a:schemeClr val="lt1"/>
                </a:solidFill>
              </a:defRPr>
            </a:lvl4pPr>
            <a:lvl5pPr lvl="4" algn="ctr">
              <a:spcBef>
                <a:spcPts val="0"/>
              </a:spcBef>
              <a:spcAft>
                <a:spcPts val="0"/>
              </a:spcAft>
              <a:buClr>
                <a:schemeClr val="lt1"/>
              </a:buClr>
              <a:buSzPts val="4000"/>
              <a:buNone/>
              <a:defRPr sz="4000">
                <a:solidFill>
                  <a:schemeClr val="lt1"/>
                </a:solidFill>
              </a:defRPr>
            </a:lvl5pPr>
            <a:lvl6pPr lvl="5" algn="ctr">
              <a:spcBef>
                <a:spcPts val="0"/>
              </a:spcBef>
              <a:spcAft>
                <a:spcPts val="0"/>
              </a:spcAft>
              <a:buClr>
                <a:schemeClr val="lt1"/>
              </a:buClr>
              <a:buSzPts val="4000"/>
              <a:buNone/>
              <a:defRPr sz="4000">
                <a:solidFill>
                  <a:schemeClr val="lt1"/>
                </a:solidFill>
              </a:defRPr>
            </a:lvl6pPr>
            <a:lvl7pPr lvl="6" algn="ctr">
              <a:spcBef>
                <a:spcPts val="0"/>
              </a:spcBef>
              <a:spcAft>
                <a:spcPts val="0"/>
              </a:spcAft>
              <a:buClr>
                <a:schemeClr val="lt1"/>
              </a:buClr>
              <a:buSzPts val="4000"/>
              <a:buNone/>
              <a:defRPr sz="4000">
                <a:solidFill>
                  <a:schemeClr val="lt1"/>
                </a:solidFill>
              </a:defRPr>
            </a:lvl7pPr>
            <a:lvl8pPr lvl="7" algn="ctr">
              <a:spcBef>
                <a:spcPts val="0"/>
              </a:spcBef>
              <a:spcAft>
                <a:spcPts val="0"/>
              </a:spcAft>
              <a:buClr>
                <a:schemeClr val="lt1"/>
              </a:buClr>
              <a:buSzPts val="4000"/>
              <a:buNone/>
              <a:defRPr sz="4000">
                <a:solidFill>
                  <a:schemeClr val="lt1"/>
                </a:solidFill>
              </a:defRPr>
            </a:lvl8pPr>
            <a:lvl9pPr lvl="8" algn="ctr">
              <a:spcBef>
                <a:spcPts val="0"/>
              </a:spcBef>
              <a:spcAft>
                <a:spcPts val="0"/>
              </a:spcAft>
              <a:buClr>
                <a:schemeClr val="lt1"/>
              </a:buClr>
              <a:buSzPts val="4000"/>
              <a:buNone/>
              <a:defRPr sz="4000">
                <a:solidFill>
                  <a:schemeClr val="lt1"/>
                </a:solidFill>
              </a:defRPr>
            </a:lvl9pPr>
          </a:lstStyle>
          <a:p>
            <a:r>
              <a:t>xx%</a:t>
            </a:r>
          </a:p>
        </p:txBody>
      </p:sp>
      <p:sp>
        <p:nvSpPr>
          <p:cNvPr id="984" name="Google Shape;984;p123"/>
          <p:cNvSpPr txBox="1"/>
          <p:nvPr>
            <p:ph idx="6"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985" name="Google Shape;985;p123"/>
          <p:cNvSpPr/>
          <p:nvPr/>
        </p:nvSpPr>
        <p:spPr>
          <a:xfrm flipH="1">
            <a:off x="7169700" y="2391925"/>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86" name="Google Shape;986;p123"/>
          <p:cNvSpPr/>
          <p:nvPr/>
        </p:nvSpPr>
        <p:spPr>
          <a:xfrm flipH="1" rot="10800000">
            <a:off x="-762425" y="-1182250"/>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87" name="Google Shape;987;p123"/>
          <p:cNvSpPr/>
          <p:nvPr/>
        </p:nvSpPr>
        <p:spPr>
          <a:xfrm flipH="1" rot="10800000">
            <a:off x="-16814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1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23_1">
    <p:bg>
      <p:bgPr>
        <a:solidFill>
          <a:schemeClr val="dk1"/>
        </a:solidFill>
      </p:bgPr>
    </p:bg>
    <p:spTree>
      <p:nvGrpSpPr>
        <p:cNvPr id="989" name="Shape 989"/>
        <p:cNvGrpSpPr/>
        <p:nvPr/>
      </p:nvGrpSpPr>
      <p:grpSpPr>
        <a:xfrm>
          <a:off x="0" y="0"/>
          <a:ext cx="0" cy="0"/>
          <a:chOff x="0" y="0"/>
          <a:chExt cx="0" cy="0"/>
        </a:xfrm>
      </p:grpSpPr>
      <p:sp>
        <p:nvSpPr>
          <p:cNvPr id="990" name="Google Shape;990;p124"/>
          <p:cNvSpPr txBox="1"/>
          <p:nvPr>
            <p:ph idx="1" type="subTitle"/>
          </p:nvPr>
        </p:nvSpPr>
        <p:spPr>
          <a:xfrm>
            <a:off x="713250" y="1264629"/>
            <a:ext cx="7717500" cy="36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991" name="Google Shape;991;p124"/>
          <p:cNvSpPr txBox="1"/>
          <p:nvPr>
            <p:ph hasCustomPrompt="1" type="title"/>
          </p:nvPr>
        </p:nvSpPr>
        <p:spPr>
          <a:xfrm>
            <a:off x="713227" y="639821"/>
            <a:ext cx="77175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5000"/>
              <a:buNone/>
              <a:defRPr b="1" sz="5000">
                <a:solidFill>
                  <a:schemeClr val="lt1"/>
                </a:solidFill>
              </a:defRPr>
            </a:lvl1pPr>
            <a:lvl2pPr lvl="1" algn="ctr">
              <a:spcBef>
                <a:spcPts val="0"/>
              </a:spcBef>
              <a:spcAft>
                <a:spcPts val="0"/>
              </a:spcAft>
              <a:buClr>
                <a:schemeClr val="lt1"/>
              </a:buClr>
              <a:buSzPts val="5000"/>
              <a:buNone/>
              <a:defRPr b="1" sz="5000">
                <a:solidFill>
                  <a:schemeClr val="lt1"/>
                </a:solidFill>
              </a:defRPr>
            </a:lvl2pPr>
            <a:lvl3pPr lvl="2" algn="ctr">
              <a:spcBef>
                <a:spcPts val="0"/>
              </a:spcBef>
              <a:spcAft>
                <a:spcPts val="0"/>
              </a:spcAft>
              <a:buClr>
                <a:schemeClr val="lt1"/>
              </a:buClr>
              <a:buSzPts val="5000"/>
              <a:buNone/>
              <a:defRPr b="1" sz="5000">
                <a:solidFill>
                  <a:schemeClr val="lt1"/>
                </a:solidFill>
              </a:defRPr>
            </a:lvl3pPr>
            <a:lvl4pPr lvl="3" algn="ctr">
              <a:spcBef>
                <a:spcPts val="0"/>
              </a:spcBef>
              <a:spcAft>
                <a:spcPts val="0"/>
              </a:spcAft>
              <a:buClr>
                <a:schemeClr val="lt1"/>
              </a:buClr>
              <a:buSzPts val="5000"/>
              <a:buNone/>
              <a:defRPr b="1" sz="5000">
                <a:solidFill>
                  <a:schemeClr val="lt1"/>
                </a:solidFill>
              </a:defRPr>
            </a:lvl4pPr>
            <a:lvl5pPr lvl="4" algn="ctr">
              <a:spcBef>
                <a:spcPts val="0"/>
              </a:spcBef>
              <a:spcAft>
                <a:spcPts val="0"/>
              </a:spcAft>
              <a:buClr>
                <a:schemeClr val="lt1"/>
              </a:buClr>
              <a:buSzPts val="5000"/>
              <a:buNone/>
              <a:defRPr b="1" sz="5000">
                <a:solidFill>
                  <a:schemeClr val="lt1"/>
                </a:solidFill>
              </a:defRPr>
            </a:lvl5pPr>
            <a:lvl6pPr lvl="5" algn="ctr">
              <a:spcBef>
                <a:spcPts val="0"/>
              </a:spcBef>
              <a:spcAft>
                <a:spcPts val="0"/>
              </a:spcAft>
              <a:buClr>
                <a:schemeClr val="lt1"/>
              </a:buClr>
              <a:buSzPts val="5000"/>
              <a:buNone/>
              <a:defRPr b="1" sz="5000">
                <a:solidFill>
                  <a:schemeClr val="lt1"/>
                </a:solidFill>
              </a:defRPr>
            </a:lvl6pPr>
            <a:lvl7pPr lvl="6" algn="ctr">
              <a:spcBef>
                <a:spcPts val="0"/>
              </a:spcBef>
              <a:spcAft>
                <a:spcPts val="0"/>
              </a:spcAft>
              <a:buClr>
                <a:schemeClr val="lt1"/>
              </a:buClr>
              <a:buSzPts val="5000"/>
              <a:buNone/>
              <a:defRPr b="1" sz="5000">
                <a:solidFill>
                  <a:schemeClr val="lt1"/>
                </a:solidFill>
              </a:defRPr>
            </a:lvl7pPr>
            <a:lvl8pPr lvl="7" algn="ctr">
              <a:spcBef>
                <a:spcPts val="0"/>
              </a:spcBef>
              <a:spcAft>
                <a:spcPts val="0"/>
              </a:spcAft>
              <a:buClr>
                <a:schemeClr val="lt1"/>
              </a:buClr>
              <a:buSzPts val="5000"/>
              <a:buNone/>
              <a:defRPr b="1" sz="5000">
                <a:solidFill>
                  <a:schemeClr val="lt1"/>
                </a:solidFill>
              </a:defRPr>
            </a:lvl8pPr>
            <a:lvl9pPr lvl="8" algn="ctr">
              <a:spcBef>
                <a:spcPts val="0"/>
              </a:spcBef>
              <a:spcAft>
                <a:spcPts val="0"/>
              </a:spcAft>
              <a:buClr>
                <a:schemeClr val="lt1"/>
              </a:buClr>
              <a:buSzPts val="5000"/>
              <a:buNone/>
              <a:defRPr b="1" sz="5000">
                <a:solidFill>
                  <a:schemeClr val="lt1"/>
                </a:solidFill>
              </a:defRPr>
            </a:lvl9pPr>
          </a:lstStyle>
          <a:p>
            <a:r>
              <a:t>xx%</a:t>
            </a:r>
          </a:p>
        </p:txBody>
      </p:sp>
      <p:sp>
        <p:nvSpPr>
          <p:cNvPr id="992" name="Google Shape;992;p124"/>
          <p:cNvSpPr txBox="1"/>
          <p:nvPr>
            <p:ph idx="2" type="subTitle"/>
          </p:nvPr>
        </p:nvSpPr>
        <p:spPr>
          <a:xfrm>
            <a:off x="713250" y="2701904"/>
            <a:ext cx="7717500" cy="36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993" name="Google Shape;993;p124"/>
          <p:cNvSpPr txBox="1"/>
          <p:nvPr>
            <p:ph hasCustomPrompt="1" idx="3" type="title"/>
          </p:nvPr>
        </p:nvSpPr>
        <p:spPr>
          <a:xfrm>
            <a:off x="713227" y="2077096"/>
            <a:ext cx="77175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5000"/>
              <a:buNone/>
              <a:defRPr b="1" sz="5000">
                <a:solidFill>
                  <a:schemeClr val="lt1"/>
                </a:solidFill>
              </a:defRPr>
            </a:lvl1pPr>
            <a:lvl2pPr lvl="1" algn="ctr">
              <a:spcBef>
                <a:spcPts val="0"/>
              </a:spcBef>
              <a:spcAft>
                <a:spcPts val="0"/>
              </a:spcAft>
              <a:buClr>
                <a:schemeClr val="lt1"/>
              </a:buClr>
              <a:buSzPts val="5000"/>
              <a:buNone/>
              <a:defRPr b="1" sz="5000">
                <a:solidFill>
                  <a:schemeClr val="lt1"/>
                </a:solidFill>
              </a:defRPr>
            </a:lvl2pPr>
            <a:lvl3pPr lvl="2" algn="ctr">
              <a:spcBef>
                <a:spcPts val="0"/>
              </a:spcBef>
              <a:spcAft>
                <a:spcPts val="0"/>
              </a:spcAft>
              <a:buClr>
                <a:schemeClr val="lt1"/>
              </a:buClr>
              <a:buSzPts val="5000"/>
              <a:buNone/>
              <a:defRPr b="1" sz="5000">
                <a:solidFill>
                  <a:schemeClr val="lt1"/>
                </a:solidFill>
              </a:defRPr>
            </a:lvl3pPr>
            <a:lvl4pPr lvl="3" algn="ctr">
              <a:spcBef>
                <a:spcPts val="0"/>
              </a:spcBef>
              <a:spcAft>
                <a:spcPts val="0"/>
              </a:spcAft>
              <a:buClr>
                <a:schemeClr val="lt1"/>
              </a:buClr>
              <a:buSzPts val="5000"/>
              <a:buNone/>
              <a:defRPr b="1" sz="5000">
                <a:solidFill>
                  <a:schemeClr val="lt1"/>
                </a:solidFill>
              </a:defRPr>
            </a:lvl4pPr>
            <a:lvl5pPr lvl="4" algn="ctr">
              <a:spcBef>
                <a:spcPts val="0"/>
              </a:spcBef>
              <a:spcAft>
                <a:spcPts val="0"/>
              </a:spcAft>
              <a:buClr>
                <a:schemeClr val="lt1"/>
              </a:buClr>
              <a:buSzPts val="5000"/>
              <a:buNone/>
              <a:defRPr b="1" sz="5000">
                <a:solidFill>
                  <a:schemeClr val="lt1"/>
                </a:solidFill>
              </a:defRPr>
            </a:lvl5pPr>
            <a:lvl6pPr lvl="5" algn="ctr">
              <a:spcBef>
                <a:spcPts val="0"/>
              </a:spcBef>
              <a:spcAft>
                <a:spcPts val="0"/>
              </a:spcAft>
              <a:buClr>
                <a:schemeClr val="lt1"/>
              </a:buClr>
              <a:buSzPts val="5000"/>
              <a:buNone/>
              <a:defRPr b="1" sz="5000">
                <a:solidFill>
                  <a:schemeClr val="lt1"/>
                </a:solidFill>
              </a:defRPr>
            </a:lvl6pPr>
            <a:lvl7pPr lvl="6" algn="ctr">
              <a:spcBef>
                <a:spcPts val="0"/>
              </a:spcBef>
              <a:spcAft>
                <a:spcPts val="0"/>
              </a:spcAft>
              <a:buClr>
                <a:schemeClr val="lt1"/>
              </a:buClr>
              <a:buSzPts val="5000"/>
              <a:buNone/>
              <a:defRPr b="1" sz="5000">
                <a:solidFill>
                  <a:schemeClr val="lt1"/>
                </a:solidFill>
              </a:defRPr>
            </a:lvl7pPr>
            <a:lvl8pPr lvl="7" algn="ctr">
              <a:spcBef>
                <a:spcPts val="0"/>
              </a:spcBef>
              <a:spcAft>
                <a:spcPts val="0"/>
              </a:spcAft>
              <a:buClr>
                <a:schemeClr val="lt1"/>
              </a:buClr>
              <a:buSzPts val="5000"/>
              <a:buNone/>
              <a:defRPr b="1" sz="5000">
                <a:solidFill>
                  <a:schemeClr val="lt1"/>
                </a:solidFill>
              </a:defRPr>
            </a:lvl8pPr>
            <a:lvl9pPr lvl="8" algn="ctr">
              <a:spcBef>
                <a:spcPts val="0"/>
              </a:spcBef>
              <a:spcAft>
                <a:spcPts val="0"/>
              </a:spcAft>
              <a:buClr>
                <a:schemeClr val="lt1"/>
              </a:buClr>
              <a:buSzPts val="5000"/>
              <a:buNone/>
              <a:defRPr b="1" sz="5000">
                <a:solidFill>
                  <a:schemeClr val="lt1"/>
                </a:solidFill>
              </a:defRPr>
            </a:lvl9pPr>
          </a:lstStyle>
          <a:p>
            <a:r>
              <a:t>xx%</a:t>
            </a:r>
          </a:p>
        </p:txBody>
      </p:sp>
      <p:sp>
        <p:nvSpPr>
          <p:cNvPr id="994" name="Google Shape;994;p124"/>
          <p:cNvSpPr txBox="1"/>
          <p:nvPr>
            <p:ph idx="4" type="subTitle"/>
          </p:nvPr>
        </p:nvSpPr>
        <p:spPr>
          <a:xfrm>
            <a:off x="713250" y="4139179"/>
            <a:ext cx="7717500" cy="36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995" name="Google Shape;995;p124"/>
          <p:cNvSpPr txBox="1"/>
          <p:nvPr>
            <p:ph hasCustomPrompt="1" idx="5" type="title"/>
          </p:nvPr>
        </p:nvSpPr>
        <p:spPr>
          <a:xfrm>
            <a:off x="713227" y="3514371"/>
            <a:ext cx="77175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5000"/>
              <a:buNone/>
              <a:defRPr b="1" sz="5000">
                <a:solidFill>
                  <a:schemeClr val="lt1"/>
                </a:solidFill>
              </a:defRPr>
            </a:lvl1pPr>
            <a:lvl2pPr lvl="1" algn="ctr">
              <a:spcBef>
                <a:spcPts val="0"/>
              </a:spcBef>
              <a:spcAft>
                <a:spcPts val="0"/>
              </a:spcAft>
              <a:buClr>
                <a:schemeClr val="lt1"/>
              </a:buClr>
              <a:buSzPts val="5000"/>
              <a:buNone/>
              <a:defRPr b="1" sz="5000">
                <a:solidFill>
                  <a:schemeClr val="lt1"/>
                </a:solidFill>
              </a:defRPr>
            </a:lvl2pPr>
            <a:lvl3pPr lvl="2" algn="ctr">
              <a:spcBef>
                <a:spcPts val="0"/>
              </a:spcBef>
              <a:spcAft>
                <a:spcPts val="0"/>
              </a:spcAft>
              <a:buClr>
                <a:schemeClr val="lt1"/>
              </a:buClr>
              <a:buSzPts val="5000"/>
              <a:buNone/>
              <a:defRPr b="1" sz="5000">
                <a:solidFill>
                  <a:schemeClr val="lt1"/>
                </a:solidFill>
              </a:defRPr>
            </a:lvl3pPr>
            <a:lvl4pPr lvl="3" algn="ctr">
              <a:spcBef>
                <a:spcPts val="0"/>
              </a:spcBef>
              <a:spcAft>
                <a:spcPts val="0"/>
              </a:spcAft>
              <a:buClr>
                <a:schemeClr val="lt1"/>
              </a:buClr>
              <a:buSzPts val="5000"/>
              <a:buNone/>
              <a:defRPr b="1" sz="5000">
                <a:solidFill>
                  <a:schemeClr val="lt1"/>
                </a:solidFill>
              </a:defRPr>
            </a:lvl4pPr>
            <a:lvl5pPr lvl="4" algn="ctr">
              <a:spcBef>
                <a:spcPts val="0"/>
              </a:spcBef>
              <a:spcAft>
                <a:spcPts val="0"/>
              </a:spcAft>
              <a:buClr>
                <a:schemeClr val="lt1"/>
              </a:buClr>
              <a:buSzPts val="5000"/>
              <a:buNone/>
              <a:defRPr b="1" sz="5000">
                <a:solidFill>
                  <a:schemeClr val="lt1"/>
                </a:solidFill>
              </a:defRPr>
            </a:lvl5pPr>
            <a:lvl6pPr lvl="5" algn="ctr">
              <a:spcBef>
                <a:spcPts val="0"/>
              </a:spcBef>
              <a:spcAft>
                <a:spcPts val="0"/>
              </a:spcAft>
              <a:buClr>
                <a:schemeClr val="lt1"/>
              </a:buClr>
              <a:buSzPts val="5000"/>
              <a:buNone/>
              <a:defRPr b="1" sz="5000">
                <a:solidFill>
                  <a:schemeClr val="lt1"/>
                </a:solidFill>
              </a:defRPr>
            </a:lvl6pPr>
            <a:lvl7pPr lvl="6" algn="ctr">
              <a:spcBef>
                <a:spcPts val="0"/>
              </a:spcBef>
              <a:spcAft>
                <a:spcPts val="0"/>
              </a:spcAft>
              <a:buClr>
                <a:schemeClr val="lt1"/>
              </a:buClr>
              <a:buSzPts val="5000"/>
              <a:buNone/>
              <a:defRPr b="1" sz="5000">
                <a:solidFill>
                  <a:schemeClr val="lt1"/>
                </a:solidFill>
              </a:defRPr>
            </a:lvl7pPr>
            <a:lvl8pPr lvl="7" algn="ctr">
              <a:spcBef>
                <a:spcPts val="0"/>
              </a:spcBef>
              <a:spcAft>
                <a:spcPts val="0"/>
              </a:spcAft>
              <a:buClr>
                <a:schemeClr val="lt1"/>
              </a:buClr>
              <a:buSzPts val="5000"/>
              <a:buNone/>
              <a:defRPr b="1" sz="5000">
                <a:solidFill>
                  <a:schemeClr val="lt1"/>
                </a:solidFill>
              </a:defRPr>
            </a:lvl8pPr>
            <a:lvl9pPr lvl="8" algn="ctr">
              <a:spcBef>
                <a:spcPts val="0"/>
              </a:spcBef>
              <a:spcAft>
                <a:spcPts val="0"/>
              </a:spcAft>
              <a:buClr>
                <a:schemeClr val="lt1"/>
              </a:buClr>
              <a:buSzPts val="5000"/>
              <a:buNone/>
              <a:defRPr b="1" sz="5000">
                <a:solidFill>
                  <a:schemeClr val="lt1"/>
                </a:solidFill>
              </a:defRPr>
            </a:lvl9pPr>
          </a:lstStyle>
          <a:p>
            <a:r>
              <a:t>xx%</a:t>
            </a:r>
          </a:p>
        </p:txBody>
      </p:sp>
      <p:sp>
        <p:nvSpPr>
          <p:cNvPr id="996" name="Google Shape;996;p124"/>
          <p:cNvSpPr/>
          <p:nvPr/>
        </p:nvSpPr>
        <p:spPr>
          <a:xfrm rot="10800000">
            <a:off x="5913650" y="-411375"/>
            <a:ext cx="5264100" cy="2697600"/>
          </a:xfrm>
          <a:prstGeom prst="triangle">
            <a:avLst>
              <a:gd fmla="val 50000" name="adj"/>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124"/>
          <p:cNvSpPr/>
          <p:nvPr/>
        </p:nvSpPr>
        <p:spPr>
          <a:xfrm>
            <a:off x="-5191825" y="2310500"/>
            <a:ext cx="7403100" cy="3794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124"/>
          <p:cNvSpPr/>
          <p:nvPr/>
        </p:nvSpPr>
        <p:spPr>
          <a:xfrm flipH="1">
            <a:off x="-924100" y="3997950"/>
            <a:ext cx="3329700" cy="1561800"/>
          </a:xfrm>
          <a:prstGeom prst="triangle">
            <a:avLst>
              <a:gd fmla="val 50000" name="adj"/>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34">
    <p:spTree>
      <p:nvGrpSpPr>
        <p:cNvPr id="1000" name="Shape 1000"/>
        <p:cNvGrpSpPr/>
        <p:nvPr/>
      </p:nvGrpSpPr>
      <p:grpSpPr>
        <a:xfrm>
          <a:off x="0" y="0"/>
          <a:ext cx="0" cy="0"/>
          <a:chOff x="0" y="0"/>
          <a:chExt cx="0" cy="0"/>
        </a:xfrm>
      </p:grpSpPr>
      <p:sp>
        <p:nvSpPr>
          <p:cNvPr id="1001" name="Google Shape;1001;p125"/>
          <p:cNvSpPr txBox="1"/>
          <p:nvPr>
            <p:ph type="title"/>
          </p:nvPr>
        </p:nvSpPr>
        <p:spPr>
          <a:xfrm>
            <a:off x="716550"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002" name="Google Shape;1002;p125"/>
          <p:cNvSpPr/>
          <p:nvPr/>
        </p:nvSpPr>
        <p:spPr>
          <a:xfrm>
            <a:off x="-1681400"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03" name="Google Shape;1003;p125"/>
          <p:cNvSpPr/>
          <p:nvPr/>
        </p:nvSpPr>
        <p:spPr>
          <a:xfrm rot="10800000">
            <a:off x="6494725" y="-11822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04" name="Google Shape;1004;p125"/>
          <p:cNvSpPr/>
          <p:nvPr/>
        </p:nvSpPr>
        <p:spPr>
          <a:xfrm rot="10800000">
            <a:off x="54547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25"/>
          <p:cNvSpPr txBox="1"/>
          <p:nvPr>
            <p:ph idx="2" type="title"/>
          </p:nvPr>
        </p:nvSpPr>
        <p:spPr>
          <a:xfrm>
            <a:off x="928050" y="3565775"/>
            <a:ext cx="15096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006" name="Google Shape;1006;p125"/>
          <p:cNvSpPr txBox="1"/>
          <p:nvPr>
            <p:ph idx="1" type="subTitle"/>
          </p:nvPr>
        </p:nvSpPr>
        <p:spPr>
          <a:xfrm>
            <a:off x="758850" y="3950490"/>
            <a:ext cx="1848000" cy="390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007" name="Google Shape;1007;p125"/>
          <p:cNvSpPr txBox="1"/>
          <p:nvPr>
            <p:ph idx="3" type="title"/>
          </p:nvPr>
        </p:nvSpPr>
        <p:spPr>
          <a:xfrm>
            <a:off x="6686827" y="3565775"/>
            <a:ext cx="15096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008" name="Google Shape;1008;p125"/>
          <p:cNvSpPr txBox="1"/>
          <p:nvPr>
            <p:ph idx="4" type="subTitle"/>
          </p:nvPr>
        </p:nvSpPr>
        <p:spPr>
          <a:xfrm>
            <a:off x="6517622" y="3950490"/>
            <a:ext cx="1848000" cy="390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009" name="Google Shape;1009;p125"/>
          <p:cNvSpPr txBox="1"/>
          <p:nvPr>
            <p:ph idx="5" type="title"/>
          </p:nvPr>
        </p:nvSpPr>
        <p:spPr>
          <a:xfrm>
            <a:off x="3815126" y="3565775"/>
            <a:ext cx="15096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010" name="Google Shape;1010;p125"/>
          <p:cNvSpPr txBox="1"/>
          <p:nvPr>
            <p:ph idx="6" type="subTitle"/>
          </p:nvPr>
        </p:nvSpPr>
        <p:spPr>
          <a:xfrm>
            <a:off x="3645921" y="3950490"/>
            <a:ext cx="1848000" cy="390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011" name="Google Shape;1011;p125"/>
          <p:cNvSpPr txBox="1"/>
          <p:nvPr>
            <p:ph hasCustomPrompt="1" idx="7" type="title"/>
          </p:nvPr>
        </p:nvSpPr>
        <p:spPr>
          <a:xfrm>
            <a:off x="4006513" y="2497875"/>
            <a:ext cx="1131000" cy="390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2500"/>
              <a:buNone/>
              <a:defRPr b="1" sz="2500">
                <a:solidFill>
                  <a:schemeClr val="dk1"/>
                </a:solidFill>
              </a:defRPr>
            </a:lvl1pPr>
            <a:lvl2pPr lvl="1" algn="ctr">
              <a:spcBef>
                <a:spcPts val="0"/>
              </a:spcBef>
              <a:spcAft>
                <a:spcPts val="0"/>
              </a:spcAft>
              <a:buClr>
                <a:schemeClr val="dk1"/>
              </a:buClr>
              <a:buSzPts val="2500"/>
              <a:buNone/>
              <a:defRPr b="1" sz="2500">
                <a:solidFill>
                  <a:schemeClr val="dk1"/>
                </a:solidFill>
              </a:defRPr>
            </a:lvl2pPr>
            <a:lvl3pPr lvl="2" algn="ctr">
              <a:spcBef>
                <a:spcPts val="0"/>
              </a:spcBef>
              <a:spcAft>
                <a:spcPts val="0"/>
              </a:spcAft>
              <a:buClr>
                <a:schemeClr val="dk1"/>
              </a:buClr>
              <a:buSzPts val="2500"/>
              <a:buNone/>
              <a:defRPr b="1" sz="2500">
                <a:solidFill>
                  <a:schemeClr val="dk1"/>
                </a:solidFill>
              </a:defRPr>
            </a:lvl3pPr>
            <a:lvl4pPr lvl="3" algn="ctr">
              <a:spcBef>
                <a:spcPts val="0"/>
              </a:spcBef>
              <a:spcAft>
                <a:spcPts val="0"/>
              </a:spcAft>
              <a:buClr>
                <a:schemeClr val="dk1"/>
              </a:buClr>
              <a:buSzPts val="2500"/>
              <a:buNone/>
              <a:defRPr b="1" sz="2500">
                <a:solidFill>
                  <a:schemeClr val="dk1"/>
                </a:solidFill>
              </a:defRPr>
            </a:lvl4pPr>
            <a:lvl5pPr lvl="4" algn="ctr">
              <a:spcBef>
                <a:spcPts val="0"/>
              </a:spcBef>
              <a:spcAft>
                <a:spcPts val="0"/>
              </a:spcAft>
              <a:buClr>
                <a:schemeClr val="dk1"/>
              </a:buClr>
              <a:buSzPts val="2500"/>
              <a:buNone/>
              <a:defRPr b="1" sz="2500">
                <a:solidFill>
                  <a:schemeClr val="dk1"/>
                </a:solidFill>
              </a:defRPr>
            </a:lvl5pPr>
            <a:lvl6pPr lvl="5" algn="ctr">
              <a:spcBef>
                <a:spcPts val="0"/>
              </a:spcBef>
              <a:spcAft>
                <a:spcPts val="0"/>
              </a:spcAft>
              <a:buClr>
                <a:schemeClr val="dk1"/>
              </a:buClr>
              <a:buSzPts val="2500"/>
              <a:buNone/>
              <a:defRPr b="1" sz="2500">
                <a:solidFill>
                  <a:schemeClr val="dk1"/>
                </a:solidFill>
              </a:defRPr>
            </a:lvl6pPr>
            <a:lvl7pPr lvl="6" algn="ctr">
              <a:spcBef>
                <a:spcPts val="0"/>
              </a:spcBef>
              <a:spcAft>
                <a:spcPts val="0"/>
              </a:spcAft>
              <a:buClr>
                <a:schemeClr val="dk1"/>
              </a:buClr>
              <a:buSzPts val="2500"/>
              <a:buNone/>
              <a:defRPr b="1" sz="2500">
                <a:solidFill>
                  <a:schemeClr val="dk1"/>
                </a:solidFill>
              </a:defRPr>
            </a:lvl7pPr>
            <a:lvl8pPr lvl="7" algn="ctr">
              <a:spcBef>
                <a:spcPts val="0"/>
              </a:spcBef>
              <a:spcAft>
                <a:spcPts val="0"/>
              </a:spcAft>
              <a:buClr>
                <a:schemeClr val="dk1"/>
              </a:buClr>
              <a:buSzPts val="2500"/>
              <a:buNone/>
              <a:defRPr b="1" sz="2500">
                <a:solidFill>
                  <a:schemeClr val="dk1"/>
                </a:solidFill>
              </a:defRPr>
            </a:lvl8pPr>
            <a:lvl9pPr lvl="8" algn="ctr">
              <a:spcBef>
                <a:spcPts val="0"/>
              </a:spcBef>
              <a:spcAft>
                <a:spcPts val="0"/>
              </a:spcAft>
              <a:buClr>
                <a:schemeClr val="dk1"/>
              </a:buClr>
              <a:buSzPts val="2500"/>
              <a:buNone/>
              <a:defRPr b="1" sz="2500">
                <a:solidFill>
                  <a:schemeClr val="dk1"/>
                </a:solidFill>
              </a:defRPr>
            </a:lvl9pPr>
          </a:lstStyle>
          <a:p>
            <a:r>
              <a:t>xx%</a:t>
            </a:r>
          </a:p>
        </p:txBody>
      </p:sp>
      <p:sp>
        <p:nvSpPr>
          <p:cNvPr id="1012" name="Google Shape;1012;p125"/>
          <p:cNvSpPr txBox="1"/>
          <p:nvPr>
            <p:ph hasCustomPrompt="1" idx="8" type="title"/>
          </p:nvPr>
        </p:nvSpPr>
        <p:spPr>
          <a:xfrm>
            <a:off x="1117350" y="2497873"/>
            <a:ext cx="1131000" cy="390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2500"/>
              <a:buNone/>
              <a:defRPr b="1" sz="2500">
                <a:solidFill>
                  <a:schemeClr val="dk1"/>
                </a:solidFill>
              </a:defRPr>
            </a:lvl1pPr>
            <a:lvl2pPr lvl="1" algn="ctr">
              <a:spcBef>
                <a:spcPts val="0"/>
              </a:spcBef>
              <a:spcAft>
                <a:spcPts val="0"/>
              </a:spcAft>
              <a:buClr>
                <a:schemeClr val="dk1"/>
              </a:buClr>
              <a:buSzPts val="2500"/>
              <a:buNone/>
              <a:defRPr b="1" sz="2500">
                <a:solidFill>
                  <a:schemeClr val="dk1"/>
                </a:solidFill>
              </a:defRPr>
            </a:lvl2pPr>
            <a:lvl3pPr lvl="2" algn="ctr">
              <a:spcBef>
                <a:spcPts val="0"/>
              </a:spcBef>
              <a:spcAft>
                <a:spcPts val="0"/>
              </a:spcAft>
              <a:buClr>
                <a:schemeClr val="dk1"/>
              </a:buClr>
              <a:buSzPts val="2500"/>
              <a:buNone/>
              <a:defRPr b="1" sz="2500">
                <a:solidFill>
                  <a:schemeClr val="dk1"/>
                </a:solidFill>
              </a:defRPr>
            </a:lvl3pPr>
            <a:lvl4pPr lvl="3" algn="ctr">
              <a:spcBef>
                <a:spcPts val="0"/>
              </a:spcBef>
              <a:spcAft>
                <a:spcPts val="0"/>
              </a:spcAft>
              <a:buClr>
                <a:schemeClr val="dk1"/>
              </a:buClr>
              <a:buSzPts val="2500"/>
              <a:buNone/>
              <a:defRPr b="1" sz="2500">
                <a:solidFill>
                  <a:schemeClr val="dk1"/>
                </a:solidFill>
              </a:defRPr>
            </a:lvl4pPr>
            <a:lvl5pPr lvl="4" algn="ctr">
              <a:spcBef>
                <a:spcPts val="0"/>
              </a:spcBef>
              <a:spcAft>
                <a:spcPts val="0"/>
              </a:spcAft>
              <a:buClr>
                <a:schemeClr val="dk1"/>
              </a:buClr>
              <a:buSzPts val="2500"/>
              <a:buNone/>
              <a:defRPr b="1" sz="2500">
                <a:solidFill>
                  <a:schemeClr val="dk1"/>
                </a:solidFill>
              </a:defRPr>
            </a:lvl5pPr>
            <a:lvl6pPr lvl="5" algn="ctr">
              <a:spcBef>
                <a:spcPts val="0"/>
              </a:spcBef>
              <a:spcAft>
                <a:spcPts val="0"/>
              </a:spcAft>
              <a:buClr>
                <a:schemeClr val="dk1"/>
              </a:buClr>
              <a:buSzPts val="2500"/>
              <a:buNone/>
              <a:defRPr b="1" sz="2500">
                <a:solidFill>
                  <a:schemeClr val="dk1"/>
                </a:solidFill>
              </a:defRPr>
            </a:lvl6pPr>
            <a:lvl7pPr lvl="6" algn="ctr">
              <a:spcBef>
                <a:spcPts val="0"/>
              </a:spcBef>
              <a:spcAft>
                <a:spcPts val="0"/>
              </a:spcAft>
              <a:buClr>
                <a:schemeClr val="dk1"/>
              </a:buClr>
              <a:buSzPts val="2500"/>
              <a:buNone/>
              <a:defRPr b="1" sz="2500">
                <a:solidFill>
                  <a:schemeClr val="dk1"/>
                </a:solidFill>
              </a:defRPr>
            </a:lvl7pPr>
            <a:lvl8pPr lvl="7" algn="ctr">
              <a:spcBef>
                <a:spcPts val="0"/>
              </a:spcBef>
              <a:spcAft>
                <a:spcPts val="0"/>
              </a:spcAft>
              <a:buClr>
                <a:schemeClr val="dk1"/>
              </a:buClr>
              <a:buSzPts val="2500"/>
              <a:buNone/>
              <a:defRPr b="1" sz="2500">
                <a:solidFill>
                  <a:schemeClr val="dk1"/>
                </a:solidFill>
              </a:defRPr>
            </a:lvl8pPr>
            <a:lvl9pPr lvl="8" algn="ctr">
              <a:spcBef>
                <a:spcPts val="0"/>
              </a:spcBef>
              <a:spcAft>
                <a:spcPts val="0"/>
              </a:spcAft>
              <a:buClr>
                <a:schemeClr val="dk1"/>
              </a:buClr>
              <a:buSzPts val="2500"/>
              <a:buNone/>
              <a:defRPr b="1" sz="2500">
                <a:solidFill>
                  <a:schemeClr val="dk1"/>
                </a:solidFill>
              </a:defRPr>
            </a:lvl9pPr>
          </a:lstStyle>
          <a:p>
            <a:r>
              <a:t>xx%</a:t>
            </a:r>
          </a:p>
        </p:txBody>
      </p:sp>
      <p:sp>
        <p:nvSpPr>
          <p:cNvPr id="1013" name="Google Shape;1013;p125"/>
          <p:cNvSpPr txBox="1"/>
          <p:nvPr>
            <p:ph hasCustomPrompt="1" idx="9" type="title"/>
          </p:nvPr>
        </p:nvSpPr>
        <p:spPr>
          <a:xfrm>
            <a:off x="6876113" y="2497873"/>
            <a:ext cx="1131000" cy="390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2500"/>
              <a:buNone/>
              <a:defRPr b="1" sz="2500">
                <a:solidFill>
                  <a:schemeClr val="dk1"/>
                </a:solidFill>
              </a:defRPr>
            </a:lvl1pPr>
            <a:lvl2pPr lvl="1" algn="ctr">
              <a:spcBef>
                <a:spcPts val="0"/>
              </a:spcBef>
              <a:spcAft>
                <a:spcPts val="0"/>
              </a:spcAft>
              <a:buClr>
                <a:schemeClr val="dk1"/>
              </a:buClr>
              <a:buSzPts val="2500"/>
              <a:buNone/>
              <a:defRPr b="1" sz="2500">
                <a:solidFill>
                  <a:schemeClr val="dk1"/>
                </a:solidFill>
              </a:defRPr>
            </a:lvl2pPr>
            <a:lvl3pPr lvl="2" algn="ctr">
              <a:spcBef>
                <a:spcPts val="0"/>
              </a:spcBef>
              <a:spcAft>
                <a:spcPts val="0"/>
              </a:spcAft>
              <a:buClr>
                <a:schemeClr val="dk1"/>
              </a:buClr>
              <a:buSzPts val="2500"/>
              <a:buNone/>
              <a:defRPr b="1" sz="2500">
                <a:solidFill>
                  <a:schemeClr val="dk1"/>
                </a:solidFill>
              </a:defRPr>
            </a:lvl3pPr>
            <a:lvl4pPr lvl="3" algn="ctr">
              <a:spcBef>
                <a:spcPts val="0"/>
              </a:spcBef>
              <a:spcAft>
                <a:spcPts val="0"/>
              </a:spcAft>
              <a:buClr>
                <a:schemeClr val="dk1"/>
              </a:buClr>
              <a:buSzPts val="2500"/>
              <a:buNone/>
              <a:defRPr b="1" sz="2500">
                <a:solidFill>
                  <a:schemeClr val="dk1"/>
                </a:solidFill>
              </a:defRPr>
            </a:lvl4pPr>
            <a:lvl5pPr lvl="4" algn="ctr">
              <a:spcBef>
                <a:spcPts val="0"/>
              </a:spcBef>
              <a:spcAft>
                <a:spcPts val="0"/>
              </a:spcAft>
              <a:buClr>
                <a:schemeClr val="dk1"/>
              </a:buClr>
              <a:buSzPts val="2500"/>
              <a:buNone/>
              <a:defRPr b="1" sz="2500">
                <a:solidFill>
                  <a:schemeClr val="dk1"/>
                </a:solidFill>
              </a:defRPr>
            </a:lvl5pPr>
            <a:lvl6pPr lvl="5" algn="ctr">
              <a:spcBef>
                <a:spcPts val="0"/>
              </a:spcBef>
              <a:spcAft>
                <a:spcPts val="0"/>
              </a:spcAft>
              <a:buClr>
                <a:schemeClr val="dk1"/>
              </a:buClr>
              <a:buSzPts val="2500"/>
              <a:buNone/>
              <a:defRPr b="1" sz="2500">
                <a:solidFill>
                  <a:schemeClr val="dk1"/>
                </a:solidFill>
              </a:defRPr>
            </a:lvl6pPr>
            <a:lvl7pPr lvl="6" algn="ctr">
              <a:spcBef>
                <a:spcPts val="0"/>
              </a:spcBef>
              <a:spcAft>
                <a:spcPts val="0"/>
              </a:spcAft>
              <a:buClr>
                <a:schemeClr val="dk1"/>
              </a:buClr>
              <a:buSzPts val="2500"/>
              <a:buNone/>
              <a:defRPr b="1" sz="2500">
                <a:solidFill>
                  <a:schemeClr val="dk1"/>
                </a:solidFill>
              </a:defRPr>
            </a:lvl7pPr>
            <a:lvl8pPr lvl="7" algn="ctr">
              <a:spcBef>
                <a:spcPts val="0"/>
              </a:spcBef>
              <a:spcAft>
                <a:spcPts val="0"/>
              </a:spcAft>
              <a:buClr>
                <a:schemeClr val="dk1"/>
              </a:buClr>
              <a:buSzPts val="2500"/>
              <a:buNone/>
              <a:defRPr b="1" sz="2500">
                <a:solidFill>
                  <a:schemeClr val="dk1"/>
                </a:solidFill>
              </a:defRPr>
            </a:lvl8pPr>
            <a:lvl9pPr lvl="8" algn="ctr">
              <a:spcBef>
                <a:spcPts val="0"/>
              </a:spcBef>
              <a:spcAft>
                <a:spcPts val="0"/>
              </a:spcAft>
              <a:buClr>
                <a:schemeClr val="dk1"/>
              </a:buClr>
              <a:buSzPts val="2500"/>
              <a:buNone/>
              <a:defRPr b="1" sz="2500">
                <a:solidFill>
                  <a:schemeClr val="dk1"/>
                </a:solidFill>
              </a:defRPr>
            </a:lvl9pPr>
          </a:lstStyle>
          <a:p>
            <a:r>
              <a:t>xx%</a:t>
            </a:r>
          </a:p>
        </p:txBody>
      </p:sp>
      <p:sp>
        <p:nvSpPr>
          <p:cNvPr id="1014" name="Google Shape;1014;p1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bg>
      <p:bgPr>
        <a:solidFill>
          <a:schemeClr val="accent5"/>
        </a:solidFill>
      </p:bgPr>
    </p:bg>
    <p:spTree>
      <p:nvGrpSpPr>
        <p:cNvPr id="1015" name="Shape 1015"/>
        <p:cNvGrpSpPr/>
        <p:nvPr/>
      </p:nvGrpSpPr>
      <p:grpSpPr>
        <a:xfrm>
          <a:off x="0" y="0"/>
          <a:ext cx="0" cy="0"/>
          <a:chOff x="0" y="0"/>
          <a:chExt cx="0" cy="0"/>
        </a:xfrm>
      </p:grpSpPr>
      <p:sp>
        <p:nvSpPr>
          <p:cNvPr id="1016" name="Google Shape;1016;p126"/>
          <p:cNvSpPr/>
          <p:nvPr/>
        </p:nvSpPr>
        <p:spPr>
          <a:xfrm>
            <a:off x="-50" y="5600"/>
            <a:ext cx="9144000" cy="5143500"/>
          </a:xfrm>
          <a:prstGeom prst="rect">
            <a:avLst/>
          </a:prstGeom>
          <a:solidFill>
            <a:schemeClr val="lt1">
              <a:alpha val="235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126"/>
          <p:cNvSpPr/>
          <p:nvPr/>
        </p:nvSpPr>
        <p:spPr>
          <a:xfrm>
            <a:off x="-75550" y="463300"/>
            <a:ext cx="4886400" cy="1051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126"/>
          <p:cNvSpPr/>
          <p:nvPr/>
        </p:nvSpPr>
        <p:spPr>
          <a:xfrm rot="10800000">
            <a:off x="6530450" y="-61437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19" name="Google Shape;1019;p126"/>
          <p:cNvSpPr/>
          <p:nvPr/>
        </p:nvSpPr>
        <p:spPr>
          <a:xfrm rot="10800000">
            <a:off x="6749525" y="-709625"/>
            <a:ext cx="3405900" cy="330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20" name="Google Shape;1020;p126"/>
          <p:cNvSpPr txBox="1"/>
          <p:nvPr>
            <p:ph type="title"/>
          </p:nvPr>
        </p:nvSpPr>
        <p:spPr>
          <a:xfrm>
            <a:off x="713225" y="530725"/>
            <a:ext cx="3858900" cy="842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25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1021" name="Google Shape;1021;p1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8">
    <p:bg>
      <p:bgPr>
        <a:solidFill>
          <a:schemeClr val="dk1"/>
        </a:solidFill>
      </p:bgPr>
    </p:bg>
    <p:spTree>
      <p:nvGrpSpPr>
        <p:cNvPr id="1022" name="Shape 1022"/>
        <p:cNvGrpSpPr/>
        <p:nvPr/>
      </p:nvGrpSpPr>
      <p:grpSpPr>
        <a:xfrm>
          <a:off x="0" y="0"/>
          <a:ext cx="0" cy="0"/>
          <a:chOff x="0" y="0"/>
          <a:chExt cx="0" cy="0"/>
        </a:xfrm>
      </p:grpSpPr>
      <p:sp>
        <p:nvSpPr>
          <p:cNvPr id="1023" name="Google Shape;1023;p127"/>
          <p:cNvSpPr/>
          <p:nvPr/>
        </p:nvSpPr>
        <p:spPr>
          <a:xfrm>
            <a:off x="4165600" y="2820426"/>
            <a:ext cx="8077200" cy="3875700"/>
          </a:xfrm>
          <a:prstGeom prst="triangle">
            <a:avLst>
              <a:gd fmla="val 50000" name="adj"/>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idact Gothic"/>
              <a:ea typeface="Didact Gothic"/>
              <a:cs typeface="Didact Gothic"/>
              <a:sym typeface="Didact Gothic"/>
            </a:endParaRPr>
          </a:p>
        </p:txBody>
      </p:sp>
      <p:sp>
        <p:nvSpPr>
          <p:cNvPr id="1024" name="Google Shape;1024;p127"/>
          <p:cNvSpPr/>
          <p:nvPr/>
        </p:nvSpPr>
        <p:spPr>
          <a:xfrm rot="10800000">
            <a:off x="-1006525" y="-294700"/>
            <a:ext cx="4029300" cy="19335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127"/>
          <p:cNvSpPr txBox="1"/>
          <p:nvPr>
            <p:ph type="title"/>
          </p:nvPr>
        </p:nvSpPr>
        <p:spPr>
          <a:xfrm>
            <a:off x="713250" y="672738"/>
            <a:ext cx="7717500" cy="1296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2700"/>
              <a:buNone/>
              <a:defRPr b="1" sz="8000">
                <a:solidFill>
                  <a:schemeClr val="accent5"/>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1026" name="Google Shape;1026;p127"/>
          <p:cNvSpPr txBox="1"/>
          <p:nvPr>
            <p:ph idx="1" type="body"/>
          </p:nvPr>
        </p:nvSpPr>
        <p:spPr>
          <a:xfrm>
            <a:off x="3068250" y="2129523"/>
            <a:ext cx="3007500" cy="690900"/>
          </a:xfrm>
          <a:prstGeom prst="rect">
            <a:avLst/>
          </a:prstGeom>
        </p:spPr>
        <p:txBody>
          <a:bodyPr anchorCtr="0" anchor="t" bIns="91425" lIns="91425" spcFirstLastPara="1" rIns="91425" wrap="square" tIns="91425">
            <a:noAutofit/>
          </a:bodyPr>
          <a:lstStyle>
            <a:lvl1pPr indent="-317500" lvl="0" marL="457200" algn="ctr">
              <a:lnSpc>
                <a:spcPct val="100000"/>
              </a:lnSpc>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indent="-317500" lvl="2" marL="13716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indent="-317500" lvl="3" marL="18288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indent="-317500" lvl="4" marL="22860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indent="-317500" lvl="5" marL="27432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indent="-317500" lvl="6" marL="32004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indent="-317500" lvl="7" marL="36576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indent="-317500" lvl="8" marL="4114800">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p:txBody>
      </p:sp>
      <p:sp>
        <p:nvSpPr>
          <p:cNvPr id="1027" name="Google Shape;1027;p127"/>
          <p:cNvSpPr txBox="1"/>
          <p:nvPr/>
        </p:nvSpPr>
        <p:spPr>
          <a:xfrm>
            <a:off x="2483550" y="3392650"/>
            <a:ext cx="4176900" cy="690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100">
                <a:solidFill>
                  <a:schemeClr val="lt1"/>
                </a:solidFill>
                <a:latin typeface="Didact Gothic"/>
                <a:ea typeface="Didact Gothic"/>
                <a:cs typeface="Didact Gothic"/>
                <a:sym typeface="Didact Gothic"/>
              </a:rPr>
              <a:t>CREDITS: This presentation template was created by </a:t>
            </a:r>
            <a:r>
              <a:rPr b="1" lang="en" sz="1100">
                <a:solidFill>
                  <a:schemeClr val="lt1"/>
                </a:solidFill>
                <a:uFill>
                  <a:noFill/>
                </a:uFill>
                <a:latin typeface="Didact Gothic"/>
                <a:ea typeface="Didact Gothic"/>
                <a:cs typeface="Didact Gothic"/>
                <a:sym typeface="Didact Gothic"/>
                <a:hlinkClick r:id="rId2">
                  <a:extLst>
                    <a:ext uri="{A12FA001-AC4F-418D-AE19-62706E023703}">
                      <ahyp:hlinkClr val="tx"/>
                    </a:ext>
                  </a:extLst>
                </a:hlinkClick>
              </a:rPr>
              <a:t>Slidesgo</a:t>
            </a:r>
            <a:r>
              <a:rPr lang="en" sz="1100">
                <a:solidFill>
                  <a:schemeClr val="lt1"/>
                </a:solidFill>
                <a:latin typeface="Didact Gothic"/>
                <a:ea typeface="Didact Gothic"/>
                <a:cs typeface="Didact Gothic"/>
                <a:sym typeface="Didact Gothic"/>
              </a:rPr>
              <a:t>, including icons by </a:t>
            </a:r>
            <a:r>
              <a:rPr b="1" lang="en" sz="1100">
                <a:solidFill>
                  <a:schemeClr val="lt1"/>
                </a:solidFill>
                <a:uFill>
                  <a:noFill/>
                </a:uFill>
                <a:latin typeface="Didact Gothic"/>
                <a:ea typeface="Didact Gothic"/>
                <a:cs typeface="Didact Gothic"/>
                <a:sym typeface="Didact Gothic"/>
                <a:hlinkClick r:id="rId3">
                  <a:extLst>
                    <a:ext uri="{A12FA001-AC4F-418D-AE19-62706E023703}">
                      <ahyp:hlinkClr val="tx"/>
                    </a:ext>
                  </a:extLst>
                </a:hlinkClick>
              </a:rPr>
              <a:t>Flaticon</a:t>
            </a:r>
            <a:r>
              <a:rPr lang="en" sz="1100">
                <a:solidFill>
                  <a:schemeClr val="lt1"/>
                </a:solidFill>
                <a:latin typeface="Didact Gothic"/>
                <a:ea typeface="Didact Gothic"/>
                <a:cs typeface="Didact Gothic"/>
                <a:sym typeface="Didact Gothic"/>
              </a:rPr>
              <a:t>, infographics &amp; images by </a:t>
            </a:r>
            <a:r>
              <a:rPr b="1" lang="en" sz="1100">
                <a:solidFill>
                  <a:schemeClr val="lt1"/>
                </a:solidFill>
                <a:uFill>
                  <a:noFill/>
                </a:uFill>
                <a:latin typeface="Didact Gothic"/>
                <a:ea typeface="Didact Gothic"/>
                <a:cs typeface="Didact Gothic"/>
                <a:sym typeface="Didact Gothic"/>
                <a:hlinkClick r:id="rId4">
                  <a:extLst>
                    <a:ext uri="{A12FA001-AC4F-418D-AE19-62706E023703}">
                      <ahyp:hlinkClr val="tx"/>
                    </a:ext>
                  </a:extLst>
                </a:hlinkClick>
              </a:rPr>
              <a:t>Freepik</a:t>
            </a:r>
            <a:r>
              <a:rPr lang="en" sz="1100">
                <a:solidFill>
                  <a:schemeClr val="lt1"/>
                </a:solidFill>
                <a:latin typeface="Didact Gothic"/>
                <a:ea typeface="Didact Gothic"/>
                <a:cs typeface="Didact Gothic"/>
                <a:sym typeface="Didact Gothic"/>
              </a:rPr>
              <a:t> </a:t>
            </a:r>
            <a:endParaRPr sz="1100">
              <a:solidFill>
                <a:schemeClr val="lt1"/>
              </a:solidFill>
              <a:latin typeface="Didact Gothic"/>
              <a:ea typeface="Didact Gothic"/>
              <a:cs typeface="Didact Gothic"/>
              <a:sym typeface="Didact Gothic"/>
            </a:endParaRPr>
          </a:p>
        </p:txBody>
      </p:sp>
      <p:sp>
        <p:nvSpPr>
          <p:cNvPr id="1028" name="Google Shape;1028;p127"/>
          <p:cNvSpPr txBox="1"/>
          <p:nvPr>
            <p:ph idx="2" type="subTitle"/>
          </p:nvPr>
        </p:nvSpPr>
        <p:spPr>
          <a:xfrm>
            <a:off x="3069175" y="1843125"/>
            <a:ext cx="3007500" cy="429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spcBef>
                <a:spcPts val="1600"/>
              </a:spcBef>
              <a:spcAft>
                <a:spcPts val="160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1029" name="Google Shape;1029;p1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
  <p:cSld name="CUSTOM_35">
    <p:spTree>
      <p:nvGrpSpPr>
        <p:cNvPr id="1030" name="Shape 1030"/>
        <p:cNvGrpSpPr/>
        <p:nvPr/>
      </p:nvGrpSpPr>
      <p:grpSpPr>
        <a:xfrm>
          <a:off x="0" y="0"/>
          <a:ext cx="0" cy="0"/>
          <a:chOff x="0" y="0"/>
          <a:chExt cx="0" cy="0"/>
        </a:xfrm>
      </p:grpSpPr>
      <p:sp>
        <p:nvSpPr>
          <p:cNvPr id="1031" name="Google Shape;1031;p128"/>
          <p:cNvSpPr/>
          <p:nvPr/>
        </p:nvSpPr>
        <p:spPr>
          <a:xfrm flipH="1">
            <a:off x="7024500" y="260062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32" name="Google Shape;1032;p128"/>
          <p:cNvSpPr/>
          <p:nvPr/>
        </p:nvSpPr>
        <p:spPr>
          <a:xfrm flipH="1">
            <a:off x="7128800" y="2600625"/>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33" name="Google Shape;1033;p128"/>
          <p:cNvSpPr/>
          <p:nvPr/>
        </p:nvSpPr>
        <p:spPr>
          <a:xfrm flipH="1" rot="10800000">
            <a:off x="-7624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34" name="Google Shape;1034;p128"/>
          <p:cNvSpPr/>
          <p:nvPr/>
        </p:nvSpPr>
        <p:spPr>
          <a:xfrm flipH="1" rot="10800000">
            <a:off x="-168140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1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35_1">
    <p:spTree>
      <p:nvGrpSpPr>
        <p:cNvPr id="1036" name="Shape 1036"/>
        <p:cNvGrpSpPr/>
        <p:nvPr/>
      </p:nvGrpSpPr>
      <p:grpSpPr>
        <a:xfrm>
          <a:off x="0" y="0"/>
          <a:ext cx="0" cy="0"/>
          <a:chOff x="0" y="0"/>
          <a:chExt cx="0" cy="0"/>
        </a:xfrm>
      </p:grpSpPr>
      <p:sp>
        <p:nvSpPr>
          <p:cNvPr id="1037" name="Google Shape;1037;p129"/>
          <p:cNvSpPr/>
          <p:nvPr/>
        </p:nvSpPr>
        <p:spPr>
          <a:xfrm flipH="1" rot="10800000">
            <a:off x="0" y="-36200"/>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129"/>
          <p:cNvSpPr/>
          <p:nvPr/>
        </p:nvSpPr>
        <p:spPr>
          <a:xfrm>
            <a:off x="6053100" y="30648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1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35_1_1">
    <p:spTree>
      <p:nvGrpSpPr>
        <p:cNvPr id="1040" name="Shape 1040"/>
        <p:cNvGrpSpPr/>
        <p:nvPr/>
      </p:nvGrpSpPr>
      <p:grpSpPr>
        <a:xfrm>
          <a:off x="0" y="0"/>
          <a:ext cx="0" cy="0"/>
          <a:chOff x="0" y="0"/>
          <a:chExt cx="0" cy="0"/>
        </a:xfrm>
      </p:grpSpPr>
      <p:cxnSp>
        <p:nvCxnSpPr>
          <p:cNvPr id="1041" name="Google Shape;1041;p130"/>
          <p:cNvCxnSpPr/>
          <p:nvPr/>
        </p:nvCxnSpPr>
        <p:spPr>
          <a:xfrm>
            <a:off x="6350113" y="-1501125"/>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1042" name="Google Shape;1042;p130"/>
          <p:cNvSpPr/>
          <p:nvPr/>
        </p:nvSpPr>
        <p:spPr>
          <a:xfrm>
            <a:off x="-64200" y="3825775"/>
            <a:ext cx="1296000" cy="138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130"/>
          <p:cNvSpPr/>
          <p:nvPr/>
        </p:nvSpPr>
        <p:spPr>
          <a:xfrm>
            <a:off x="5258900" y="-237925"/>
            <a:ext cx="11403900" cy="58443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130"/>
          <p:cNvSpPr/>
          <p:nvPr/>
        </p:nvSpPr>
        <p:spPr>
          <a:xfrm rot="10800000">
            <a:off x="-5389050" y="-2161975"/>
            <a:ext cx="11403900" cy="5844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130"/>
          <p:cNvSpPr/>
          <p:nvPr/>
        </p:nvSpPr>
        <p:spPr>
          <a:xfrm>
            <a:off x="5211275" y="3863525"/>
            <a:ext cx="2907300" cy="1490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130"/>
          <p:cNvSpPr/>
          <p:nvPr/>
        </p:nvSpPr>
        <p:spPr>
          <a:xfrm rot="10800000">
            <a:off x="1107975" y="-556075"/>
            <a:ext cx="2907300" cy="14901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1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5"/>
        </a:solidFill>
      </p:bgPr>
    </p:bg>
    <p:spTree>
      <p:nvGrpSpPr>
        <p:cNvPr id="1052" name="Shape 1052"/>
        <p:cNvGrpSpPr/>
        <p:nvPr/>
      </p:nvGrpSpPr>
      <p:grpSpPr>
        <a:xfrm>
          <a:off x="0" y="0"/>
          <a:ext cx="0" cy="0"/>
          <a:chOff x="0" y="0"/>
          <a:chExt cx="0" cy="0"/>
        </a:xfrm>
      </p:grpSpPr>
      <p:sp>
        <p:nvSpPr>
          <p:cNvPr id="1053" name="Google Shape;1053;p132"/>
          <p:cNvSpPr/>
          <p:nvPr/>
        </p:nvSpPr>
        <p:spPr>
          <a:xfrm>
            <a:off x="-3537625" y="711975"/>
            <a:ext cx="7035600" cy="3277200"/>
          </a:xfrm>
          <a:prstGeom prst="triangle">
            <a:avLst>
              <a:gd fmla="val 50000"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132"/>
          <p:cNvSpPr/>
          <p:nvPr/>
        </p:nvSpPr>
        <p:spPr>
          <a:xfrm>
            <a:off x="0" y="1255025"/>
            <a:ext cx="4322700" cy="3891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132"/>
          <p:cNvSpPr/>
          <p:nvPr/>
        </p:nvSpPr>
        <p:spPr>
          <a:xfrm flipH="1">
            <a:off x="1034200" y="0"/>
            <a:ext cx="10867800" cy="5143500"/>
          </a:xfrm>
          <a:prstGeom prst="triangle">
            <a:avLst>
              <a:gd fmla="val 4985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132"/>
          <p:cNvSpPr txBox="1"/>
          <p:nvPr>
            <p:ph type="ctrTitle"/>
          </p:nvPr>
        </p:nvSpPr>
        <p:spPr>
          <a:xfrm>
            <a:off x="3805750" y="2198675"/>
            <a:ext cx="4322700" cy="1508400"/>
          </a:xfrm>
          <a:prstGeom prst="rect">
            <a:avLst/>
          </a:prstGeom>
        </p:spPr>
        <p:txBody>
          <a:bodyPr anchorCtr="0" anchor="ctr" bIns="91425" lIns="91425" spcFirstLastPara="1" rIns="91425" wrap="square" tIns="91425">
            <a:noAutofit/>
          </a:bodyPr>
          <a:lstStyle>
            <a:lvl1pPr lvl="0" algn="r">
              <a:lnSpc>
                <a:spcPct val="90000"/>
              </a:lnSpc>
              <a:spcBef>
                <a:spcPts val="0"/>
              </a:spcBef>
              <a:spcAft>
                <a:spcPts val="0"/>
              </a:spcAft>
              <a:buClr>
                <a:schemeClr val="lt1"/>
              </a:buClr>
              <a:buSzPts val="4700"/>
              <a:buFont typeface="Julius Sans One"/>
              <a:buNone/>
              <a:defRPr b="1" sz="4000">
                <a:solidFill>
                  <a:schemeClr val="lt1"/>
                </a:solidFill>
                <a:latin typeface="Julius Sans One"/>
                <a:ea typeface="Julius Sans One"/>
                <a:cs typeface="Julius Sans One"/>
                <a:sym typeface="Julius Sans 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057" name="Google Shape;1057;p132"/>
          <p:cNvSpPr txBox="1"/>
          <p:nvPr>
            <p:ph idx="1" type="subTitle"/>
          </p:nvPr>
        </p:nvSpPr>
        <p:spPr>
          <a:xfrm>
            <a:off x="4299250" y="4154375"/>
            <a:ext cx="3829200" cy="248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Clr>
                <a:schemeClr val="lt1"/>
              </a:buClr>
              <a:buSzPts val="2800"/>
              <a:buFont typeface="Questrial"/>
              <a:buNone/>
              <a:defRPr sz="1400">
                <a:solidFill>
                  <a:schemeClr val="lt1"/>
                </a:solidFill>
                <a:latin typeface="Didact Gothic"/>
                <a:ea typeface="Didact Gothic"/>
                <a:cs typeface="Didact Gothic"/>
                <a:sym typeface="Didact Gothic"/>
              </a:defRPr>
            </a:lvl1pPr>
            <a:lvl2pPr lvl="1"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2pPr>
            <a:lvl3pPr lvl="2"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3pPr>
            <a:lvl4pPr lvl="3"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4pPr>
            <a:lvl5pPr lvl="4"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5pPr>
            <a:lvl6pPr lvl="5"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6pPr>
            <a:lvl7pPr lvl="6"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7pPr>
            <a:lvl8pPr lvl="7"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8pPr>
            <a:lvl9pPr lvl="8"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9pPr>
          </a:lstStyle>
          <a:p/>
        </p:txBody>
      </p:sp>
      <p:sp>
        <p:nvSpPr>
          <p:cNvPr id="1058" name="Google Shape;1058;p1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1059" name="Shape 1059"/>
        <p:cNvGrpSpPr/>
        <p:nvPr/>
      </p:nvGrpSpPr>
      <p:grpSpPr>
        <a:xfrm>
          <a:off x="0" y="0"/>
          <a:ext cx="0" cy="0"/>
          <a:chOff x="0" y="0"/>
          <a:chExt cx="0" cy="0"/>
        </a:xfrm>
      </p:grpSpPr>
      <p:sp>
        <p:nvSpPr>
          <p:cNvPr id="1060" name="Google Shape;1060;p133"/>
          <p:cNvSpPr txBox="1"/>
          <p:nvPr>
            <p:ph type="title"/>
          </p:nvPr>
        </p:nvSpPr>
        <p:spPr>
          <a:xfrm>
            <a:off x="4784875" y="2098184"/>
            <a:ext cx="3423600" cy="8622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3600"/>
              <a:buNone/>
              <a:defRPr b="1" sz="3400">
                <a:solidFill>
                  <a:schemeClr val="dk1"/>
                </a:solidFill>
              </a:defRPr>
            </a:lvl1pPr>
            <a:lvl2pPr lvl="1" algn="r">
              <a:spcBef>
                <a:spcPts val="0"/>
              </a:spcBef>
              <a:spcAft>
                <a:spcPts val="0"/>
              </a:spcAft>
              <a:buClr>
                <a:schemeClr val="dk1"/>
              </a:buClr>
              <a:buSzPts val="3600"/>
              <a:buNone/>
              <a:defRPr b="1" sz="3600">
                <a:solidFill>
                  <a:schemeClr val="dk1"/>
                </a:solidFill>
              </a:defRPr>
            </a:lvl2pPr>
            <a:lvl3pPr lvl="2" algn="r">
              <a:spcBef>
                <a:spcPts val="0"/>
              </a:spcBef>
              <a:spcAft>
                <a:spcPts val="0"/>
              </a:spcAft>
              <a:buClr>
                <a:schemeClr val="dk1"/>
              </a:buClr>
              <a:buSzPts val="3600"/>
              <a:buNone/>
              <a:defRPr b="1" sz="3600">
                <a:solidFill>
                  <a:schemeClr val="dk1"/>
                </a:solidFill>
              </a:defRPr>
            </a:lvl3pPr>
            <a:lvl4pPr lvl="3" algn="r">
              <a:spcBef>
                <a:spcPts val="0"/>
              </a:spcBef>
              <a:spcAft>
                <a:spcPts val="0"/>
              </a:spcAft>
              <a:buClr>
                <a:schemeClr val="dk1"/>
              </a:buClr>
              <a:buSzPts val="3600"/>
              <a:buNone/>
              <a:defRPr b="1" sz="3600">
                <a:solidFill>
                  <a:schemeClr val="dk1"/>
                </a:solidFill>
              </a:defRPr>
            </a:lvl4pPr>
            <a:lvl5pPr lvl="4" algn="r">
              <a:spcBef>
                <a:spcPts val="0"/>
              </a:spcBef>
              <a:spcAft>
                <a:spcPts val="0"/>
              </a:spcAft>
              <a:buClr>
                <a:schemeClr val="dk1"/>
              </a:buClr>
              <a:buSzPts val="3600"/>
              <a:buNone/>
              <a:defRPr b="1" sz="3600">
                <a:solidFill>
                  <a:schemeClr val="dk1"/>
                </a:solidFill>
              </a:defRPr>
            </a:lvl5pPr>
            <a:lvl6pPr lvl="5" algn="r">
              <a:spcBef>
                <a:spcPts val="0"/>
              </a:spcBef>
              <a:spcAft>
                <a:spcPts val="0"/>
              </a:spcAft>
              <a:buClr>
                <a:schemeClr val="dk1"/>
              </a:buClr>
              <a:buSzPts val="3600"/>
              <a:buNone/>
              <a:defRPr b="1" sz="3600">
                <a:solidFill>
                  <a:schemeClr val="dk1"/>
                </a:solidFill>
              </a:defRPr>
            </a:lvl6pPr>
            <a:lvl7pPr lvl="6" algn="r">
              <a:spcBef>
                <a:spcPts val="0"/>
              </a:spcBef>
              <a:spcAft>
                <a:spcPts val="0"/>
              </a:spcAft>
              <a:buClr>
                <a:schemeClr val="dk1"/>
              </a:buClr>
              <a:buSzPts val="3600"/>
              <a:buNone/>
              <a:defRPr b="1" sz="3600">
                <a:solidFill>
                  <a:schemeClr val="dk1"/>
                </a:solidFill>
              </a:defRPr>
            </a:lvl7pPr>
            <a:lvl8pPr lvl="7" algn="r">
              <a:spcBef>
                <a:spcPts val="0"/>
              </a:spcBef>
              <a:spcAft>
                <a:spcPts val="0"/>
              </a:spcAft>
              <a:buClr>
                <a:schemeClr val="dk1"/>
              </a:buClr>
              <a:buSzPts val="3600"/>
              <a:buNone/>
              <a:defRPr b="1" sz="3600">
                <a:solidFill>
                  <a:schemeClr val="dk1"/>
                </a:solidFill>
              </a:defRPr>
            </a:lvl8pPr>
            <a:lvl9pPr lvl="8" algn="r">
              <a:spcBef>
                <a:spcPts val="0"/>
              </a:spcBef>
              <a:spcAft>
                <a:spcPts val="0"/>
              </a:spcAft>
              <a:buClr>
                <a:schemeClr val="dk1"/>
              </a:buClr>
              <a:buSzPts val="3600"/>
              <a:buNone/>
              <a:defRPr b="1" sz="3600">
                <a:solidFill>
                  <a:schemeClr val="dk1"/>
                </a:solidFill>
              </a:defRPr>
            </a:lvl9pPr>
          </a:lstStyle>
          <a:p/>
        </p:txBody>
      </p:sp>
      <p:sp>
        <p:nvSpPr>
          <p:cNvPr id="1061" name="Google Shape;1061;p133"/>
          <p:cNvSpPr txBox="1"/>
          <p:nvPr>
            <p:ph hasCustomPrompt="1" idx="2" type="title"/>
          </p:nvPr>
        </p:nvSpPr>
        <p:spPr>
          <a:xfrm>
            <a:off x="5151175" y="1032009"/>
            <a:ext cx="3057300" cy="8622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8000"/>
              <a:buNone/>
              <a:defRPr b="1" sz="8000">
                <a:solidFill>
                  <a:schemeClr val="dk1"/>
                </a:solidFill>
              </a:defRPr>
            </a:lvl1pPr>
            <a:lvl2pPr lvl="1" algn="r">
              <a:spcBef>
                <a:spcPts val="0"/>
              </a:spcBef>
              <a:spcAft>
                <a:spcPts val="0"/>
              </a:spcAft>
              <a:buClr>
                <a:schemeClr val="dk1"/>
              </a:buClr>
              <a:buSzPts val="8000"/>
              <a:buNone/>
              <a:defRPr b="1" sz="8000">
                <a:solidFill>
                  <a:schemeClr val="dk1"/>
                </a:solidFill>
              </a:defRPr>
            </a:lvl2pPr>
            <a:lvl3pPr lvl="2" algn="r">
              <a:spcBef>
                <a:spcPts val="0"/>
              </a:spcBef>
              <a:spcAft>
                <a:spcPts val="0"/>
              </a:spcAft>
              <a:buClr>
                <a:schemeClr val="dk1"/>
              </a:buClr>
              <a:buSzPts val="8000"/>
              <a:buNone/>
              <a:defRPr b="1" sz="8000">
                <a:solidFill>
                  <a:schemeClr val="dk1"/>
                </a:solidFill>
              </a:defRPr>
            </a:lvl3pPr>
            <a:lvl4pPr lvl="3" algn="r">
              <a:spcBef>
                <a:spcPts val="0"/>
              </a:spcBef>
              <a:spcAft>
                <a:spcPts val="0"/>
              </a:spcAft>
              <a:buClr>
                <a:schemeClr val="dk1"/>
              </a:buClr>
              <a:buSzPts val="8000"/>
              <a:buNone/>
              <a:defRPr b="1" sz="8000">
                <a:solidFill>
                  <a:schemeClr val="dk1"/>
                </a:solidFill>
              </a:defRPr>
            </a:lvl4pPr>
            <a:lvl5pPr lvl="4" algn="r">
              <a:spcBef>
                <a:spcPts val="0"/>
              </a:spcBef>
              <a:spcAft>
                <a:spcPts val="0"/>
              </a:spcAft>
              <a:buClr>
                <a:schemeClr val="dk1"/>
              </a:buClr>
              <a:buSzPts val="8000"/>
              <a:buNone/>
              <a:defRPr b="1" sz="8000">
                <a:solidFill>
                  <a:schemeClr val="dk1"/>
                </a:solidFill>
              </a:defRPr>
            </a:lvl5pPr>
            <a:lvl6pPr lvl="5" algn="r">
              <a:spcBef>
                <a:spcPts val="0"/>
              </a:spcBef>
              <a:spcAft>
                <a:spcPts val="0"/>
              </a:spcAft>
              <a:buClr>
                <a:schemeClr val="dk1"/>
              </a:buClr>
              <a:buSzPts val="8000"/>
              <a:buNone/>
              <a:defRPr b="1" sz="8000">
                <a:solidFill>
                  <a:schemeClr val="dk1"/>
                </a:solidFill>
              </a:defRPr>
            </a:lvl6pPr>
            <a:lvl7pPr lvl="6" algn="r">
              <a:spcBef>
                <a:spcPts val="0"/>
              </a:spcBef>
              <a:spcAft>
                <a:spcPts val="0"/>
              </a:spcAft>
              <a:buClr>
                <a:schemeClr val="dk1"/>
              </a:buClr>
              <a:buSzPts val="8000"/>
              <a:buNone/>
              <a:defRPr b="1" sz="8000">
                <a:solidFill>
                  <a:schemeClr val="dk1"/>
                </a:solidFill>
              </a:defRPr>
            </a:lvl7pPr>
            <a:lvl8pPr lvl="7" algn="r">
              <a:spcBef>
                <a:spcPts val="0"/>
              </a:spcBef>
              <a:spcAft>
                <a:spcPts val="0"/>
              </a:spcAft>
              <a:buClr>
                <a:schemeClr val="dk1"/>
              </a:buClr>
              <a:buSzPts val="8000"/>
              <a:buNone/>
              <a:defRPr b="1" sz="8000">
                <a:solidFill>
                  <a:schemeClr val="dk1"/>
                </a:solidFill>
              </a:defRPr>
            </a:lvl8pPr>
            <a:lvl9pPr lvl="8" algn="r">
              <a:spcBef>
                <a:spcPts val="0"/>
              </a:spcBef>
              <a:spcAft>
                <a:spcPts val="0"/>
              </a:spcAft>
              <a:buClr>
                <a:schemeClr val="dk1"/>
              </a:buClr>
              <a:buSzPts val="8000"/>
              <a:buNone/>
              <a:defRPr b="1" sz="8000">
                <a:solidFill>
                  <a:schemeClr val="dk1"/>
                </a:solidFill>
              </a:defRPr>
            </a:lvl9pPr>
          </a:lstStyle>
          <a:p>
            <a:r>
              <a:t>xx%</a:t>
            </a:r>
          </a:p>
        </p:txBody>
      </p:sp>
      <p:sp>
        <p:nvSpPr>
          <p:cNvPr id="1062" name="Google Shape;1062;p133"/>
          <p:cNvSpPr txBox="1"/>
          <p:nvPr>
            <p:ph idx="1" type="subTitle"/>
          </p:nvPr>
        </p:nvSpPr>
        <p:spPr>
          <a:xfrm>
            <a:off x="6127050" y="3320300"/>
            <a:ext cx="2081400" cy="524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1063" name="Google Shape;1063;p133"/>
          <p:cNvCxnSpPr/>
          <p:nvPr/>
        </p:nvCxnSpPr>
        <p:spPr>
          <a:xfrm flipH="1">
            <a:off x="2814150" y="-1263000"/>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1064" name="Google Shape;1064;p133"/>
          <p:cNvSpPr/>
          <p:nvPr/>
        </p:nvSpPr>
        <p:spPr>
          <a:xfrm flipH="1">
            <a:off x="7919875" y="3825775"/>
            <a:ext cx="1296000" cy="1382400"/>
          </a:xfrm>
          <a:prstGeom prst="rtTriangl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61" name="Shape 61"/>
        <p:cNvGrpSpPr/>
        <p:nvPr/>
      </p:nvGrpSpPr>
      <p:grpSpPr>
        <a:xfrm>
          <a:off x="0" y="0"/>
          <a:ext cx="0" cy="0"/>
          <a:chOff x="0" y="0"/>
          <a:chExt cx="0" cy="0"/>
        </a:xfrm>
      </p:grpSpPr>
      <p:sp>
        <p:nvSpPr>
          <p:cNvPr id="62" name="Google Shape;62;p15"/>
          <p:cNvSpPr txBox="1"/>
          <p:nvPr>
            <p:ph type="title"/>
          </p:nvPr>
        </p:nvSpPr>
        <p:spPr>
          <a:xfrm>
            <a:off x="4784875" y="2098184"/>
            <a:ext cx="3423600" cy="8622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3600"/>
              <a:buNone/>
              <a:defRPr b="1" sz="3400">
                <a:solidFill>
                  <a:schemeClr val="dk1"/>
                </a:solidFill>
              </a:defRPr>
            </a:lvl1pPr>
            <a:lvl2pPr lvl="1" algn="r">
              <a:spcBef>
                <a:spcPts val="0"/>
              </a:spcBef>
              <a:spcAft>
                <a:spcPts val="0"/>
              </a:spcAft>
              <a:buClr>
                <a:schemeClr val="dk1"/>
              </a:buClr>
              <a:buSzPts val="3600"/>
              <a:buNone/>
              <a:defRPr b="1" sz="3600">
                <a:solidFill>
                  <a:schemeClr val="dk1"/>
                </a:solidFill>
              </a:defRPr>
            </a:lvl2pPr>
            <a:lvl3pPr lvl="2" algn="r">
              <a:spcBef>
                <a:spcPts val="0"/>
              </a:spcBef>
              <a:spcAft>
                <a:spcPts val="0"/>
              </a:spcAft>
              <a:buClr>
                <a:schemeClr val="dk1"/>
              </a:buClr>
              <a:buSzPts val="3600"/>
              <a:buNone/>
              <a:defRPr b="1" sz="3600">
                <a:solidFill>
                  <a:schemeClr val="dk1"/>
                </a:solidFill>
              </a:defRPr>
            </a:lvl3pPr>
            <a:lvl4pPr lvl="3" algn="r">
              <a:spcBef>
                <a:spcPts val="0"/>
              </a:spcBef>
              <a:spcAft>
                <a:spcPts val="0"/>
              </a:spcAft>
              <a:buClr>
                <a:schemeClr val="dk1"/>
              </a:buClr>
              <a:buSzPts val="3600"/>
              <a:buNone/>
              <a:defRPr b="1" sz="3600">
                <a:solidFill>
                  <a:schemeClr val="dk1"/>
                </a:solidFill>
              </a:defRPr>
            </a:lvl4pPr>
            <a:lvl5pPr lvl="4" algn="r">
              <a:spcBef>
                <a:spcPts val="0"/>
              </a:spcBef>
              <a:spcAft>
                <a:spcPts val="0"/>
              </a:spcAft>
              <a:buClr>
                <a:schemeClr val="dk1"/>
              </a:buClr>
              <a:buSzPts val="3600"/>
              <a:buNone/>
              <a:defRPr b="1" sz="3600">
                <a:solidFill>
                  <a:schemeClr val="dk1"/>
                </a:solidFill>
              </a:defRPr>
            </a:lvl5pPr>
            <a:lvl6pPr lvl="5" algn="r">
              <a:spcBef>
                <a:spcPts val="0"/>
              </a:spcBef>
              <a:spcAft>
                <a:spcPts val="0"/>
              </a:spcAft>
              <a:buClr>
                <a:schemeClr val="dk1"/>
              </a:buClr>
              <a:buSzPts val="3600"/>
              <a:buNone/>
              <a:defRPr b="1" sz="3600">
                <a:solidFill>
                  <a:schemeClr val="dk1"/>
                </a:solidFill>
              </a:defRPr>
            </a:lvl6pPr>
            <a:lvl7pPr lvl="6" algn="r">
              <a:spcBef>
                <a:spcPts val="0"/>
              </a:spcBef>
              <a:spcAft>
                <a:spcPts val="0"/>
              </a:spcAft>
              <a:buClr>
                <a:schemeClr val="dk1"/>
              </a:buClr>
              <a:buSzPts val="3600"/>
              <a:buNone/>
              <a:defRPr b="1" sz="3600">
                <a:solidFill>
                  <a:schemeClr val="dk1"/>
                </a:solidFill>
              </a:defRPr>
            </a:lvl7pPr>
            <a:lvl8pPr lvl="7" algn="r">
              <a:spcBef>
                <a:spcPts val="0"/>
              </a:spcBef>
              <a:spcAft>
                <a:spcPts val="0"/>
              </a:spcAft>
              <a:buClr>
                <a:schemeClr val="dk1"/>
              </a:buClr>
              <a:buSzPts val="3600"/>
              <a:buNone/>
              <a:defRPr b="1" sz="3600">
                <a:solidFill>
                  <a:schemeClr val="dk1"/>
                </a:solidFill>
              </a:defRPr>
            </a:lvl8pPr>
            <a:lvl9pPr lvl="8" algn="r">
              <a:spcBef>
                <a:spcPts val="0"/>
              </a:spcBef>
              <a:spcAft>
                <a:spcPts val="0"/>
              </a:spcAft>
              <a:buClr>
                <a:schemeClr val="dk1"/>
              </a:buClr>
              <a:buSzPts val="3600"/>
              <a:buNone/>
              <a:defRPr b="1" sz="3600">
                <a:solidFill>
                  <a:schemeClr val="dk1"/>
                </a:solidFill>
              </a:defRPr>
            </a:lvl9pPr>
          </a:lstStyle>
          <a:p/>
        </p:txBody>
      </p:sp>
      <p:sp>
        <p:nvSpPr>
          <p:cNvPr id="63" name="Google Shape;63;p15"/>
          <p:cNvSpPr txBox="1"/>
          <p:nvPr>
            <p:ph hasCustomPrompt="1" idx="2" type="title"/>
          </p:nvPr>
        </p:nvSpPr>
        <p:spPr>
          <a:xfrm>
            <a:off x="5151175" y="1032009"/>
            <a:ext cx="3057300" cy="8622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8000"/>
              <a:buNone/>
              <a:defRPr b="1" sz="8000">
                <a:solidFill>
                  <a:schemeClr val="dk1"/>
                </a:solidFill>
              </a:defRPr>
            </a:lvl1pPr>
            <a:lvl2pPr lvl="1" algn="r">
              <a:spcBef>
                <a:spcPts val="0"/>
              </a:spcBef>
              <a:spcAft>
                <a:spcPts val="0"/>
              </a:spcAft>
              <a:buClr>
                <a:schemeClr val="dk1"/>
              </a:buClr>
              <a:buSzPts val="8000"/>
              <a:buNone/>
              <a:defRPr b="1" sz="8000">
                <a:solidFill>
                  <a:schemeClr val="dk1"/>
                </a:solidFill>
              </a:defRPr>
            </a:lvl2pPr>
            <a:lvl3pPr lvl="2" algn="r">
              <a:spcBef>
                <a:spcPts val="0"/>
              </a:spcBef>
              <a:spcAft>
                <a:spcPts val="0"/>
              </a:spcAft>
              <a:buClr>
                <a:schemeClr val="dk1"/>
              </a:buClr>
              <a:buSzPts val="8000"/>
              <a:buNone/>
              <a:defRPr b="1" sz="8000">
                <a:solidFill>
                  <a:schemeClr val="dk1"/>
                </a:solidFill>
              </a:defRPr>
            </a:lvl3pPr>
            <a:lvl4pPr lvl="3" algn="r">
              <a:spcBef>
                <a:spcPts val="0"/>
              </a:spcBef>
              <a:spcAft>
                <a:spcPts val="0"/>
              </a:spcAft>
              <a:buClr>
                <a:schemeClr val="dk1"/>
              </a:buClr>
              <a:buSzPts val="8000"/>
              <a:buNone/>
              <a:defRPr b="1" sz="8000">
                <a:solidFill>
                  <a:schemeClr val="dk1"/>
                </a:solidFill>
              </a:defRPr>
            </a:lvl4pPr>
            <a:lvl5pPr lvl="4" algn="r">
              <a:spcBef>
                <a:spcPts val="0"/>
              </a:spcBef>
              <a:spcAft>
                <a:spcPts val="0"/>
              </a:spcAft>
              <a:buClr>
                <a:schemeClr val="dk1"/>
              </a:buClr>
              <a:buSzPts val="8000"/>
              <a:buNone/>
              <a:defRPr b="1" sz="8000">
                <a:solidFill>
                  <a:schemeClr val="dk1"/>
                </a:solidFill>
              </a:defRPr>
            </a:lvl5pPr>
            <a:lvl6pPr lvl="5" algn="r">
              <a:spcBef>
                <a:spcPts val="0"/>
              </a:spcBef>
              <a:spcAft>
                <a:spcPts val="0"/>
              </a:spcAft>
              <a:buClr>
                <a:schemeClr val="dk1"/>
              </a:buClr>
              <a:buSzPts val="8000"/>
              <a:buNone/>
              <a:defRPr b="1" sz="8000">
                <a:solidFill>
                  <a:schemeClr val="dk1"/>
                </a:solidFill>
              </a:defRPr>
            </a:lvl6pPr>
            <a:lvl7pPr lvl="6" algn="r">
              <a:spcBef>
                <a:spcPts val="0"/>
              </a:spcBef>
              <a:spcAft>
                <a:spcPts val="0"/>
              </a:spcAft>
              <a:buClr>
                <a:schemeClr val="dk1"/>
              </a:buClr>
              <a:buSzPts val="8000"/>
              <a:buNone/>
              <a:defRPr b="1" sz="8000">
                <a:solidFill>
                  <a:schemeClr val="dk1"/>
                </a:solidFill>
              </a:defRPr>
            </a:lvl7pPr>
            <a:lvl8pPr lvl="7" algn="r">
              <a:spcBef>
                <a:spcPts val="0"/>
              </a:spcBef>
              <a:spcAft>
                <a:spcPts val="0"/>
              </a:spcAft>
              <a:buClr>
                <a:schemeClr val="dk1"/>
              </a:buClr>
              <a:buSzPts val="8000"/>
              <a:buNone/>
              <a:defRPr b="1" sz="8000">
                <a:solidFill>
                  <a:schemeClr val="dk1"/>
                </a:solidFill>
              </a:defRPr>
            </a:lvl8pPr>
            <a:lvl9pPr lvl="8" algn="r">
              <a:spcBef>
                <a:spcPts val="0"/>
              </a:spcBef>
              <a:spcAft>
                <a:spcPts val="0"/>
              </a:spcAft>
              <a:buClr>
                <a:schemeClr val="dk1"/>
              </a:buClr>
              <a:buSzPts val="8000"/>
              <a:buNone/>
              <a:defRPr b="1" sz="8000">
                <a:solidFill>
                  <a:schemeClr val="dk1"/>
                </a:solidFill>
              </a:defRPr>
            </a:lvl9pPr>
          </a:lstStyle>
          <a:p>
            <a:r>
              <a:t>xx%</a:t>
            </a:r>
          </a:p>
        </p:txBody>
      </p:sp>
      <p:sp>
        <p:nvSpPr>
          <p:cNvPr id="64" name="Google Shape;64;p15"/>
          <p:cNvSpPr txBox="1"/>
          <p:nvPr>
            <p:ph idx="1" type="subTitle"/>
          </p:nvPr>
        </p:nvSpPr>
        <p:spPr>
          <a:xfrm>
            <a:off x="6127050" y="3320300"/>
            <a:ext cx="2081400" cy="524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65" name="Google Shape;65;p15"/>
          <p:cNvCxnSpPr/>
          <p:nvPr/>
        </p:nvCxnSpPr>
        <p:spPr>
          <a:xfrm flipH="1">
            <a:off x="2814150" y="-1263000"/>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66" name="Google Shape;66;p15"/>
          <p:cNvSpPr/>
          <p:nvPr/>
        </p:nvSpPr>
        <p:spPr>
          <a:xfrm flipH="1">
            <a:off x="7919875" y="3825775"/>
            <a:ext cx="1296000" cy="1382400"/>
          </a:xfrm>
          <a:prstGeom prst="rtTriangl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accent5"/>
        </a:solidFill>
      </p:bgPr>
    </p:bg>
    <p:spTree>
      <p:nvGrpSpPr>
        <p:cNvPr id="1066" name="Shape 1066"/>
        <p:cNvGrpSpPr/>
        <p:nvPr/>
      </p:nvGrpSpPr>
      <p:grpSpPr>
        <a:xfrm>
          <a:off x="0" y="0"/>
          <a:ext cx="0" cy="0"/>
          <a:chOff x="0" y="0"/>
          <a:chExt cx="0" cy="0"/>
        </a:xfrm>
      </p:grpSpPr>
      <p:sp>
        <p:nvSpPr>
          <p:cNvPr id="1067" name="Google Shape;1067;p134"/>
          <p:cNvSpPr txBox="1"/>
          <p:nvPr>
            <p:ph idx="1" type="body"/>
          </p:nvPr>
        </p:nvSpPr>
        <p:spPr>
          <a:xfrm>
            <a:off x="713225" y="1424150"/>
            <a:ext cx="6075000" cy="3259800"/>
          </a:xfrm>
          <a:prstGeom prst="rect">
            <a:avLst/>
          </a:prstGeom>
        </p:spPr>
        <p:txBody>
          <a:bodyPr anchorCtr="0" anchor="t" bIns="91425" lIns="91425" spcFirstLastPara="1" rIns="91425" wrap="square" tIns="91425">
            <a:noAutofit/>
          </a:bodyPr>
          <a:lstStyle>
            <a:lvl1pPr indent="-317500" lvl="0" marL="457200" marR="508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1068" name="Google Shape;1068;p134"/>
          <p:cNvSpPr txBox="1"/>
          <p:nvPr>
            <p:ph type="title"/>
          </p:nvPr>
        </p:nvSpPr>
        <p:spPr>
          <a:xfrm>
            <a:off x="713225" y="530584"/>
            <a:ext cx="57681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1069" name="Google Shape;1069;p134"/>
          <p:cNvSpPr/>
          <p:nvPr/>
        </p:nvSpPr>
        <p:spPr>
          <a:xfrm flipH="1">
            <a:off x="5808550" y="1533900"/>
            <a:ext cx="4800600" cy="4800600"/>
          </a:xfrm>
          <a:prstGeom prst="rtTriangl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070" name="Google Shape;1070;p1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dos columnas " type="twoColTx">
  <p:cSld name="TITLE_AND_TWO_COLUMNS">
    <p:bg>
      <p:bgPr>
        <a:solidFill>
          <a:schemeClr val="accent5"/>
        </a:solidFill>
      </p:bgPr>
    </p:bg>
    <p:spTree>
      <p:nvGrpSpPr>
        <p:cNvPr id="1071" name="Shape 1071"/>
        <p:cNvGrpSpPr/>
        <p:nvPr/>
      </p:nvGrpSpPr>
      <p:grpSpPr>
        <a:xfrm>
          <a:off x="0" y="0"/>
          <a:ext cx="0" cy="0"/>
          <a:chOff x="0" y="0"/>
          <a:chExt cx="0" cy="0"/>
        </a:xfrm>
      </p:grpSpPr>
      <p:sp>
        <p:nvSpPr>
          <p:cNvPr id="1072" name="Google Shape;1072;p135"/>
          <p:cNvSpPr txBox="1"/>
          <p:nvPr>
            <p:ph idx="1" type="subTitle"/>
          </p:nvPr>
        </p:nvSpPr>
        <p:spPr>
          <a:xfrm>
            <a:off x="833927" y="2641577"/>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1073" name="Google Shape;1073;p135"/>
          <p:cNvSpPr txBox="1"/>
          <p:nvPr>
            <p:ph idx="2" type="subTitle"/>
          </p:nvPr>
        </p:nvSpPr>
        <p:spPr>
          <a:xfrm>
            <a:off x="5209273" y="2641577"/>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1074" name="Google Shape;1074;p135"/>
          <p:cNvSpPr txBox="1"/>
          <p:nvPr>
            <p:ph type="title"/>
          </p:nvPr>
        </p:nvSpPr>
        <p:spPr>
          <a:xfrm>
            <a:off x="1554977" y="1985760"/>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0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075" name="Google Shape;1075;p135"/>
          <p:cNvSpPr txBox="1"/>
          <p:nvPr>
            <p:ph idx="3" type="title"/>
          </p:nvPr>
        </p:nvSpPr>
        <p:spPr>
          <a:xfrm>
            <a:off x="5930323" y="1985760"/>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0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076" name="Google Shape;1076;p135"/>
          <p:cNvSpPr/>
          <p:nvPr/>
        </p:nvSpPr>
        <p:spPr>
          <a:xfrm rot="10800000">
            <a:off x="3588450" y="-22625"/>
            <a:ext cx="1967100" cy="8859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ítulo " type="titleOnly">
  <p:cSld name="TITLE_ONLY">
    <p:bg>
      <p:bgPr>
        <a:solidFill>
          <a:schemeClr val="accent5"/>
        </a:solidFill>
      </p:bgPr>
    </p:bg>
    <p:spTree>
      <p:nvGrpSpPr>
        <p:cNvPr id="1078" name="Shape 1078"/>
        <p:cNvGrpSpPr/>
        <p:nvPr/>
      </p:nvGrpSpPr>
      <p:grpSpPr>
        <a:xfrm>
          <a:off x="0" y="0"/>
          <a:ext cx="0" cy="0"/>
          <a:chOff x="0" y="0"/>
          <a:chExt cx="0" cy="0"/>
        </a:xfrm>
      </p:grpSpPr>
      <p:sp>
        <p:nvSpPr>
          <p:cNvPr id="1079" name="Google Shape;1079;p136"/>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080" name="Google Shape;1080;p136"/>
          <p:cNvSpPr/>
          <p:nvPr/>
        </p:nvSpPr>
        <p:spPr>
          <a:xfrm flipH="1">
            <a:off x="7024500" y="260062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81" name="Google Shape;1081;p136"/>
          <p:cNvSpPr/>
          <p:nvPr/>
        </p:nvSpPr>
        <p:spPr>
          <a:xfrm flipH="1">
            <a:off x="7128800" y="2600625"/>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82" name="Google Shape;1082;p136"/>
          <p:cNvSpPr/>
          <p:nvPr/>
        </p:nvSpPr>
        <p:spPr>
          <a:xfrm flipH="1" rot="10800000">
            <a:off x="-7624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83" name="Google Shape;1083;p136"/>
          <p:cNvSpPr/>
          <p:nvPr/>
        </p:nvSpPr>
        <p:spPr>
          <a:xfrm flipH="1" rot="10800000">
            <a:off x="-168140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1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5"/>
        </a:solidFill>
      </p:bgPr>
    </p:bg>
    <p:spTree>
      <p:nvGrpSpPr>
        <p:cNvPr id="1085" name="Shape 1085"/>
        <p:cNvGrpSpPr/>
        <p:nvPr/>
      </p:nvGrpSpPr>
      <p:grpSpPr>
        <a:xfrm>
          <a:off x="0" y="0"/>
          <a:ext cx="0" cy="0"/>
          <a:chOff x="0" y="0"/>
          <a:chExt cx="0" cy="0"/>
        </a:xfrm>
      </p:grpSpPr>
      <p:sp>
        <p:nvSpPr>
          <p:cNvPr id="1086" name="Google Shape;1086;p137"/>
          <p:cNvSpPr txBox="1"/>
          <p:nvPr>
            <p:ph idx="1" type="body"/>
          </p:nvPr>
        </p:nvSpPr>
        <p:spPr>
          <a:xfrm>
            <a:off x="713225" y="2204605"/>
            <a:ext cx="3850200" cy="6906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1087" name="Google Shape;1087;p137"/>
          <p:cNvSpPr txBox="1"/>
          <p:nvPr>
            <p:ph type="title"/>
          </p:nvPr>
        </p:nvSpPr>
        <p:spPr>
          <a:xfrm>
            <a:off x="713225" y="923025"/>
            <a:ext cx="4220700" cy="982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1088" name="Google Shape;1088;p1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089" name="Shape 1089"/>
        <p:cNvGrpSpPr/>
        <p:nvPr/>
      </p:nvGrpSpPr>
      <p:grpSpPr>
        <a:xfrm>
          <a:off x="0" y="0"/>
          <a:ext cx="0" cy="0"/>
          <a:chOff x="0" y="0"/>
          <a:chExt cx="0" cy="0"/>
        </a:xfrm>
      </p:grpSpPr>
      <p:sp>
        <p:nvSpPr>
          <p:cNvPr id="1090" name="Google Shape;1090;p138"/>
          <p:cNvSpPr txBox="1"/>
          <p:nvPr>
            <p:ph type="title"/>
          </p:nvPr>
        </p:nvSpPr>
        <p:spPr>
          <a:xfrm>
            <a:off x="805050" y="1840500"/>
            <a:ext cx="7533900" cy="14625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2700"/>
              <a:buNone/>
              <a:defRPr b="1" sz="6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1091" name="Google Shape;1091;p1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accent5"/>
        </a:solidFill>
      </p:bgPr>
    </p:bg>
    <p:spTree>
      <p:nvGrpSpPr>
        <p:cNvPr id="1092" name="Shape 1092"/>
        <p:cNvGrpSpPr/>
        <p:nvPr/>
      </p:nvGrpSpPr>
      <p:grpSpPr>
        <a:xfrm>
          <a:off x="0" y="0"/>
          <a:ext cx="0" cy="0"/>
          <a:chOff x="0" y="0"/>
          <a:chExt cx="0" cy="0"/>
        </a:xfrm>
      </p:grpSpPr>
      <p:sp>
        <p:nvSpPr>
          <p:cNvPr id="1093" name="Google Shape;1093;p139"/>
          <p:cNvSpPr/>
          <p:nvPr/>
        </p:nvSpPr>
        <p:spPr>
          <a:xfrm>
            <a:off x="0" y="457200"/>
            <a:ext cx="9144000" cy="46863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39"/>
          <p:cNvSpPr/>
          <p:nvPr/>
        </p:nvSpPr>
        <p:spPr>
          <a:xfrm rot="5400000">
            <a:off x="-64425" y="64350"/>
            <a:ext cx="4243200" cy="41145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39"/>
          <p:cNvSpPr/>
          <p:nvPr/>
        </p:nvSpPr>
        <p:spPr>
          <a:xfrm flipH="1" rot="-5400000">
            <a:off x="4941700" y="26525"/>
            <a:ext cx="4364700" cy="42276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139"/>
          <p:cNvSpPr txBox="1"/>
          <p:nvPr>
            <p:ph type="ctrTitle"/>
          </p:nvPr>
        </p:nvSpPr>
        <p:spPr>
          <a:xfrm>
            <a:off x="1690800" y="2470300"/>
            <a:ext cx="5762400" cy="699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b="1" sz="3000">
                <a:solidFill>
                  <a:schemeClr val="lt1"/>
                </a:solidFill>
              </a:defRPr>
            </a:lvl1pPr>
            <a:lvl2pPr lvl="1" algn="ctr">
              <a:spcBef>
                <a:spcPts val="0"/>
              </a:spcBef>
              <a:spcAft>
                <a:spcPts val="0"/>
              </a:spcAft>
              <a:buClr>
                <a:schemeClr val="lt1"/>
              </a:buClr>
              <a:buSzPts val="8000"/>
              <a:buNone/>
              <a:defRPr b="1" sz="8000">
                <a:solidFill>
                  <a:schemeClr val="lt1"/>
                </a:solidFill>
              </a:defRPr>
            </a:lvl2pPr>
            <a:lvl3pPr lvl="2" algn="ctr">
              <a:spcBef>
                <a:spcPts val="0"/>
              </a:spcBef>
              <a:spcAft>
                <a:spcPts val="0"/>
              </a:spcAft>
              <a:buClr>
                <a:schemeClr val="lt1"/>
              </a:buClr>
              <a:buSzPts val="8000"/>
              <a:buNone/>
              <a:defRPr b="1" sz="8000">
                <a:solidFill>
                  <a:schemeClr val="lt1"/>
                </a:solidFill>
              </a:defRPr>
            </a:lvl3pPr>
            <a:lvl4pPr lvl="3" algn="ctr">
              <a:spcBef>
                <a:spcPts val="0"/>
              </a:spcBef>
              <a:spcAft>
                <a:spcPts val="0"/>
              </a:spcAft>
              <a:buClr>
                <a:schemeClr val="lt1"/>
              </a:buClr>
              <a:buSzPts val="8000"/>
              <a:buNone/>
              <a:defRPr b="1" sz="8000">
                <a:solidFill>
                  <a:schemeClr val="lt1"/>
                </a:solidFill>
              </a:defRPr>
            </a:lvl4pPr>
            <a:lvl5pPr lvl="4" algn="ctr">
              <a:spcBef>
                <a:spcPts val="0"/>
              </a:spcBef>
              <a:spcAft>
                <a:spcPts val="0"/>
              </a:spcAft>
              <a:buClr>
                <a:schemeClr val="lt1"/>
              </a:buClr>
              <a:buSzPts val="8000"/>
              <a:buNone/>
              <a:defRPr b="1" sz="8000">
                <a:solidFill>
                  <a:schemeClr val="lt1"/>
                </a:solidFill>
              </a:defRPr>
            </a:lvl5pPr>
            <a:lvl6pPr lvl="5" algn="ctr">
              <a:spcBef>
                <a:spcPts val="0"/>
              </a:spcBef>
              <a:spcAft>
                <a:spcPts val="0"/>
              </a:spcAft>
              <a:buClr>
                <a:schemeClr val="lt1"/>
              </a:buClr>
              <a:buSzPts val="8000"/>
              <a:buNone/>
              <a:defRPr b="1" sz="8000">
                <a:solidFill>
                  <a:schemeClr val="lt1"/>
                </a:solidFill>
              </a:defRPr>
            </a:lvl6pPr>
            <a:lvl7pPr lvl="6" algn="ctr">
              <a:spcBef>
                <a:spcPts val="0"/>
              </a:spcBef>
              <a:spcAft>
                <a:spcPts val="0"/>
              </a:spcAft>
              <a:buClr>
                <a:schemeClr val="lt1"/>
              </a:buClr>
              <a:buSzPts val="8000"/>
              <a:buNone/>
              <a:defRPr b="1" sz="8000">
                <a:solidFill>
                  <a:schemeClr val="lt1"/>
                </a:solidFill>
              </a:defRPr>
            </a:lvl7pPr>
            <a:lvl8pPr lvl="7" algn="ctr">
              <a:spcBef>
                <a:spcPts val="0"/>
              </a:spcBef>
              <a:spcAft>
                <a:spcPts val="0"/>
              </a:spcAft>
              <a:buClr>
                <a:schemeClr val="lt1"/>
              </a:buClr>
              <a:buSzPts val="8000"/>
              <a:buNone/>
              <a:defRPr b="1" sz="8000">
                <a:solidFill>
                  <a:schemeClr val="lt1"/>
                </a:solidFill>
              </a:defRPr>
            </a:lvl8pPr>
            <a:lvl9pPr lvl="8" algn="ctr">
              <a:spcBef>
                <a:spcPts val="0"/>
              </a:spcBef>
              <a:spcAft>
                <a:spcPts val="0"/>
              </a:spcAft>
              <a:buClr>
                <a:schemeClr val="lt1"/>
              </a:buClr>
              <a:buSzPts val="8000"/>
              <a:buNone/>
              <a:defRPr b="1" sz="8000">
                <a:solidFill>
                  <a:schemeClr val="lt1"/>
                </a:solidFill>
              </a:defRPr>
            </a:lvl9pPr>
          </a:lstStyle>
          <a:p/>
        </p:txBody>
      </p:sp>
      <p:sp>
        <p:nvSpPr>
          <p:cNvPr id="1097" name="Google Shape;1097;p139"/>
          <p:cNvSpPr txBox="1"/>
          <p:nvPr>
            <p:ph idx="1" type="subTitle"/>
          </p:nvPr>
        </p:nvSpPr>
        <p:spPr>
          <a:xfrm>
            <a:off x="2218725" y="3334300"/>
            <a:ext cx="4706400" cy="799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1098" name="Google Shape;1098;p1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5"/>
        </a:solidFill>
      </p:bgPr>
    </p:bg>
    <p:spTree>
      <p:nvGrpSpPr>
        <p:cNvPr id="1099" name="Shape 1099"/>
        <p:cNvGrpSpPr/>
        <p:nvPr/>
      </p:nvGrpSpPr>
      <p:grpSpPr>
        <a:xfrm>
          <a:off x="0" y="0"/>
          <a:ext cx="0" cy="0"/>
          <a:chOff x="0" y="0"/>
          <a:chExt cx="0" cy="0"/>
        </a:xfrm>
      </p:grpSpPr>
      <p:sp>
        <p:nvSpPr>
          <p:cNvPr id="1100" name="Google Shape;1100;p140"/>
          <p:cNvSpPr/>
          <p:nvPr/>
        </p:nvSpPr>
        <p:spPr>
          <a:xfrm>
            <a:off x="-50" y="5600"/>
            <a:ext cx="9144000" cy="5143500"/>
          </a:xfrm>
          <a:prstGeom prst="rect">
            <a:avLst/>
          </a:prstGeom>
          <a:solidFill>
            <a:schemeClr val="lt1">
              <a:alpha val="235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140"/>
          <p:cNvSpPr/>
          <p:nvPr/>
        </p:nvSpPr>
        <p:spPr>
          <a:xfrm>
            <a:off x="4312400" y="3669275"/>
            <a:ext cx="4886400" cy="1051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140"/>
          <p:cNvSpPr txBox="1"/>
          <p:nvPr>
            <p:ph type="title"/>
          </p:nvPr>
        </p:nvSpPr>
        <p:spPr>
          <a:xfrm>
            <a:off x="4572000" y="3729575"/>
            <a:ext cx="3858900" cy="778800"/>
          </a:xfrm>
          <a:prstGeom prst="rect">
            <a:avLst/>
          </a:prstGeom>
        </p:spPr>
        <p:txBody>
          <a:bodyPr anchorCtr="0" anchor="t" bIns="91425" lIns="91425" spcFirstLastPara="1" rIns="91425" wrap="square" tIns="91425">
            <a:noAutofit/>
          </a:bodyPr>
          <a:lstStyle>
            <a:lvl1pPr lvl="0" algn="r">
              <a:spcBef>
                <a:spcPts val="0"/>
              </a:spcBef>
              <a:spcAft>
                <a:spcPts val="0"/>
              </a:spcAft>
              <a:buClr>
                <a:schemeClr val="dk1"/>
              </a:buClr>
              <a:buSzPts val="2700"/>
              <a:buNone/>
              <a:defRPr b="1" sz="25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1103" name="Google Shape;1103;p140"/>
          <p:cNvSpPr/>
          <p:nvPr/>
        </p:nvSpPr>
        <p:spPr>
          <a:xfrm rot="5400000">
            <a:off x="-341212" y="-788137"/>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04" name="Google Shape;1104;p140"/>
          <p:cNvSpPr/>
          <p:nvPr/>
        </p:nvSpPr>
        <p:spPr>
          <a:xfrm rot="5400000">
            <a:off x="-436462" y="-1007212"/>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05" name="Google Shape;1105;p1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5"/>
        </a:solidFill>
      </p:bgPr>
    </p:bg>
    <p:spTree>
      <p:nvGrpSpPr>
        <p:cNvPr id="1106" name="Shape 1106"/>
        <p:cNvGrpSpPr/>
        <p:nvPr/>
      </p:nvGrpSpPr>
      <p:grpSpPr>
        <a:xfrm>
          <a:off x="0" y="0"/>
          <a:ext cx="0" cy="0"/>
          <a:chOff x="0" y="0"/>
          <a:chExt cx="0" cy="0"/>
        </a:xfrm>
      </p:grpSpPr>
      <p:sp>
        <p:nvSpPr>
          <p:cNvPr id="1107" name="Google Shape;1107;p141"/>
          <p:cNvSpPr/>
          <p:nvPr/>
        </p:nvSpPr>
        <p:spPr>
          <a:xfrm rot="10800000">
            <a:off x="-19875" y="-19325"/>
            <a:ext cx="9203100" cy="51627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141"/>
          <p:cNvSpPr txBox="1"/>
          <p:nvPr>
            <p:ph hasCustomPrompt="1" type="title"/>
          </p:nvPr>
        </p:nvSpPr>
        <p:spPr>
          <a:xfrm>
            <a:off x="713250" y="638800"/>
            <a:ext cx="77175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9000"/>
              <a:buNone/>
              <a:defRPr b="1" sz="9000">
                <a:solidFill>
                  <a:schemeClr val="lt1"/>
                </a:solidFill>
              </a:defRPr>
            </a:lvl1pPr>
            <a:lvl2pPr lvl="1" algn="ctr">
              <a:spcBef>
                <a:spcPts val="0"/>
              </a:spcBef>
              <a:spcAft>
                <a:spcPts val="0"/>
              </a:spcAft>
              <a:buClr>
                <a:schemeClr val="lt1"/>
              </a:buClr>
              <a:buSzPts val="9000"/>
              <a:buNone/>
              <a:defRPr b="1" sz="9000">
                <a:solidFill>
                  <a:schemeClr val="lt1"/>
                </a:solidFill>
              </a:defRPr>
            </a:lvl2pPr>
            <a:lvl3pPr lvl="2" algn="ctr">
              <a:spcBef>
                <a:spcPts val="0"/>
              </a:spcBef>
              <a:spcAft>
                <a:spcPts val="0"/>
              </a:spcAft>
              <a:buClr>
                <a:schemeClr val="lt1"/>
              </a:buClr>
              <a:buSzPts val="9000"/>
              <a:buNone/>
              <a:defRPr b="1" sz="9000">
                <a:solidFill>
                  <a:schemeClr val="lt1"/>
                </a:solidFill>
              </a:defRPr>
            </a:lvl3pPr>
            <a:lvl4pPr lvl="3" algn="ctr">
              <a:spcBef>
                <a:spcPts val="0"/>
              </a:spcBef>
              <a:spcAft>
                <a:spcPts val="0"/>
              </a:spcAft>
              <a:buClr>
                <a:schemeClr val="lt1"/>
              </a:buClr>
              <a:buSzPts val="9000"/>
              <a:buNone/>
              <a:defRPr b="1" sz="9000">
                <a:solidFill>
                  <a:schemeClr val="lt1"/>
                </a:solidFill>
              </a:defRPr>
            </a:lvl4pPr>
            <a:lvl5pPr lvl="4" algn="ctr">
              <a:spcBef>
                <a:spcPts val="0"/>
              </a:spcBef>
              <a:spcAft>
                <a:spcPts val="0"/>
              </a:spcAft>
              <a:buClr>
                <a:schemeClr val="lt1"/>
              </a:buClr>
              <a:buSzPts val="9000"/>
              <a:buNone/>
              <a:defRPr b="1" sz="9000">
                <a:solidFill>
                  <a:schemeClr val="lt1"/>
                </a:solidFill>
              </a:defRPr>
            </a:lvl5pPr>
            <a:lvl6pPr lvl="5" algn="ctr">
              <a:spcBef>
                <a:spcPts val="0"/>
              </a:spcBef>
              <a:spcAft>
                <a:spcPts val="0"/>
              </a:spcAft>
              <a:buClr>
                <a:schemeClr val="lt1"/>
              </a:buClr>
              <a:buSzPts val="9000"/>
              <a:buNone/>
              <a:defRPr b="1" sz="9000">
                <a:solidFill>
                  <a:schemeClr val="lt1"/>
                </a:solidFill>
              </a:defRPr>
            </a:lvl6pPr>
            <a:lvl7pPr lvl="6" algn="ctr">
              <a:spcBef>
                <a:spcPts val="0"/>
              </a:spcBef>
              <a:spcAft>
                <a:spcPts val="0"/>
              </a:spcAft>
              <a:buClr>
                <a:schemeClr val="lt1"/>
              </a:buClr>
              <a:buSzPts val="9000"/>
              <a:buNone/>
              <a:defRPr b="1" sz="9000">
                <a:solidFill>
                  <a:schemeClr val="lt1"/>
                </a:solidFill>
              </a:defRPr>
            </a:lvl7pPr>
            <a:lvl8pPr lvl="7" algn="ctr">
              <a:spcBef>
                <a:spcPts val="0"/>
              </a:spcBef>
              <a:spcAft>
                <a:spcPts val="0"/>
              </a:spcAft>
              <a:buClr>
                <a:schemeClr val="lt1"/>
              </a:buClr>
              <a:buSzPts val="9000"/>
              <a:buNone/>
              <a:defRPr b="1" sz="9000">
                <a:solidFill>
                  <a:schemeClr val="lt1"/>
                </a:solidFill>
              </a:defRPr>
            </a:lvl8pPr>
            <a:lvl9pPr lvl="8" algn="ctr">
              <a:spcBef>
                <a:spcPts val="0"/>
              </a:spcBef>
              <a:spcAft>
                <a:spcPts val="0"/>
              </a:spcAft>
              <a:buClr>
                <a:schemeClr val="lt1"/>
              </a:buClr>
              <a:buSzPts val="9000"/>
              <a:buNone/>
              <a:defRPr b="1" sz="9000">
                <a:solidFill>
                  <a:schemeClr val="lt1"/>
                </a:solidFill>
              </a:defRPr>
            </a:lvl9pPr>
          </a:lstStyle>
          <a:p>
            <a:r>
              <a:t>xx%</a:t>
            </a:r>
          </a:p>
        </p:txBody>
      </p:sp>
      <p:sp>
        <p:nvSpPr>
          <p:cNvPr id="1109" name="Google Shape;1109;p141"/>
          <p:cNvSpPr txBox="1"/>
          <p:nvPr>
            <p:ph idx="1" type="body"/>
          </p:nvPr>
        </p:nvSpPr>
        <p:spPr>
          <a:xfrm>
            <a:off x="713250" y="2706376"/>
            <a:ext cx="7717500" cy="4482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indent="-317500" lvl="2" marL="13716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indent="-317500" lvl="3" marL="18288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indent="-317500" lvl="4" marL="22860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indent="-317500" lvl="5" marL="27432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indent="-317500" lvl="6" marL="32004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indent="-317500" lvl="7" marL="36576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indent="-317500" lvl="8" marL="4114800" algn="ctr">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p:txBody>
      </p:sp>
      <p:sp>
        <p:nvSpPr>
          <p:cNvPr id="1110" name="Google Shape;1110;p1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111" name="Shape 1111"/>
        <p:cNvGrpSpPr/>
        <p:nvPr/>
      </p:nvGrpSpPr>
      <p:grpSpPr>
        <a:xfrm>
          <a:off x="0" y="0"/>
          <a:ext cx="0" cy="0"/>
          <a:chOff x="0" y="0"/>
          <a:chExt cx="0" cy="0"/>
        </a:xfrm>
      </p:grpSpPr>
      <p:sp>
        <p:nvSpPr>
          <p:cNvPr id="1112" name="Google Shape;1112;p1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bg>
      <p:bgPr>
        <a:solidFill>
          <a:schemeClr val="accent5"/>
        </a:solidFill>
      </p:bgPr>
    </p:bg>
    <p:spTree>
      <p:nvGrpSpPr>
        <p:cNvPr id="1113" name="Shape 1113"/>
        <p:cNvGrpSpPr/>
        <p:nvPr/>
      </p:nvGrpSpPr>
      <p:grpSpPr>
        <a:xfrm>
          <a:off x="0" y="0"/>
          <a:ext cx="0" cy="0"/>
          <a:chOff x="0" y="0"/>
          <a:chExt cx="0" cy="0"/>
        </a:xfrm>
      </p:grpSpPr>
      <p:sp>
        <p:nvSpPr>
          <p:cNvPr id="1114" name="Google Shape;1114;p143"/>
          <p:cNvSpPr/>
          <p:nvPr/>
        </p:nvSpPr>
        <p:spPr>
          <a:xfrm>
            <a:off x="-169300" y="-64500"/>
            <a:ext cx="4451100" cy="52722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15" name="Google Shape;1115;p143"/>
          <p:cNvCxnSpPr/>
          <p:nvPr/>
        </p:nvCxnSpPr>
        <p:spPr>
          <a:xfrm rot="10800000">
            <a:off x="-1604675" y="1624350"/>
            <a:ext cx="4819800" cy="4419600"/>
          </a:xfrm>
          <a:prstGeom prst="straightConnector1">
            <a:avLst/>
          </a:prstGeom>
          <a:noFill/>
          <a:ln cap="flat" cmpd="sng" w="19050">
            <a:solidFill>
              <a:schemeClr val="lt1"/>
            </a:solidFill>
            <a:prstDash val="solid"/>
            <a:round/>
            <a:headEnd len="med" w="med" type="none"/>
            <a:tailEnd len="med" w="med" type="none"/>
          </a:ln>
        </p:spPr>
      </p:cxnSp>
      <p:sp>
        <p:nvSpPr>
          <p:cNvPr id="1116" name="Google Shape;1116;p143"/>
          <p:cNvSpPr txBox="1"/>
          <p:nvPr>
            <p:ph type="title"/>
          </p:nvPr>
        </p:nvSpPr>
        <p:spPr>
          <a:xfrm>
            <a:off x="5690650" y="1883225"/>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117" name="Google Shape;1117;p143"/>
          <p:cNvSpPr txBox="1"/>
          <p:nvPr>
            <p:ph hasCustomPrompt="1" idx="2" type="title"/>
          </p:nvPr>
        </p:nvSpPr>
        <p:spPr>
          <a:xfrm>
            <a:off x="4810771" y="1164068"/>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1118" name="Google Shape;1118;p143"/>
          <p:cNvSpPr txBox="1"/>
          <p:nvPr>
            <p:ph hasCustomPrompt="1" idx="3" type="title"/>
          </p:nvPr>
        </p:nvSpPr>
        <p:spPr>
          <a:xfrm>
            <a:off x="4810771" y="2031990"/>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1119" name="Google Shape;1119;p143"/>
          <p:cNvSpPr txBox="1"/>
          <p:nvPr>
            <p:ph idx="4" type="title"/>
          </p:nvPr>
        </p:nvSpPr>
        <p:spPr>
          <a:xfrm>
            <a:off x="5690650" y="3628275"/>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120" name="Google Shape;1120;p143"/>
          <p:cNvSpPr txBox="1"/>
          <p:nvPr>
            <p:ph idx="5" type="title"/>
          </p:nvPr>
        </p:nvSpPr>
        <p:spPr>
          <a:xfrm>
            <a:off x="5690650" y="1044000"/>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121" name="Google Shape;1121;p143"/>
          <p:cNvSpPr txBox="1"/>
          <p:nvPr>
            <p:ph idx="6" type="title"/>
          </p:nvPr>
        </p:nvSpPr>
        <p:spPr>
          <a:xfrm>
            <a:off x="5690650" y="2760350"/>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122" name="Google Shape;1122;p143"/>
          <p:cNvSpPr txBox="1"/>
          <p:nvPr>
            <p:ph hasCustomPrompt="1" idx="7" type="title"/>
          </p:nvPr>
        </p:nvSpPr>
        <p:spPr>
          <a:xfrm>
            <a:off x="4810771" y="2880418"/>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1123" name="Google Shape;1123;p143"/>
          <p:cNvSpPr txBox="1"/>
          <p:nvPr>
            <p:ph hasCustomPrompt="1" idx="8" type="title"/>
          </p:nvPr>
        </p:nvSpPr>
        <p:spPr>
          <a:xfrm>
            <a:off x="4810771" y="3748340"/>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1124" name="Google Shape;1124;p143"/>
          <p:cNvSpPr txBox="1"/>
          <p:nvPr>
            <p:ph idx="1" type="subTitle"/>
          </p:nvPr>
        </p:nvSpPr>
        <p:spPr>
          <a:xfrm>
            <a:off x="5690650" y="1319545"/>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125" name="Google Shape;1125;p143"/>
          <p:cNvSpPr txBox="1"/>
          <p:nvPr>
            <p:ph idx="9" type="subTitle"/>
          </p:nvPr>
        </p:nvSpPr>
        <p:spPr>
          <a:xfrm>
            <a:off x="5690650" y="3045420"/>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126" name="Google Shape;1126;p143"/>
          <p:cNvSpPr txBox="1"/>
          <p:nvPr>
            <p:ph idx="13" type="subTitle"/>
          </p:nvPr>
        </p:nvSpPr>
        <p:spPr>
          <a:xfrm>
            <a:off x="5690650" y="2162698"/>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127" name="Google Shape;1127;p143"/>
          <p:cNvSpPr txBox="1"/>
          <p:nvPr>
            <p:ph idx="14" type="subTitle"/>
          </p:nvPr>
        </p:nvSpPr>
        <p:spPr>
          <a:xfrm>
            <a:off x="5690650" y="3907748"/>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128" name="Google Shape;1128;p143"/>
          <p:cNvSpPr txBox="1"/>
          <p:nvPr>
            <p:ph idx="15" type="title"/>
          </p:nvPr>
        </p:nvSpPr>
        <p:spPr>
          <a:xfrm>
            <a:off x="713225" y="2198800"/>
            <a:ext cx="34164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700"/>
              <a:buNone/>
              <a:defRPr b="1" sz="3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1129" name="Google Shape;1129;p1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accent5"/>
        </a:solidFill>
      </p:bgPr>
    </p:bg>
    <p:spTree>
      <p:nvGrpSpPr>
        <p:cNvPr id="68" name="Shape 68"/>
        <p:cNvGrpSpPr/>
        <p:nvPr/>
      </p:nvGrpSpPr>
      <p:grpSpPr>
        <a:xfrm>
          <a:off x="0" y="0"/>
          <a:ext cx="0" cy="0"/>
          <a:chOff x="0" y="0"/>
          <a:chExt cx="0" cy="0"/>
        </a:xfrm>
      </p:grpSpPr>
      <p:sp>
        <p:nvSpPr>
          <p:cNvPr id="69" name="Google Shape;69;p16"/>
          <p:cNvSpPr txBox="1"/>
          <p:nvPr>
            <p:ph idx="1" type="body"/>
          </p:nvPr>
        </p:nvSpPr>
        <p:spPr>
          <a:xfrm>
            <a:off x="713225" y="1424150"/>
            <a:ext cx="6075000" cy="3259800"/>
          </a:xfrm>
          <a:prstGeom prst="rect">
            <a:avLst/>
          </a:prstGeom>
        </p:spPr>
        <p:txBody>
          <a:bodyPr anchorCtr="0" anchor="t" bIns="91425" lIns="91425" spcFirstLastPara="1" rIns="91425" wrap="square" tIns="91425">
            <a:noAutofit/>
          </a:bodyPr>
          <a:lstStyle>
            <a:lvl1pPr indent="-317500" lvl="0" marL="457200" marR="508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70" name="Google Shape;70;p16"/>
          <p:cNvSpPr txBox="1"/>
          <p:nvPr>
            <p:ph type="title"/>
          </p:nvPr>
        </p:nvSpPr>
        <p:spPr>
          <a:xfrm>
            <a:off x="713225" y="530584"/>
            <a:ext cx="57681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71" name="Google Shape;71;p16"/>
          <p:cNvSpPr/>
          <p:nvPr/>
        </p:nvSpPr>
        <p:spPr>
          <a:xfrm flipH="1">
            <a:off x="5808550" y="1533900"/>
            <a:ext cx="4800600" cy="4800600"/>
          </a:xfrm>
          <a:prstGeom prst="rtTriangl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72" name="Google Shape;72;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1_2">
    <p:bg>
      <p:bgPr>
        <a:solidFill>
          <a:schemeClr val="accent5"/>
        </a:solidFill>
      </p:bgPr>
    </p:bg>
    <p:spTree>
      <p:nvGrpSpPr>
        <p:cNvPr id="1130" name="Shape 1130"/>
        <p:cNvGrpSpPr/>
        <p:nvPr/>
      </p:nvGrpSpPr>
      <p:grpSpPr>
        <a:xfrm>
          <a:off x="0" y="0"/>
          <a:ext cx="0" cy="0"/>
          <a:chOff x="0" y="0"/>
          <a:chExt cx="0" cy="0"/>
        </a:xfrm>
      </p:grpSpPr>
      <p:sp>
        <p:nvSpPr>
          <p:cNvPr id="1131" name="Google Shape;1131;p144"/>
          <p:cNvSpPr txBox="1"/>
          <p:nvPr>
            <p:ph hasCustomPrompt="1" type="title"/>
          </p:nvPr>
        </p:nvSpPr>
        <p:spPr>
          <a:xfrm>
            <a:off x="815488" y="2995725"/>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1132" name="Google Shape;1132;p144"/>
          <p:cNvSpPr txBox="1"/>
          <p:nvPr>
            <p:ph idx="2" type="title"/>
          </p:nvPr>
        </p:nvSpPr>
        <p:spPr>
          <a:xfrm>
            <a:off x="1633438" y="2931800"/>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133" name="Google Shape;1133;p144"/>
          <p:cNvSpPr txBox="1"/>
          <p:nvPr>
            <p:ph idx="1" type="subTitle"/>
          </p:nvPr>
        </p:nvSpPr>
        <p:spPr>
          <a:xfrm>
            <a:off x="1633438" y="3207354"/>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134" name="Google Shape;1134;p144"/>
          <p:cNvSpPr/>
          <p:nvPr/>
        </p:nvSpPr>
        <p:spPr>
          <a:xfrm rot="10800000">
            <a:off x="-19875" y="-13336"/>
            <a:ext cx="9203100" cy="2690100"/>
          </a:xfrm>
          <a:prstGeom prst="triangle">
            <a:avLst>
              <a:gd fmla="val 49898"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144"/>
          <p:cNvSpPr txBox="1"/>
          <p:nvPr>
            <p:ph hasCustomPrompt="1" idx="3" type="title"/>
          </p:nvPr>
        </p:nvSpPr>
        <p:spPr>
          <a:xfrm>
            <a:off x="815488" y="3888750"/>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1136" name="Google Shape;1136;p144"/>
          <p:cNvSpPr txBox="1"/>
          <p:nvPr>
            <p:ph idx="4" type="title"/>
          </p:nvPr>
        </p:nvSpPr>
        <p:spPr>
          <a:xfrm>
            <a:off x="1633438" y="3824821"/>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137" name="Google Shape;1137;p144"/>
          <p:cNvSpPr txBox="1"/>
          <p:nvPr>
            <p:ph idx="5" type="subTitle"/>
          </p:nvPr>
        </p:nvSpPr>
        <p:spPr>
          <a:xfrm>
            <a:off x="1633438" y="4100375"/>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138" name="Google Shape;1138;p144"/>
          <p:cNvSpPr txBox="1"/>
          <p:nvPr>
            <p:ph hasCustomPrompt="1" idx="6" type="title"/>
          </p:nvPr>
        </p:nvSpPr>
        <p:spPr>
          <a:xfrm>
            <a:off x="4543875" y="2995725"/>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1139" name="Google Shape;1139;p144"/>
          <p:cNvSpPr txBox="1"/>
          <p:nvPr>
            <p:ph idx="7" type="title"/>
          </p:nvPr>
        </p:nvSpPr>
        <p:spPr>
          <a:xfrm>
            <a:off x="5395160" y="2931800"/>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140" name="Google Shape;1140;p144"/>
          <p:cNvSpPr txBox="1"/>
          <p:nvPr>
            <p:ph idx="8" type="subTitle"/>
          </p:nvPr>
        </p:nvSpPr>
        <p:spPr>
          <a:xfrm>
            <a:off x="5395160" y="3207354"/>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141" name="Google Shape;1141;p144"/>
          <p:cNvSpPr txBox="1"/>
          <p:nvPr>
            <p:ph hasCustomPrompt="1" idx="9" type="title"/>
          </p:nvPr>
        </p:nvSpPr>
        <p:spPr>
          <a:xfrm>
            <a:off x="4543875" y="3888750"/>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1142" name="Google Shape;1142;p144"/>
          <p:cNvSpPr txBox="1"/>
          <p:nvPr>
            <p:ph idx="13" type="title"/>
          </p:nvPr>
        </p:nvSpPr>
        <p:spPr>
          <a:xfrm>
            <a:off x="5395160" y="3824822"/>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143" name="Google Shape;1143;p144"/>
          <p:cNvSpPr txBox="1"/>
          <p:nvPr>
            <p:ph idx="14" type="subTitle"/>
          </p:nvPr>
        </p:nvSpPr>
        <p:spPr>
          <a:xfrm>
            <a:off x="5395160" y="4100376"/>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1144" name="Google Shape;1144;p144"/>
          <p:cNvCxnSpPr/>
          <p:nvPr/>
        </p:nvCxnSpPr>
        <p:spPr>
          <a:xfrm rot="10800000">
            <a:off x="-2241975" y="1909725"/>
            <a:ext cx="4819800" cy="4419600"/>
          </a:xfrm>
          <a:prstGeom prst="straightConnector1">
            <a:avLst/>
          </a:prstGeom>
          <a:noFill/>
          <a:ln cap="flat" cmpd="sng" w="19050">
            <a:solidFill>
              <a:schemeClr val="dk1"/>
            </a:solidFill>
            <a:prstDash val="solid"/>
            <a:round/>
            <a:headEnd len="med" w="med" type="none"/>
            <a:tailEnd len="med" w="med" type="none"/>
          </a:ln>
        </p:spPr>
      </p:cxnSp>
      <p:cxnSp>
        <p:nvCxnSpPr>
          <p:cNvPr id="1145" name="Google Shape;1145;p144"/>
          <p:cNvCxnSpPr/>
          <p:nvPr/>
        </p:nvCxnSpPr>
        <p:spPr>
          <a:xfrm flipH="1" rot="10800000">
            <a:off x="6566175" y="1880250"/>
            <a:ext cx="4819800" cy="4419600"/>
          </a:xfrm>
          <a:prstGeom prst="straightConnector1">
            <a:avLst/>
          </a:prstGeom>
          <a:noFill/>
          <a:ln cap="flat" cmpd="sng" w="19050">
            <a:solidFill>
              <a:schemeClr val="dk1"/>
            </a:solidFill>
            <a:prstDash val="solid"/>
            <a:round/>
            <a:headEnd len="med" w="med" type="none"/>
            <a:tailEnd len="med" w="med" type="none"/>
          </a:ln>
        </p:spPr>
      </p:cxnSp>
      <p:sp>
        <p:nvSpPr>
          <p:cNvPr id="1146" name="Google Shape;1146;p144"/>
          <p:cNvSpPr txBox="1"/>
          <p:nvPr>
            <p:ph idx="15" type="title"/>
          </p:nvPr>
        </p:nvSpPr>
        <p:spPr>
          <a:xfrm>
            <a:off x="713225"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lt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147" name="Google Shape;1147;p1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dk1"/>
        </a:solidFill>
      </p:bgPr>
    </p:bg>
    <p:spTree>
      <p:nvGrpSpPr>
        <p:cNvPr id="1148" name="Shape 1148"/>
        <p:cNvGrpSpPr/>
        <p:nvPr/>
      </p:nvGrpSpPr>
      <p:grpSpPr>
        <a:xfrm>
          <a:off x="0" y="0"/>
          <a:ext cx="0" cy="0"/>
          <a:chOff x="0" y="0"/>
          <a:chExt cx="0" cy="0"/>
        </a:xfrm>
      </p:grpSpPr>
      <p:sp>
        <p:nvSpPr>
          <p:cNvPr id="1149" name="Google Shape;1149;p145"/>
          <p:cNvSpPr txBox="1"/>
          <p:nvPr>
            <p:ph type="title"/>
          </p:nvPr>
        </p:nvSpPr>
        <p:spPr>
          <a:xfrm flipH="1">
            <a:off x="1821475" y="2527625"/>
            <a:ext cx="5501100" cy="463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600"/>
              <a:buNone/>
              <a:defRPr b="1" sz="3600">
                <a:solidFill>
                  <a:schemeClr val="lt1"/>
                </a:solidFill>
              </a:defRPr>
            </a:lvl1pPr>
            <a:lvl2pPr lvl="1" algn="ctr">
              <a:spcBef>
                <a:spcPts val="0"/>
              </a:spcBef>
              <a:spcAft>
                <a:spcPts val="0"/>
              </a:spcAft>
              <a:buClr>
                <a:schemeClr val="lt1"/>
              </a:buClr>
              <a:buSzPts val="3600"/>
              <a:buNone/>
              <a:defRPr b="1" sz="3600">
                <a:solidFill>
                  <a:schemeClr val="lt1"/>
                </a:solidFill>
              </a:defRPr>
            </a:lvl2pPr>
            <a:lvl3pPr lvl="2" algn="ctr">
              <a:spcBef>
                <a:spcPts val="0"/>
              </a:spcBef>
              <a:spcAft>
                <a:spcPts val="0"/>
              </a:spcAft>
              <a:buClr>
                <a:schemeClr val="lt1"/>
              </a:buClr>
              <a:buSzPts val="3600"/>
              <a:buNone/>
              <a:defRPr b="1" sz="3600">
                <a:solidFill>
                  <a:schemeClr val="lt1"/>
                </a:solidFill>
              </a:defRPr>
            </a:lvl3pPr>
            <a:lvl4pPr lvl="3" algn="ctr">
              <a:spcBef>
                <a:spcPts val="0"/>
              </a:spcBef>
              <a:spcAft>
                <a:spcPts val="0"/>
              </a:spcAft>
              <a:buClr>
                <a:schemeClr val="lt1"/>
              </a:buClr>
              <a:buSzPts val="3600"/>
              <a:buNone/>
              <a:defRPr b="1" sz="3600">
                <a:solidFill>
                  <a:schemeClr val="lt1"/>
                </a:solidFill>
              </a:defRPr>
            </a:lvl4pPr>
            <a:lvl5pPr lvl="4" algn="ctr">
              <a:spcBef>
                <a:spcPts val="0"/>
              </a:spcBef>
              <a:spcAft>
                <a:spcPts val="0"/>
              </a:spcAft>
              <a:buClr>
                <a:schemeClr val="lt1"/>
              </a:buClr>
              <a:buSzPts val="3600"/>
              <a:buNone/>
              <a:defRPr b="1" sz="3600">
                <a:solidFill>
                  <a:schemeClr val="lt1"/>
                </a:solidFill>
              </a:defRPr>
            </a:lvl5pPr>
            <a:lvl6pPr lvl="5" algn="ctr">
              <a:spcBef>
                <a:spcPts val="0"/>
              </a:spcBef>
              <a:spcAft>
                <a:spcPts val="0"/>
              </a:spcAft>
              <a:buClr>
                <a:schemeClr val="lt1"/>
              </a:buClr>
              <a:buSzPts val="3600"/>
              <a:buNone/>
              <a:defRPr b="1" sz="3600">
                <a:solidFill>
                  <a:schemeClr val="lt1"/>
                </a:solidFill>
              </a:defRPr>
            </a:lvl6pPr>
            <a:lvl7pPr lvl="6" algn="ctr">
              <a:spcBef>
                <a:spcPts val="0"/>
              </a:spcBef>
              <a:spcAft>
                <a:spcPts val="0"/>
              </a:spcAft>
              <a:buClr>
                <a:schemeClr val="lt1"/>
              </a:buClr>
              <a:buSzPts val="3600"/>
              <a:buNone/>
              <a:defRPr b="1" sz="3600">
                <a:solidFill>
                  <a:schemeClr val="lt1"/>
                </a:solidFill>
              </a:defRPr>
            </a:lvl7pPr>
            <a:lvl8pPr lvl="7" algn="ctr">
              <a:spcBef>
                <a:spcPts val="0"/>
              </a:spcBef>
              <a:spcAft>
                <a:spcPts val="0"/>
              </a:spcAft>
              <a:buClr>
                <a:schemeClr val="lt1"/>
              </a:buClr>
              <a:buSzPts val="3600"/>
              <a:buNone/>
              <a:defRPr b="1" sz="3600">
                <a:solidFill>
                  <a:schemeClr val="lt1"/>
                </a:solidFill>
              </a:defRPr>
            </a:lvl8pPr>
            <a:lvl9pPr lvl="8" algn="ctr">
              <a:spcBef>
                <a:spcPts val="0"/>
              </a:spcBef>
              <a:spcAft>
                <a:spcPts val="0"/>
              </a:spcAft>
              <a:buClr>
                <a:schemeClr val="lt1"/>
              </a:buClr>
              <a:buSzPts val="3600"/>
              <a:buNone/>
              <a:defRPr b="1" sz="3600">
                <a:solidFill>
                  <a:schemeClr val="lt1"/>
                </a:solidFill>
              </a:defRPr>
            </a:lvl9pPr>
          </a:lstStyle>
          <a:p/>
        </p:txBody>
      </p:sp>
      <p:sp>
        <p:nvSpPr>
          <p:cNvPr id="1150" name="Google Shape;1150;p145"/>
          <p:cNvSpPr txBox="1"/>
          <p:nvPr>
            <p:ph hasCustomPrompt="1" idx="2" type="title"/>
          </p:nvPr>
        </p:nvSpPr>
        <p:spPr>
          <a:xfrm flipH="1">
            <a:off x="3043350" y="1533511"/>
            <a:ext cx="3057300" cy="87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b="1" sz="8000">
                <a:solidFill>
                  <a:schemeClr val="lt1"/>
                </a:solidFill>
              </a:defRPr>
            </a:lvl1pPr>
            <a:lvl2pPr lvl="1" algn="ctr">
              <a:spcBef>
                <a:spcPts val="0"/>
              </a:spcBef>
              <a:spcAft>
                <a:spcPts val="0"/>
              </a:spcAft>
              <a:buClr>
                <a:schemeClr val="lt1"/>
              </a:buClr>
              <a:buSzPts val="8000"/>
              <a:buNone/>
              <a:defRPr b="1" sz="8000">
                <a:solidFill>
                  <a:schemeClr val="lt1"/>
                </a:solidFill>
              </a:defRPr>
            </a:lvl2pPr>
            <a:lvl3pPr lvl="2" algn="ctr">
              <a:spcBef>
                <a:spcPts val="0"/>
              </a:spcBef>
              <a:spcAft>
                <a:spcPts val="0"/>
              </a:spcAft>
              <a:buClr>
                <a:schemeClr val="lt1"/>
              </a:buClr>
              <a:buSzPts val="8000"/>
              <a:buNone/>
              <a:defRPr b="1" sz="8000">
                <a:solidFill>
                  <a:schemeClr val="lt1"/>
                </a:solidFill>
              </a:defRPr>
            </a:lvl3pPr>
            <a:lvl4pPr lvl="3" algn="ctr">
              <a:spcBef>
                <a:spcPts val="0"/>
              </a:spcBef>
              <a:spcAft>
                <a:spcPts val="0"/>
              </a:spcAft>
              <a:buClr>
                <a:schemeClr val="lt1"/>
              </a:buClr>
              <a:buSzPts val="8000"/>
              <a:buNone/>
              <a:defRPr b="1" sz="8000">
                <a:solidFill>
                  <a:schemeClr val="lt1"/>
                </a:solidFill>
              </a:defRPr>
            </a:lvl4pPr>
            <a:lvl5pPr lvl="4" algn="ctr">
              <a:spcBef>
                <a:spcPts val="0"/>
              </a:spcBef>
              <a:spcAft>
                <a:spcPts val="0"/>
              </a:spcAft>
              <a:buClr>
                <a:schemeClr val="lt1"/>
              </a:buClr>
              <a:buSzPts val="8000"/>
              <a:buNone/>
              <a:defRPr b="1" sz="8000">
                <a:solidFill>
                  <a:schemeClr val="lt1"/>
                </a:solidFill>
              </a:defRPr>
            </a:lvl5pPr>
            <a:lvl6pPr lvl="5" algn="ctr">
              <a:spcBef>
                <a:spcPts val="0"/>
              </a:spcBef>
              <a:spcAft>
                <a:spcPts val="0"/>
              </a:spcAft>
              <a:buClr>
                <a:schemeClr val="lt1"/>
              </a:buClr>
              <a:buSzPts val="8000"/>
              <a:buNone/>
              <a:defRPr b="1" sz="8000">
                <a:solidFill>
                  <a:schemeClr val="lt1"/>
                </a:solidFill>
              </a:defRPr>
            </a:lvl6pPr>
            <a:lvl7pPr lvl="6" algn="ctr">
              <a:spcBef>
                <a:spcPts val="0"/>
              </a:spcBef>
              <a:spcAft>
                <a:spcPts val="0"/>
              </a:spcAft>
              <a:buClr>
                <a:schemeClr val="lt1"/>
              </a:buClr>
              <a:buSzPts val="8000"/>
              <a:buNone/>
              <a:defRPr b="1" sz="8000">
                <a:solidFill>
                  <a:schemeClr val="lt1"/>
                </a:solidFill>
              </a:defRPr>
            </a:lvl7pPr>
            <a:lvl8pPr lvl="7" algn="ctr">
              <a:spcBef>
                <a:spcPts val="0"/>
              </a:spcBef>
              <a:spcAft>
                <a:spcPts val="0"/>
              </a:spcAft>
              <a:buClr>
                <a:schemeClr val="lt1"/>
              </a:buClr>
              <a:buSzPts val="8000"/>
              <a:buNone/>
              <a:defRPr b="1" sz="8000">
                <a:solidFill>
                  <a:schemeClr val="lt1"/>
                </a:solidFill>
              </a:defRPr>
            </a:lvl8pPr>
            <a:lvl9pPr lvl="8" algn="ctr">
              <a:spcBef>
                <a:spcPts val="0"/>
              </a:spcBef>
              <a:spcAft>
                <a:spcPts val="0"/>
              </a:spcAft>
              <a:buClr>
                <a:schemeClr val="lt1"/>
              </a:buClr>
              <a:buSzPts val="8000"/>
              <a:buNone/>
              <a:defRPr b="1" sz="8000">
                <a:solidFill>
                  <a:schemeClr val="lt1"/>
                </a:solidFill>
              </a:defRPr>
            </a:lvl9pPr>
          </a:lstStyle>
          <a:p>
            <a:r>
              <a:t>xx%</a:t>
            </a:r>
          </a:p>
        </p:txBody>
      </p:sp>
      <p:sp>
        <p:nvSpPr>
          <p:cNvPr id="1151" name="Google Shape;1151;p145"/>
          <p:cNvSpPr txBox="1"/>
          <p:nvPr>
            <p:ph idx="1" type="subTitle"/>
          </p:nvPr>
        </p:nvSpPr>
        <p:spPr>
          <a:xfrm flipH="1">
            <a:off x="3198150" y="3293187"/>
            <a:ext cx="2747700" cy="316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cxnSp>
        <p:nvCxnSpPr>
          <p:cNvPr id="1152" name="Google Shape;1152;p145"/>
          <p:cNvCxnSpPr/>
          <p:nvPr/>
        </p:nvCxnSpPr>
        <p:spPr>
          <a:xfrm>
            <a:off x="6350113" y="-1501125"/>
            <a:ext cx="3757500" cy="4183800"/>
          </a:xfrm>
          <a:prstGeom prst="straightConnector1">
            <a:avLst/>
          </a:prstGeom>
          <a:noFill/>
          <a:ln cap="flat" cmpd="sng" w="19050">
            <a:solidFill>
              <a:schemeClr val="lt1"/>
            </a:solidFill>
            <a:prstDash val="solid"/>
            <a:round/>
            <a:headEnd len="med" w="med" type="none"/>
            <a:tailEnd len="med" w="med" type="none"/>
          </a:ln>
        </p:spPr>
      </p:cxnSp>
      <p:sp>
        <p:nvSpPr>
          <p:cNvPr id="1153" name="Google Shape;1153;p145"/>
          <p:cNvSpPr/>
          <p:nvPr/>
        </p:nvSpPr>
        <p:spPr>
          <a:xfrm>
            <a:off x="-64200" y="3825775"/>
            <a:ext cx="1296000" cy="138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145"/>
          <p:cNvSpPr/>
          <p:nvPr/>
        </p:nvSpPr>
        <p:spPr>
          <a:xfrm>
            <a:off x="5258900" y="-237925"/>
            <a:ext cx="11403900" cy="5844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145"/>
          <p:cNvSpPr/>
          <p:nvPr/>
        </p:nvSpPr>
        <p:spPr>
          <a:xfrm rot="10800000">
            <a:off x="-5389050" y="-2161975"/>
            <a:ext cx="11403900" cy="58443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145"/>
          <p:cNvSpPr/>
          <p:nvPr/>
        </p:nvSpPr>
        <p:spPr>
          <a:xfrm>
            <a:off x="5211275" y="3863525"/>
            <a:ext cx="2907300" cy="1490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145"/>
          <p:cNvSpPr/>
          <p:nvPr/>
        </p:nvSpPr>
        <p:spPr>
          <a:xfrm rot="10800000">
            <a:off x="1107975" y="-556075"/>
            <a:ext cx="2907300" cy="14901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1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
    <p:bg>
      <p:bgPr>
        <a:solidFill>
          <a:schemeClr val="accent5"/>
        </a:solidFill>
      </p:bgPr>
    </p:bg>
    <p:spTree>
      <p:nvGrpSpPr>
        <p:cNvPr id="1159" name="Shape 1159"/>
        <p:cNvGrpSpPr/>
        <p:nvPr/>
      </p:nvGrpSpPr>
      <p:grpSpPr>
        <a:xfrm>
          <a:off x="0" y="0"/>
          <a:ext cx="0" cy="0"/>
          <a:chOff x="0" y="0"/>
          <a:chExt cx="0" cy="0"/>
        </a:xfrm>
      </p:grpSpPr>
      <p:sp>
        <p:nvSpPr>
          <p:cNvPr id="1160" name="Google Shape;1160;p146"/>
          <p:cNvSpPr txBox="1"/>
          <p:nvPr>
            <p:ph type="title"/>
          </p:nvPr>
        </p:nvSpPr>
        <p:spPr>
          <a:xfrm>
            <a:off x="931700" y="2019718"/>
            <a:ext cx="3252900" cy="1000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3600"/>
              <a:buNone/>
              <a:defRPr b="1" sz="3400">
                <a:solidFill>
                  <a:schemeClr val="dk1"/>
                </a:solidFill>
              </a:defRPr>
            </a:lvl1pPr>
            <a:lvl2pPr lvl="1">
              <a:spcBef>
                <a:spcPts val="0"/>
              </a:spcBef>
              <a:spcAft>
                <a:spcPts val="0"/>
              </a:spcAft>
              <a:buClr>
                <a:schemeClr val="dk1"/>
              </a:buClr>
              <a:buSzPts val="3600"/>
              <a:buNone/>
              <a:defRPr b="1" sz="3600">
                <a:solidFill>
                  <a:schemeClr val="dk1"/>
                </a:solidFill>
              </a:defRPr>
            </a:lvl2pPr>
            <a:lvl3pPr lvl="2">
              <a:spcBef>
                <a:spcPts val="0"/>
              </a:spcBef>
              <a:spcAft>
                <a:spcPts val="0"/>
              </a:spcAft>
              <a:buClr>
                <a:schemeClr val="dk1"/>
              </a:buClr>
              <a:buSzPts val="3600"/>
              <a:buNone/>
              <a:defRPr b="1" sz="3600">
                <a:solidFill>
                  <a:schemeClr val="dk1"/>
                </a:solidFill>
              </a:defRPr>
            </a:lvl3pPr>
            <a:lvl4pPr lvl="3">
              <a:spcBef>
                <a:spcPts val="0"/>
              </a:spcBef>
              <a:spcAft>
                <a:spcPts val="0"/>
              </a:spcAft>
              <a:buClr>
                <a:schemeClr val="dk1"/>
              </a:buClr>
              <a:buSzPts val="3600"/>
              <a:buNone/>
              <a:defRPr b="1" sz="3600">
                <a:solidFill>
                  <a:schemeClr val="dk1"/>
                </a:solidFill>
              </a:defRPr>
            </a:lvl4pPr>
            <a:lvl5pPr lvl="4">
              <a:spcBef>
                <a:spcPts val="0"/>
              </a:spcBef>
              <a:spcAft>
                <a:spcPts val="0"/>
              </a:spcAft>
              <a:buClr>
                <a:schemeClr val="dk1"/>
              </a:buClr>
              <a:buSzPts val="3600"/>
              <a:buNone/>
              <a:defRPr b="1" sz="3600">
                <a:solidFill>
                  <a:schemeClr val="dk1"/>
                </a:solidFill>
              </a:defRPr>
            </a:lvl5pPr>
            <a:lvl6pPr lvl="5">
              <a:spcBef>
                <a:spcPts val="0"/>
              </a:spcBef>
              <a:spcAft>
                <a:spcPts val="0"/>
              </a:spcAft>
              <a:buClr>
                <a:schemeClr val="dk1"/>
              </a:buClr>
              <a:buSzPts val="3600"/>
              <a:buNone/>
              <a:defRPr b="1" sz="3600">
                <a:solidFill>
                  <a:schemeClr val="dk1"/>
                </a:solidFill>
              </a:defRPr>
            </a:lvl6pPr>
            <a:lvl7pPr lvl="6">
              <a:spcBef>
                <a:spcPts val="0"/>
              </a:spcBef>
              <a:spcAft>
                <a:spcPts val="0"/>
              </a:spcAft>
              <a:buClr>
                <a:schemeClr val="dk1"/>
              </a:buClr>
              <a:buSzPts val="3600"/>
              <a:buNone/>
              <a:defRPr b="1" sz="3600">
                <a:solidFill>
                  <a:schemeClr val="dk1"/>
                </a:solidFill>
              </a:defRPr>
            </a:lvl7pPr>
            <a:lvl8pPr lvl="7">
              <a:spcBef>
                <a:spcPts val="0"/>
              </a:spcBef>
              <a:spcAft>
                <a:spcPts val="0"/>
              </a:spcAft>
              <a:buClr>
                <a:schemeClr val="dk1"/>
              </a:buClr>
              <a:buSzPts val="3600"/>
              <a:buNone/>
              <a:defRPr b="1" sz="3600">
                <a:solidFill>
                  <a:schemeClr val="dk1"/>
                </a:solidFill>
              </a:defRPr>
            </a:lvl8pPr>
            <a:lvl9pPr lvl="8">
              <a:spcBef>
                <a:spcPts val="0"/>
              </a:spcBef>
              <a:spcAft>
                <a:spcPts val="0"/>
              </a:spcAft>
              <a:buClr>
                <a:schemeClr val="dk1"/>
              </a:buClr>
              <a:buSzPts val="3600"/>
              <a:buNone/>
              <a:defRPr b="1" sz="3600">
                <a:solidFill>
                  <a:schemeClr val="dk1"/>
                </a:solidFill>
              </a:defRPr>
            </a:lvl9pPr>
          </a:lstStyle>
          <a:p/>
        </p:txBody>
      </p:sp>
      <p:sp>
        <p:nvSpPr>
          <p:cNvPr id="1161" name="Google Shape;1161;p146"/>
          <p:cNvSpPr txBox="1"/>
          <p:nvPr>
            <p:ph hasCustomPrompt="1" idx="2" type="title"/>
          </p:nvPr>
        </p:nvSpPr>
        <p:spPr>
          <a:xfrm>
            <a:off x="931700" y="967055"/>
            <a:ext cx="3057300" cy="967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8000"/>
              <a:buNone/>
              <a:defRPr b="1" sz="8000">
                <a:solidFill>
                  <a:schemeClr val="dk1"/>
                </a:solidFill>
              </a:defRPr>
            </a:lvl1pPr>
            <a:lvl2pPr lvl="1">
              <a:spcBef>
                <a:spcPts val="0"/>
              </a:spcBef>
              <a:spcAft>
                <a:spcPts val="0"/>
              </a:spcAft>
              <a:buClr>
                <a:schemeClr val="dk1"/>
              </a:buClr>
              <a:buSzPts val="8000"/>
              <a:buNone/>
              <a:defRPr b="1" sz="8000">
                <a:solidFill>
                  <a:schemeClr val="dk1"/>
                </a:solidFill>
              </a:defRPr>
            </a:lvl2pPr>
            <a:lvl3pPr lvl="2">
              <a:spcBef>
                <a:spcPts val="0"/>
              </a:spcBef>
              <a:spcAft>
                <a:spcPts val="0"/>
              </a:spcAft>
              <a:buClr>
                <a:schemeClr val="dk1"/>
              </a:buClr>
              <a:buSzPts val="8000"/>
              <a:buNone/>
              <a:defRPr b="1" sz="8000">
                <a:solidFill>
                  <a:schemeClr val="dk1"/>
                </a:solidFill>
              </a:defRPr>
            </a:lvl3pPr>
            <a:lvl4pPr lvl="3">
              <a:spcBef>
                <a:spcPts val="0"/>
              </a:spcBef>
              <a:spcAft>
                <a:spcPts val="0"/>
              </a:spcAft>
              <a:buClr>
                <a:schemeClr val="dk1"/>
              </a:buClr>
              <a:buSzPts val="8000"/>
              <a:buNone/>
              <a:defRPr b="1" sz="8000">
                <a:solidFill>
                  <a:schemeClr val="dk1"/>
                </a:solidFill>
              </a:defRPr>
            </a:lvl4pPr>
            <a:lvl5pPr lvl="4">
              <a:spcBef>
                <a:spcPts val="0"/>
              </a:spcBef>
              <a:spcAft>
                <a:spcPts val="0"/>
              </a:spcAft>
              <a:buClr>
                <a:schemeClr val="dk1"/>
              </a:buClr>
              <a:buSzPts val="8000"/>
              <a:buNone/>
              <a:defRPr b="1" sz="8000">
                <a:solidFill>
                  <a:schemeClr val="dk1"/>
                </a:solidFill>
              </a:defRPr>
            </a:lvl5pPr>
            <a:lvl6pPr lvl="5">
              <a:spcBef>
                <a:spcPts val="0"/>
              </a:spcBef>
              <a:spcAft>
                <a:spcPts val="0"/>
              </a:spcAft>
              <a:buClr>
                <a:schemeClr val="dk1"/>
              </a:buClr>
              <a:buSzPts val="8000"/>
              <a:buNone/>
              <a:defRPr b="1" sz="8000">
                <a:solidFill>
                  <a:schemeClr val="dk1"/>
                </a:solidFill>
              </a:defRPr>
            </a:lvl6pPr>
            <a:lvl7pPr lvl="6">
              <a:spcBef>
                <a:spcPts val="0"/>
              </a:spcBef>
              <a:spcAft>
                <a:spcPts val="0"/>
              </a:spcAft>
              <a:buClr>
                <a:schemeClr val="dk1"/>
              </a:buClr>
              <a:buSzPts val="8000"/>
              <a:buNone/>
              <a:defRPr b="1" sz="8000">
                <a:solidFill>
                  <a:schemeClr val="dk1"/>
                </a:solidFill>
              </a:defRPr>
            </a:lvl7pPr>
            <a:lvl8pPr lvl="7">
              <a:spcBef>
                <a:spcPts val="0"/>
              </a:spcBef>
              <a:spcAft>
                <a:spcPts val="0"/>
              </a:spcAft>
              <a:buClr>
                <a:schemeClr val="dk1"/>
              </a:buClr>
              <a:buSzPts val="8000"/>
              <a:buNone/>
              <a:defRPr b="1" sz="8000">
                <a:solidFill>
                  <a:schemeClr val="dk1"/>
                </a:solidFill>
              </a:defRPr>
            </a:lvl8pPr>
            <a:lvl9pPr lvl="8">
              <a:spcBef>
                <a:spcPts val="0"/>
              </a:spcBef>
              <a:spcAft>
                <a:spcPts val="0"/>
              </a:spcAft>
              <a:buClr>
                <a:schemeClr val="dk1"/>
              </a:buClr>
              <a:buSzPts val="8000"/>
              <a:buNone/>
              <a:defRPr b="1" sz="8000">
                <a:solidFill>
                  <a:schemeClr val="dk1"/>
                </a:solidFill>
              </a:defRPr>
            </a:lvl9pPr>
          </a:lstStyle>
          <a:p>
            <a:r>
              <a:t>xx%</a:t>
            </a:r>
          </a:p>
        </p:txBody>
      </p:sp>
      <p:sp>
        <p:nvSpPr>
          <p:cNvPr id="1162" name="Google Shape;1162;p146"/>
          <p:cNvSpPr txBox="1"/>
          <p:nvPr>
            <p:ph idx="1" type="subTitle"/>
          </p:nvPr>
        </p:nvSpPr>
        <p:spPr>
          <a:xfrm>
            <a:off x="931700" y="3326230"/>
            <a:ext cx="1978500" cy="583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1163" name="Google Shape;1163;p146"/>
          <p:cNvCxnSpPr/>
          <p:nvPr/>
        </p:nvCxnSpPr>
        <p:spPr>
          <a:xfrm>
            <a:off x="2581800" y="-1263000"/>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1164" name="Google Shape;1164;p146"/>
          <p:cNvSpPr/>
          <p:nvPr/>
        </p:nvSpPr>
        <p:spPr>
          <a:xfrm>
            <a:off x="-62425" y="3825775"/>
            <a:ext cx="1296000" cy="1382400"/>
          </a:xfrm>
          <a:prstGeom prst="rtTriangl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1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1_1">
    <p:bg>
      <p:bgPr>
        <a:solidFill>
          <a:schemeClr val="accent5"/>
        </a:solidFill>
      </p:bgPr>
    </p:bg>
    <p:spTree>
      <p:nvGrpSpPr>
        <p:cNvPr id="1166" name="Shape 1166"/>
        <p:cNvGrpSpPr/>
        <p:nvPr/>
      </p:nvGrpSpPr>
      <p:grpSpPr>
        <a:xfrm>
          <a:off x="0" y="0"/>
          <a:ext cx="0" cy="0"/>
          <a:chOff x="0" y="0"/>
          <a:chExt cx="0" cy="0"/>
        </a:xfrm>
      </p:grpSpPr>
      <p:sp>
        <p:nvSpPr>
          <p:cNvPr id="1167" name="Google Shape;1167;p147"/>
          <p:cNvSpPr txBox="1"/>
          <p:nvPr>
            <p:ph type="title"/>
          </p:nvPr>
        </p:nvSpPr>
        <p:spPr>
          <a:xfrm flipH="1">
            <a:off x="1821475" y="2527625"/>
            <a:ext cx="5501100" cy="463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600"/>
              <a:buNone/>
              <a:defRPr b="1" sz="3600">
                <a:solidFill>
                  <a:schemeClr val="dk1"/>
                </a:solidFill>
              </a:defRPr>
            </a:lvl1pPr>
            <a:lvl2pPr lvl="1" algn="ctr">
              <a:spcBef>
                <a:spcPts val="0"/>
              </a:spcBef>
              <a:spcAft>
                <a:spcPts val="0"/>
              </a:spcAft>
              <a:buClr>
                <a:schemeClr val="dk1"/>
              </a:buClr>
              <a:buSzPts val="3600"/>
              <a:buNone/>
              <a:defRPr b="1" sz="3600">
                <a:solidFill>
                  <a:schemeClr val="dk1"/>
                </a:solidFill>
              </a:defRPr>
            </a:lvl2pPr>
            <a:lvl3pPr lvl="2" algn="ctr">
              <a:spcBef>
                <a:spcPts val="0"/>
              </a:spcBef>
              <a:spcAft>
                <a:spcPts val="0"/>
              </a:spcAft>
              <a:buClr>
                <a:schemeClr val="dk1"/>
              </a:buClr>
              <a:buSzPts val="3600"/>
              <a:buNone/>
              <a:defRPr b="1" sz="3600">
                <a:solidFill>
                  <a:schemeClr val="dk1"/>
                </a:solidFill>
              </a:defRPr>
            </a:lvl3pPr>
            <a:lvl4pPr lvl="3" algn="ctr">
              <a:spcBef>
                <a:spcPts val="0"/>
              </a:spcBef>
              <a:spcAft>
                <a:spcPts val="0"/>
              </a:spcAft>
              <a:buClr>
                <a:schemeClr val="dk1"/>
              </a:buClr>
              <a:buSzPts val="3600"/>
              <a:buNone/>
              <a:defRPr b="1" sz="3600">
                <a:solidFill>
                  <a:schemeClr val="dk1"/>
                </a:solidFill>
              </a:defRPr>
            </a:lvl4pPr>
            <a:lvl5pPr lvl="4" algn="ctr">
              <a:spcBef>
                <a:spcPts val="0"/>
              </a:spcBef>
              <a:spcAft>
                <a:spcPts val="0"/>
              </a:spcAft>
              <a:buClr>
                <a:schemeClr val="dk1"/>
              </a:buClr>
              <a:buSzPts val="3600"/>
              <a:buNone/>
              <a:defRPr b="1" sz="3600">
                <a:solidFill>
                  <a:schemeClr val="dk1"/>
                </a:solidFill>
              </a:defRPr>
            </a:lvl5pPr>
            <a:lvl6pPr lvl="5" algn="ctr">
              <a:spcBef>
                <a:spcPts val="0"/>
              </a:spcBef>
              <a:spcAft>
                <a:spcPts val="0"/>
              </a:spcAft>
              <a:buClr>
                <a:schemeClr val="dk1"/>
              </a:buClr>
              <a:buSzPts val="3600"/>
              <a:buNone/>
              <a:defRPr b="1" sz="3600">
                <a:solidFill>
                  <a:schemeClr val="dk1"/>
                </a:solidFill>
              </a:defRPr>
            </a:lvl6pPr>
            <a:lvl7pPr lvl="6" algn="ctr">
              <a:spcBef>
                <a:spcPts val="0"/>
              </a:spcBef>
              <a:spcAft>
                <a:spcPts val="0"/>
              </a:spcAft>
              <a:buClr>
                <a:schemeClr val="dk1"/>
              </a:buClr>
              <a:buSzPts val="3600"/>
              <a:buNone/>
              <a:defRPr b="1" sz="3600">
                <a:solidFill>
                  <a:schemeClr val="dk1"/>
                </a:solidFill>
              </a:defRPr>
            </a:lvl7pPr>
            <a:lvl8pPr lvl="7" algn="ctr">
              <a:spcBef>
                <a:spcPts val="0"/>
              </a:spcBef>
              <a:spcAft>
                <a:spcPts val="0"/>
              </a:spcAft>
              <a:buClr>
                <a:schemeClr val="dk1"/>
              </a:buClr>
              <a:buSzPts val="3600"/>
              <a:buNone/>
              <a:defRPr b="1" sz="3600">
                <a:solidFill>
                  <a:schemeClr val="dk1"/>
                </a:solidFill>
              </a:defRPr>
            </a:lvl8pPr>
            <a:lvl9pPr lvl="8" algn="ctr">
              <a:spcBef>
                <a:spcPts val="0"/>
              </a:spcBef>
              <a:spcAft>
                <a:spcPts val="0"/>
              </a:spcAft>
              <a:buClr>
                <a:schemeClr val="dk1"/>
              </a:buClr>
              <a:buSzPts val="3600"/>
              <a:buNone/>
              <a:defRPr b="1" sz="3600">
                <a:solidFill>
                  <a:schemeClr val="dk1"/>
                </a:solidFill>
              </a:defRPr>
            </a:lvl9pPr>
          </a:lstStyle>
          <a:p/>
        </p:txBody>
      </p:sp>
      <p:sp>
        <p:nvSpPr>
          <p:cNvPr id="1168" name="Google Shape;1168;p147"/>
          <p:cNvSpPr txBox="1"/>
          <p:nvPr>
            <p:ph hasCustomPrompt="1" idx="2" type="title"/>
          </p:nvPr>
        </p:nvSpPr>
        <p:spPr>
          <a:xfrm flipH="1">
            <a:off x="3043350" y="1533511"/>
            <a:ext cx="3057300" cy="87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8000"/>
              <a:buNone/>
              <a:defRPr b="1" sz="8000">
                <a:solidFill>
                  <a:schemeClr val="dk1"/>
                </a:solidFill>
              </a:defRPr>
            </a:lvl1pPr>
            <a:lvl2pPr lvl="1" algn="ctr">
              <a:spcBef>
                <a:spcPts val="0"/>
              </a:spcBef>
              <a:spcAft>
                <a:spcPts val="0"/>
              </a:spcAft>
              <a:buClr>
                <a:schemeClr val="dk1"/>
              </a:buClr>
              <a:buSzPts val="8000"/>
              <a:buNone/>
              <a:defRPr b="1" sz="8000">
                <a:solidFill>
                  <a:schemeClr val="dk1"/>
                </a:solidFill>
              </a:defRPr>
            </a:lvl2pPr>
            <a:lvl3pPr lvl="2" algn="ctr">
              <a:spcBef>
                <a:spcPts val="0"/>
              </a:spcBef>
              <a:spcAft>
                <a:spcPts val="0"/>
              </a:spcAft>
              <a:buClr>
                <a:schemeClr val="dk1"/>
              </a:buClr>
              <a:buSzPts val="8000"/>
              <a:buNone/>
              <a:defRPr b="1" sz="8000">
                <a:solidFill>
                  <a:schemeClr val="dk1"/>
                </a:solidFill>
              </a:defRPr>
            </a:lvl3pPr>
            <a:lvl4pPr lvl="3" algn="ctr">
              <a:spcBef>
                <a:spcPts val="0"/>
              </a:spcBef>
              <a:spcAft>
                <a:spcPts val="0"/>
              </a:spcAft>
              <a:buClr>
                <a:schemeClr val="dk1"/>
              </a:buClr>
              <a:buSzPts val="8000"/>
              <a:buNone/>
              <a:defRPr b="1" sz="8000">
                <a:solidFill>
                  <a:schemeClr val="dk1"/>
                </a:solidFill>
              </a:defRPr>
            </a:lvl4pPr>
            <a:lvl5pPr lvl="4" algn="ctr">
              <a:spcBef>
                <a:spcPts val="0"/>
              </a:spcBef>
              <a:spcAft>
                <a:spcPts val="0"/>
              </a:spcAft>
              <a:buClr>
                <a:schemeClr val="dk1"/>
              </a:buClr>
              <a:buSzPts val="8000"/>
              <a:buNone/>
              <a:defRPr b="1" sz="8000">
                <a:solidFill>
                  <a:schemeClr val="dk1"/>
                </a:solidFill>
              </a:defRPr>
            </a:lvl5pPr>
            <a:lvl6pPr lvl="5" algn="ctr">
              <a:spcBef>
                <a:spcPts val="0"/>
              </a:spcBef>
              <a:spcAft>
                <a:spcPts val="0"/>
              </a:spcAft>
              <a:buClr>
                <a:schemeClr val="dk1"/>
              </a:buClr>
              <a:buSzPts val="8000"/>
              <a:buNone/>
              <a:defRPr b="1" sz="8000">
                <a:solidFill>
                  <a:schemeClr val="dk1"/>
                </a:solidFill>
              </a:defRPr>
            </a:lvl6pPr>
            <a:lvl7pPr lvl="6" algn="ctr">
              <a:spcBef>
                <a:spcPts val="0"/>
              </a:spcBef>
              <a:spcAft>
                <a:spcPts val="0"/>
              </a:spcAft>
              <a:buClr>
                <a:schemeClr val="dk1"/>
              </a:buClr>
              <a:buSzPts val="8000"/>
              <a:buNone/>
              <a:defRPr b="1" sz="8000">
                <a:solidFill>
                  <a:schemeClr val="dk1"/>
                </a:solidFill>
              </a:defRPr>
            </a:lvl7pPr>
            <a:lvl8pPr lvl="7" algn="ctr">
              <a:spcBef>
                <a:spcPts val="0"/>
              </a:spcBef>
              <a:spcAft>
                <a:spcPts val="0"/>
              </a:spcAft>
              <a:buClr>
                <a:schemeClr val="dk1"/>
              </a:buClr>
              <a:buSzPts val="8000"/>
              <a:buNone/>
              <a:defRPr b="1" sz="8000">
                <a:solidFill>
                  <a:schemeClr val="dk1"/>
                </a:solidFill>
              </a:defRPr>
            </a:lvl8pPr>
            <a:lvl9pPr lvl="8" algn="ctr">
              <a:spcBef>
                <a:spcPts val="0"/>
              </a:spcBef>
              <a:spcAft>
                <a:spcPts val="0"/>
              </a:spcAft>
              <a:buClr>
                <a:schemeClr val="dk1"/>
              </a:buClr>
              <a:buSzPts val="8000"/>
              <a:buNone/>
              <a:defRPr b="1" sz="8000">
                <a:solidFill>
                  <a:schemeClr val="dk1"/>
                </a:solidFill>
              </a:defRPr>
            </a:lvl9pPr>
          </a:lstStyle>
          <a:p>
            <a:r>
              <a:t>xx%</a:t>
            </a:r>
          </a:p>
        </p:txBody>
      </p:sp>
      <p:sp>
        <p:nvSpPr>
          <p:cNvPr id="1169" name="Google Shape;1169;p147"/>
          <p:cNvSpPr txBox="1"/>
          <p:nvPr>
            <p:ph idx="1" type="subTitle"/>
          </p:nvPr>
        </p:nvSpPr>
        <p:spPr>
          <a:xfrm flipH="1">
            <a:off x="3198150" y="3293187"/>
            <a:ext cx="2747700" cy="316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1170" name="Google Shape;1170;p147"/>
          <p:cNvCxnSpPr/>
          <p:nvPr/>
        </p:nvCxnSpPr>
        <p:spPr>
          <a:xfrm>
            <a:off x="6350113" y="-1501125"/>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1171" name="Google Shape;1171;p147"/>
          <p:cNvSpPr/>
          <p:nvPr/>
        </p:nvSpPr>
        <p:spPr>
          <a:xfrm>
            <a:off x="-64200" y="3825775"/>
            <a:ext cx="1296000" cy="138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47"/>
          <p:cNvSpPr/>
          <p:nvPr/>
        </p:nvSpPr>
        <p:spPr>
          <a:xfrm>
            <a:off x="5258900" y="-237925"/>
            <a:ext cx="11403900" cy="58443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147"/>
          <p:cNvSpPr/>
          <p:nvPr/>
        </p:nvSpPr>
        <p:spPr>
          <a:xfrm rot="10800000">
            <a:off x="-5389050" y="-2161975"/>
            <a:ext cx="11403900" cy="5844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47"/>
          <p:cNvSpPr/>
          <p:nvPr/>
        </p:nvSpPr>
        <p:spPr>
          <a:xfrm>
            <a:off x="5211275" y="3863525"/>
            <a:ext cx="2907300" cy="1490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47"/>
          <p:cNvSpPr/>
          <p:nvPr/>
        </p:nvSpPr>
        <p:spPr>
          <a:xfrm rot="10800000">
            <a:off x="1107975" y="-556075"/>
            <a:ext cx="2907300" cy="14901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1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25">
    <p:bg>
      <p:bgPr>
        <a:solidFill>
          <a:schemeClr val="accent5"/>
        </a:solidFill>
      </p:bgPr>
    </p:bg>
    <p:spTree>
      <p:nvGrpSpPr>
        <p:cNvPr id="1177" name="Shape 1177"/>
        <p:cNvGrpSpPr/>
        <p:nvPr/>
      </p:nvGrpSpPr>
      <p:grpSpPr>
        <a:xfrm>
          <a:off x="0" y="0"/>
          <a:ext cx="0" cy="0"/>
          <a:chOff x="0" y="0"/>
          <a:chExt cx="0" cy="0"/>
        </a:xfrm>
      </p:grpSpPr>
      <p:sp>
        <p:nvSpPr>
          <p:cNvPr id="1178" name="Google Shape;1178;p148"/>
          <p:cNvSpPr/>
          <p:nvPr/>
        </p:nvSpPr>
        <p:spPr>
          <a:xfrm>
            <a:off x="4796125" y="-217575"/>
            <a:ext cx="4347900" cy="5619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79" name="Google Shape;1179;p148"/>
          <p:cNvSpPr txBox="1"/>
          <p:nvPr>
            <p:ph type="title"/>
          </p:nvPr>
        </p:nvSpPr>
        <p:spPr>
          <a:xfrm>
            <a:off x="713225" y="1440200"/>
            <a:ext cx="3858900" cy="5286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1"/>
              </a:buClr>
              <a:buSzPts val="3000"/>
              <a:buNone/>
              <a:defRPr b="1" sz="3000">
                <a:solidFill>
                  <a:schemeClr val="dk1"/>
                </a:solidFill>
              </a:defRPr>
            </a:lvl1pPr>
            <a:lvl2pPr lvl="1">
              <a:spcBef>
                <a:spcPts val="0"/>
              </a:spcBef>
              <a:spcAft>
                <a:spcPts val="0"/>
              </a:spcAft>
              <a:buClr>
                <a:schemeClr val="dk1"/>
              </a:buClr>
              <a:buSzPts val="2000"/>
              <a:buNone/>
              <a:defRPr b="1" sz="2000">
                <a:solidFill>
                  <a:schemeClr val="dk1"/>
                </a:solidFill>
              </a:defRPr>
            </a:lvl2pPr>
            <a:lvl3pPr lvl="2">
              <a:spcBef>
                <a:spcPts val="0"/>
              </a:spcBef>
              <a:spcAft>
                <a:spcPts val="0"/>
              </a:spcAft>
              <a:buClr>
                <a:schemeClr val="dk1"/>
              </a:buClr>
              <a:buSzPts val="2000"/>
              <a:buNone/>
              <a:defRPr b="1" sz="2000">
                <a:solidFill>
                  <a:schemeClr val="dk1"/>
                </a:solidFill>
              </a:defRPr>
            </a:lvl3pPr>
            <a:lvl4pPr lvl="3">
              <a:spcBef>
                <a:spcPts val="0"/>
              </a:spcBef>
              <a:spcAft>
                <a:spcPts val="0"/>
              </a:spcAft>
              <a:buClr>
                <a:schemeClr val="dk1"/>
              </a:buClr>
              <a:buSzPts val="2000"/>
              <a:buNone/>
              <a:defRPr b="1" sz="2000">
                <a:solidFill>
                  <a:schemeClr val="dk1"/>
                </a:solidFill>
              </a:defRPr>
            </a:lvl4pPr>
            <a:lvl5pPr lvl="4">
              <a:spcBef>
                <a:spcPts val="0"/>
              </a:spcBef>
              <a:spcAft>
                <a:spcPts val="0"/>
              </a:spcAft>
              <a:buClr>
                <a:schemeClr val="dk1"/>
              </a:buClr>
              <a:buSzPts val="2000"/>
              <a:buNone/>
              <a:defRPr b="1" sz="2000">
                <a:solidFill>
                  <a:schemeClr val="dk1"/>
                </a:solidFill>
              </a:defRPr>
            </a:lvl5pPr>
            <a:lvl6pPr lvl="5">
              <a:spcBef>
                <a:spcPts val="0"/>
              </a:spcBef>
              <a:spcAft>
                <a:spcPts val="0"/>
              </a:spcAft>
              <a:buClr>
                <a:schemeClr val="dk1"/>
              </a:buClr>
              <a:buSzPts val="2000"/>
              <a:buNone/>
              <a:defRPr b="1" sz="2000">
                <a:solidFill>
                  <a:schemeClr val="dk1"/>
                </a:solidFill>
              </a:defRPr>
            </a:lvl6pPr>
            <a:lvl7pPr lvl="6">
              <a:spcBef>
                <a:spcPts val="0"/>
              </a:spcBef>
              <a:spcAft>
                <a:spcPts val="0"/>
              </a:spcAft>
              <a:buClr>
                <a:schemeClr val="dk1"/>
              </a:buClr>
              <a:buSzPts val="2000"/>
              <a:buNone/>
              <a:defRPr b="1" sz="2000">
                <a:solidFill>
                  <a:schemeClr val="dk1"/>
                </a:solidFill>
              </a:defRPr>
            </a:lvl7pPr>
            <a:lvl8pPr lvl="7">
              <a:spcBef>
                <a:spcPts val="0"/>
              </a:spcBef>
              <a:spcAft>
                <a:spcPts val="0"/>
              </a:spcAft>
              <a:buClr>
                <a:schemeClr val="dk1"/>
              </a:buClr>
              <a:buSzPts val="2000"/>
              <a:buNone/>
              <a:defRPr b="1" sz="2000">
                <a:solidFill>
                  <a:schemeClr val="dk1"/>
                </a:solidFill>
              </a:defRPr>
            </a:lvl8pPr>
            <a:lvl9pPr lvl="8">
              <a:spcBef>
                <a:spcPts val="0"/>
              </a:spcBef>
              <a:spcAft>
                <a:spcPts val="0"/>
              </a:spcAft>
              <a:buClr>
                <a:schemeClr val="dk1"/>
              </a:buClr>
              <a:buSzPts val="2000"/>
              <a:buNone/>
              <a:defRPr b="1" sz="2000">
                <a:solidFill>
                  <a:schemeClr val="dk1"/>
                </a:solidFill>
              </a:defRPr>
            </a:lvl9pPr>
          </a:lstStyle>
          <a:p/>
        </p:txBody>
      </p:sp>
      <p:sp>
        <p:nvSpPr>
          <p:cNvPr id="1180" name="Google Shape;1180;p148"/>
          <p:cNvSpPr txBox="1"/>
          <p:nvPr>
            <p:ph idx="1" type="subTitle"/>
          </p:nvPr>
        </p:nvSpPr>
        <p:spPr>
          <a:xfrm>
            <a:off x="713225" y="2263300"/>
            <a:ext cx="3400800" cy="1317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sz="1400">
                <a:solidFill>
                  <a:schemeClr val="dk1"/>
                </a:solidFill>
                <a:latin typeface="Didact Gothic"/>
                <a:ea typeface="Didact Gothic"/>
                <a:cs typeface="Didact Gothic"/>
                <a:sym typeface="Didact Gothic"/>
              </a:defRPr>
            </a:lvl1pPr>
            <a:lvl2pPr lvl="1">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spcBef>
                <a:spcPts val="1600"/>
              </a:spcBef>
              <a:spcAft>
                <a:spcPts val="160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181" name="Google Shape;1181;p148"/>
          <p:cNvSpPr/>
          <p:nvPr/>
        </p:nvSpPr>
        <p:spPr>
          <a:xfrm>
            <a:off x="842850" y="539500"/>
            <a:ext cx="800100" cy="857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1">
    <p:bg>
      <p:bgPr>
        <a:solidFill>
          <a:schemeClr val="accent5"/>
        </a:solidFill>
      </p:bgPr>
    </p:bg>
    <p:spTree>
      <p:nvGrpSpPr>
        <p:cNvPr id="1183" name="Shape 1183"/>
        <p:cNvGrpSpPr/>
        <p:nvPr/>
      </p:nvGrpSpPr>
      <p:grpSpPr>
        <a:xfrm>
          <a:off x="0" y="0"/>
          <a:ext cx="0" cy="0"/>
          <a:chOff x="0" y="0"/>
          <a:chExt cx="0" cy="0"/>
        </a:xfrm>
      </p:grpSpPr>
      <p:sp>
        <p:nvSpPr>
          <p:cNvPr id="1184" name="Google Shape;1184;p149"/>
          <p:cNvSpPr/>
          <p:nvPr/>
        </p:nvSpPr>
        <p:spPr>
          <a:xfrm>
            <a:off x="1348225" y="695250"/>
            <a:ext cx="6572100" cy="3753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49"/>
          <p:cNvSpPr/>
          <p:nvPr/>
        </p:nvSpPr>
        <p:spPr>
          <a:xfrm rot="10800000">
            <a:off x="3133650" y="-22775"/>
            <a:ext cx="2876700" cy="12957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49"/>
          <p:cNvSpPr txBox="1"/>
          <p:nvPr>
            <p:ph idx="1" type="body"/>
          </p:nvPr>
        </p:nvSpPr>
        <p:spPr>
          <a:xfrm>
            <a:off x="2517475" y="2351960"/>
            <a:ext cx="4109100" cy="1484100"/>
          </a:xfrm>
          <a:prstGeom prst="rect">
            <a:avLst/>
          </a:prstGeom>
        </p:spPr>
        <p:txBody>
          <a:bodyPr anchorCtr="0" anchor="t" bIns="91425" lIns="91425" spcFirstLastPara="1" rIns="91425" wrap="square" tIns="91425">
            <a:noAutofit/>
          </a:bodyPr>
          <a:lstStyle>
            <a:lvl1pPr indent="-323850" lvl="0" marL="457200">
              <a:lnSpc>
                <a:spcPct val="100000"/>
              </a:lnSpc>
              <a:spcBef>
                <a:spcPts val="0"/>
              </a:spcBef>
              <a:spcAft>
                <a:spcPts val="0"/>
              </a:spcAft>
              <a:buClr>
                <a:srgbClr val="000000"/>
              </a:buClr>
              <a:buSzPts val="1500"/>
              <a:buFont typeface="Montserrat"/>
              <a:buChar char="●"/>
              <a:defRPr>
                <a:solidFill>
                  <a:schemeClr val="dk1"/>
                </a:solidFill>
                <a:latin typeface="Didact Gothic"/>
                <a:ea typeface="Didact Gothic"/>
                <a:cs typeface="Didact Gothic"/>
                <a:sym typeface="Didact Gothic"/>
              </a:defRPr>
            </a:lvl1pPr>
            <a:lvl2pPr indent="-298450" lvl="1" marL="914400" algn="just">
              <a:spcBef>
                <a:spcPts val="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2pPr>
            <a:lvl3pPr indent="-298450" lvl="2" marL="13716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3pPr>
            <a:lvl4pPr indent="-298450" lvl="3" marL="18288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4pPr>
            <a:lvl5pPr indent="-298450" lvl="4" marL="22860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5pPr>
            <a:lvl6pPr indent="-298450" lvl="5" marL="27432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6pPr>
            <a:lvl7pPr indent="-298450" lvl="6" marL="32004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7pPr>
            <a:lvl8pPr indent="-298450" lvl="7" marL="36576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8pPr>
            <a:lvl9pPr indent="-298450" lvl="8" marL="4114800" algn="just">
              <a:spcBef>
                <a:spcPts val="1600"/>
              </a:spcBef>
              <a:spcAft>
                <a:spcPts val="1600"/>
              </a:spcAft>
              <a:buClr>
                <a:srgbClr val="000000"/>
              </a:buClr>
              <a:buSzPts val="1100"/>
              <a:buFont typeface="Montserrat"/>
              <a:buChar char="■"/>
              <a:defRPr>
                <a:solidFill>
                  <a:schemeClr val="dk1"/>
                </a:solidFill>
                <a:latin typeface="Didact Gothic"/>
                <a:ea typeface="Didact Gothic"/>
                <a:cs typeface="Didact Gothic"/>
                <a:sym typeface="Didact Gothic"/>
              </a:defRPr>
            </a:lvl9pPr>
          </a:lstStyle>
          <a:p/>
        </p:txBody>
      </p:sp>
      <p:sp>
        <p:nvSpPr>
          <p:cNvPr id="1187" name="Google Shape;1187;p149"/>
          <p:cNvSpPr txBox="1"/>
          <p:nvPr>
            <p:ph type="title"/>
          </p:nvPr>
        </p:nvSpPr>
        <p:spPr>
          <a:xfrm>
            <a:off x="1687950" y="15213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188" name="Google Shape;1188;p1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5">
    <p:bg>
      <p:bgPr>
        <a:solidFill>
          <a:schemeClr val="accent5"/>
        </a:solidFill>
      </p:bgPr>
    </p:bg>
    <p:spTree>
      <p:nvGrpSpPr>
        <p:cNvPr id="1189" name="Shape 1189"/>
        <p:cNvGrpSpPr/>
        <p:nvPr/>
      </p:nvGrpSpPr>
      <p:grpSpPr>
        <a:xfrm>
          <a:off x="0" y="0"/>
          <a:ext cx="0" cy="0"/>
          <a:chOff x="0" y="0"/>
          <a:chExt cx="0" cy="0"/>
        </a:xfrm>
      </p:grpSpPr>
      <p:sp>
        <p:nvSpPr>
          <p:cNvPr id="1190" name="Google Shape;1190;p150"/>
          <p:cNvSpPr txBox="1"/>
          <p:nvPr>
            <p:ph type="title"/>
          </p:nvPr>
        </p:nvSpPr>
        <p:spPr>
          <a:xfrm>
            <a:off x="862450" y="3418086"/>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191" name="Google Shape;1191;p150"/>
          <p:cNvSpPr txBox="1"/>
          <p:nvPr>
            <p:ph idx="1" type="subTitle"/>
          </p:nvPr>
        </p:nvSpPr>
        <p:spPr>
          <a:xfrm>
            <a:off x="424450" y="3659411"/>
            <a:ext cx="2639700" cy="79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192" name="Google Shape;1192;p150"/>
          <p:cNvSpPr txBox="1"/>
          <p:nvPr>
            <p:ph idx="2" type="title"/>
          </p:nvPr>
        </p:nvSpPr>
        <p:spPr>
          <a:xfrm>
            <a:off x="6525755" y="3418086"/>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193" name="Google Shape;1193;p150"/>
          <p:cNvSpPr txBox="1"/>
          <p:nvPr>
            <p:ph idx="3" type="subTitle"/>
          </p:nvPr>
        </p:nvSpPr>
        <p:spPr>
          <a:xfrm>
            <a:off x="6087751" y="3659411"/>
            <a:ext cx="2639700" cy="79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194" name="Google Shape;1194;p150"/>
          <p:cNvSpPr txBox="1"/>
          <p:nvPr>
            <p:ph idx="4" type="title"/>
          </p:nvPr>
        </p:nvSpPr>
        <p:spPr>
          <a:xfrm>
            <a:off x="3690150" y="3418086"/>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195" name="Google Shape;1195;p150"/>
          <p:cNvSpPr txBox="1"/>
          <p:nvPr>
            <p:ph idx="5" type="subTitle"/>
          </p:nvPr>
        </p:nvSpPr>
        <p:spPr>
          <a:xfrm>
            <a:off x="3252148" y="3659411"/>
            <a:ext cx="2639700" cy="79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196" name="Google Shape;1196;p150"/>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197" name="Google Shape;1197;p1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30">
    <p:bg>
      <p:bgPr>
        <a:solidFill>
          <a:schemeClr val="accent5"/>
        </a:solidFill>
      </p:bgPr>
    </p:bg>
    <p:spTree>
      <p:nvGrpSpPr>
        <p:cNvPr id="1198" name="Shape 1198"/>
        <p:cNvGrpSpPr/>
        <p:nvPr/>
      </p:nvGrpSpPr>
      <p:grpSpPr>
        <a:xfrm>
          <a:off x="0" y="0"/>
          <a:ext cx="0" cy="0"/>
          <a:chOff x="0" y="0"/>
          <a:chExt cx="0" cy="0"/>
        </a:xfrm>
      </p:grpSpPr>
      <p:sp>
        <p:nvSpPr>
          <p:cNvPr id="1199" name="Google Shape;1199;p151"/>
          <p:cNvSpPr/>
          <p:nvPr/>
        </p:nvSpPr>
        <p:spPr>
          <a:xfrm rot="-5400000">
            <a:off x="5236050" y="1293550"/>
            <a:ext cx="3924900" cy="3891000"/>
          </a:xfrm>
          <a:prstGeom prst="rtTriangle">
            <a:avLst/>
          </a:prstGeom>
          <a:solidFill>
            <a:srgbClr val="6868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151"/>
          <p:cNvSpPr/>
          <p:nvPr/>
        </p:nvSpPr>
        <p:spPr>
          <a:xfrm flipH="1" rot="10800000">
            <a:off x="37875" y="150"/>
            <a:ext cx="9106200" cy="44697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151"/>
          <p:cNvSpPr/>
          <p:nvPr/>
        </p:nvSpPr>
        <p:spPr>
          <a:xfrm flipH="1">
            <a:off x="3580800" y="1387275"/>
            <a:ext cx="9554400" cy="4859700"/>
          </a:xfrm>
          <a:prstGeom prst="triangle">
            <a:avLst>
              <a:gd fmla="val 49428"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51"/>
          <p:cNvSpPr txBox="1"/>
          <p:nvPr>
            <p:ph type="ctrTitle"/>
          </p:nvPr>
        </p:nvSpPr>
        <p:spPr>
          <a:xfrm>
            <a:off x="1690800" y="1232050"/>
            <a:ext cx="5762400" cy="585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8000"/>
              <a:buNone/>
              <a:defRPr b="1" sz="3000">
                <a:solidFill>
                  <a:schemeClr val="dk1"/>
                </a:solidFill>
              </a:defRPr>
            </a:lvl1pPr>
            <a:lvl2pPr lvl="1" algn="ctr">
              <a:spcBef>
                <a:spcPts val="0"/>
              </a:spcBef>
              <a:spcAft>
                <a:spcPts val="0"/>
              </a:spcAft>
              <a:buClr>
                <a:schemeClr val="dk1"/>
              </a:buClr>
              <a:buSzPts val="8000"/>
              <a:buNone/>
              <a:defRPr b="1" sz="8000">
                <a:solidFill>
                  <a:schemeClr val="dk1"/>
                </a:solidFill>
              </a:defRPr>
            </a:lvl2pPr>
            <a:lvl3pPr lvl="2" algn="ctr">
              <a:spcBef>
                <a:spcPts val="0"/>
              </a:spcBef>
              <a:spcAft>
                <a:spcPts val="0"/>
              </a:spcAft>
              <a:buClr>
                <a:schemeClr val="dk1"/>
              </a:buClr>
              <a:buSzPts val="8000"/>
              <a:buNone/>
              <a:defRPr b="1" sz="8000">
                <a:solidFill>
                  <a:schemeClr val="dk1"/>
                </a:solidFill>
              </a:defRPr>
            </a:lvl3pPr>
            <a:lvl4pPr lvl="3" algn="ctr">
              <a:spcBef>
                <a:spcPts val="0"/>
              </a:spcBef>
              <a:spcAft>
                <a:spcPts val="0"/>
              </a:spcAft>
              <a:buClr>
                <a:schemeClr val="dk1"/>
              </a:buClr>
              <a:buSzPts val="8000"/>
              <a:buNone/>
              <a:defRPr b="1" sz="8000">
                <a:solidFill>
                  <a:schemeClr val="dk1"/>
                </a:solidFill>
              </a:defRPr>
            </a:lvl4pPr>
            <a:lvl5pPr lvl="4" algn="ctr">
              <a:spcBef>
                <a:spcPts val="0"/>
              </a:spcBef>
              <a:spcAft>
                <a:spcPts val="0"/>
              </a:spcAft>
              <a:buClr>
                <a:schemeClr val="dk1"/>
              </a:buClr>
              <a:buSzPts val="8000"/>
              <a:buNone/>
              <a:defRPr b="1" sz="8000">
                <a:solidFill>
                  <a:schemeClr val="dk1"/>
                </a:solidFill>
              </a:defRPr>
            </a:lvl5pPr>
            <a:lvl6pPr lvl="5" algn="ctr">
              <a:spcBef>
                <a:spcPts val="0"/>
              </a:spcBef>
              <a:spcAft>
                <a:spcPts val="0"/>
              </a:spcAft>
              <a:buClr>
                <a:schemeClr val="dk1"/>
              </a:buClr>
              <a:buSzPts val="8000"/>
              <a:buNone/>
              <a:defRPr b="1" sz="8000">
                <a:solidFill>
                  <a:schemeClr val="dk1"/>
                </a:solidFill>
              </a:defRPr>
            </a:lvl6pPr>
            <a:lvl7pPr lvl="6" algn="ctr">
              <a:spcBef>
                <a:spcPts val="0"/>
              </a:spcBef>
              <a:spcAft>
                <a:spcPts val="0"/>
              </a:spcAft>
              <a:buClr>
                <a:schemeClr val="dk1"/>
              </a:buClr>
              <a:buSzPts val="8000"/>
              <a:buNone/>
              <a:defRPr b="1" sz="8000">
                <a:solidFill>
                  <a:schemeClr val="dk1"/>
                </a:solidFill>
              </a:defRPr>
            </a:lvl7pPr>
            <a:lvl8pPr lvl="7" algn="ctr">
              <a:spcBef>
                <a:spcPts val="0"/>
              </a:spcBef>
              <a:spcAft>
                <a:spcPts val="0"/>
              </a:spcAft>
              <a:buClr>
                <a:schemeClr val="dk1"/>
              </a:buClr>
              <a:buSzPts val="8000"/>
              <a:buNone/>
              <a:defRPr b="1" sz="8000">
                <a:solidFill>
                  <a:schemeClr val="dk1"/>
                </a:solidFill>
              </a:defRPr>
            </a:lvl8pPr>
            <a:lvl9pPr lvl="8" algn="ctr">
              <a:spcBef>
                <a:spcPts val="0"/>
              </a:spcBef>
              <a:spcAft>
                <a:spcPts val="0"/>
              </a:spcAft>
              <a:buClr>
                <a:schemeClr val="dk1"/>
              </a:buClr>
              <a:buSzPts val="8000"/>
              <a:buNone/>
              <a:defRPr b="1" sz="8000">
                <a:solidFill>
                  <a:schemeClr val="dk1"/>
                </a:solidFill>
              </a:defRPr>
            </a:lvl9pPr>
          </a:lstStyle>
          <a:p/>
        </p:txBody>
      </p:sp>
      <p:sp>
        <p:nvSpPr>
          <p:cNvPr id="1203" name="Google Shape;1203;p151"/>
          <p:cNvSpPr txBox="1"/>
          <p:nvPr>
            <p:ph idx="1" type="subTitle"/>
          </p:nvPr>
        </p:nvSpPr>
        <p:spPr>
          <a:xfrm>
            <a:off x="3058800" y="1873367"/>
            <a:ext cx="3026400" cy="99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204" name="Google Shape;1204;p1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30_1">
    <p:bg>
      <p:bgPr>
        <a:solidFill>
          <a:schemeClr val="accent6"/>
        </a:solidFill>
      </p:bgPr>
    </p:bg>
    <p:spTree>
      <p:nvGrpSpPr>
        <p:cNvPr id="1205" name="Shape 1205"/>
        <p:cNvGrpSpPr/>
        <p:nvPr/>
      </p:nvGrpSpPr>
      <p:grpSpPr>
        <a:xfrm>
          <a:off x="0" y="0"/>
          <a:ext cx="0" cy="0"/>
          <a:chOff x="0" y="0"/>
          <a:chExt cx="0" cy="0"/>
        </a:xfrm>
      </p:grpSpPr>
      <p:sp>
        <p:nvSpPr>
          <p:cNvPr id="1206" name="Google Shape;1206;p152"/>
          <p:cNvSpPr/>
          <p:nvPr/>
        </p:nvSpPr>
        <p:spPr>
          <a:xfrm rot="5400000">
            <a:off x="-3440300" y="-797850"/>
            <a:ext cx="13257600" cy="67392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52"/>
          <p:cNvSpPr/>
          <p:nvPr/>
        </p:nvSpPr>
        <p:spPr>
          <a:xfrm rot="-5400000">
            <a:off x="4398975" y="-370300"/>
            <a:ext cx="5766000" cy="55911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52"/>
          <p:cNvSpPr txBox="1"/>
          <p:nvPr>
            <p:ph type="ctrTitle"/>
          </p:nvPr>
        </p:nvSpPr>
        <p:spPr>
          <a:xfrm>
            <a:off x="713225" y="1672475"/>
            <a:ext cx="3026400" cy="585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8000"/>
              <a:buNone/>
              <a:defRPr b="1" sz="3000">
                <a:solidFill>
                  <a:schemeClr val="lt1"/>
                </a:solidFill>
              </a:defRPr>
            </a:lvl1pPr>
            <a:lvl2pPr lvl="1" algn="ctr">
              <a:spcBef>
                <a:spcPts val="0"/>
              </a:spcBef>
              <a:spcAft>
                <a:spcPts val="0"/>
              </a:spcAft>
              <a:buClr>
                <a:schemeClr val="lt1"/>
              </a:buClr>
              <a:buSzPts val="8000"/>
              <a:buNone/>
              <a:defRPr b="1" sz="8000">
                <a:solidFill>
                  <a:schemeClr val="lt1"/>
                </a:solidFill>
              </a:defRPr>
            </a:lvl2pPr>
            <a:lvl3pPr lvl="2" algn="ctr">
              <a:spcBef>
                <a:spcPts val="0"/>
              </a:spcBef>
              <a:spcAft>
                <a:spcPts val="0"/>
              </a:spcAft>
              <a:buClr>
                <a:schemeClr val="lt1"/>
              </a:buClr>
              <a:buSzPts val="8000"/>
              <a:buNone/>
              <a:defRPr b="1" sz="8000">
                <a:solidFill>
                  <a:schemeClr val="lt1"/>
                </a:solidFill>
              </a:defRPr>
            </a:lvl3pPr>
            <a:lvl4pPr lvl="3" algn="ctr">
              <a:spcBef>
                <a:spcPts val="0"/>
              </a:spcBef>
              <a:spcAft>
                <a:spcPts val="0"/>
              </a:spcAft>
              <a:buClr>
                <a:schemeClr val="lt1"/>
              </a:buClr>
              <a:buSzPts val="8000"/>
              <a:buNone/>
              <a:defRPr b="1" sz="8000">
                <a:solidFill>
                  <a:schemeClr val="lt1"/>
                </a:solidFill>
              </a:defRPr>
            </a:lvl4pPr>
            <a:lvl5pPr lvl="4" algn="ctr">
              <a:spcBef>
                <a:spcPts val="0"/>
              </a:spcBef>
              <a:spcAft>
                <a:spcPts val="0"/>
              </a:spcAft>
              <a:buClr>
                <a:schemeClr val="lt1"/>
              </a:buClr>
              <a:buSzPts val="8000"/>
              <a:buNone/>
              <a:defRPr b="1" sz="8000">
                <a:solidFill>
                  <a:schemeClr val="lt1"/>
                </a:solidFill>
              </a:defRPr>
            </a:lvl5pPr>
            <a:lvl6pPr lvl="5" algn="ctr">
              <a:spcBef>
                <a:spcPts val="0"/>
              </a:spcBef>
              <a:spcAft>
                <a:spcPts val="0"/>
              </a:spcAft>
              <a:buClr>
                <a:schemeClr val="lt1"/>
              </a:buClr>
              <a:buSzPts val="8000"/>
              <a:buNone/>
              <a:defRPr b="1" sz="8000">
                <a:solidFill>
                  <a:schemeClr val="lt1"/>
                </a:solidFill>
              </a:defRPr>
            </a:lvl6pPr>
            <a:lvl7pPr lvl="6" algn="ctr">
              <a:spcBef>
                <a:spcPts val="0"/>
              </a:spcBef>
              <a:spcAft>
                <a:spcPts val="0"/>
              </a:spcAft>
              <a:buClr>
                <a:schemeClr val="lt1"/>
              </a:buClr>
              <a:buSzPts val="8000"/>
              <a:buNone/>
              <a:defRPr b="1" sz="8000">
                <a:solidFill>
                  <a:schemeClr val="lt1"/>
                </a:solidFill>
              </a:defRPr>
            </a:lvl7pPr>
            <a:lvl8pPr lvl="7" algn="ctr">
              <a:spcBef>
                <a:spcPts val="0"/>
              </a:spcBef>
              <a:spcAft>
                <a:spcPts val="0"/>
              </a:spcAft>
              <a:buClr>
                <a:schemeClr val="lt1"/>
              </a:buClr>
              <a:buSzPts val="8000"/>
              <a:buNone/>
              <a:defRPr b="1" sz="8000">
                <a:solidFill>
                  <a:schemeClr val="lt1"/>
                </a:solidFill>
              </a:defRPr>
            </a:lvl8pPr>
            <a:lvl9pPr lvl="8" algn="ctr">
              <a:spcBef>
                <a:spcPts val="0"/>
              </a:spcBef>
              <a:spcAft>
                <a:spcPts val="0"/>
              </a:spcAft>
              <a:buClr>
                <a:schemeClr val="lt1"/>
              </a:buClr>
              <a:buSzPts val="8000"/>
              <a:buNone/>
              <a:defRPr b="1" sz="8000">
                <a:solidFill>
                  <a:schemeClr val="lt1"/>
                </a:solidFill>
              </a:defRPr>
            </a:lvl9pPr>
          </a:lstStyle>
          <a:p/>
        </p:txBody>
      </p:sp>
      <p:sp>
        <p:nvSpPr>
          <p:cNvPr id="1209" name="Google Shape;1209;p152"/>
          <p:cNvSpPr txBox="1"/>
          <p:nvPr>
            <p:ph idx="1" type="subTitle"/>
          </p:nvPr>
        </p:nvSpPr>
        <p:spPr>
          <a:xfrm>
            <a:off x="713225" y="2472004"/>
            <a:ext cx="3026400" cy="99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1210" name="Google Shape;1210;p152"/>
          <p:cNvSpPr/>
          <p:nvPr/>
        </p:nvSpPr>
        <p:spPr>
          <a:xfrm rot="-2700000">
            <a:off x="4008372" y="-4515765"/>
            <a:ext cx="5766173" cy="5590952"/>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11" name="Google Shape;1211;p152"/>
          <p:cNvCxnSpPr/>
          <p:nvPr/>
        </p:nvCxnSpPr>
        <p:spPr>
          <a:xfrm flipH="1" rot="10800000">
            <a:off x="4562550" y="-204075"/>
            <a:ext cx="6010200" cy="6181800"/>
          </a:xfrm>
          <a:prstGeom prst="straightConnector1">
            <a:avLst/>
          </a:prstGeom>
          <a:noFill/>
          <a:ln cap="flat" cmpd="sng" w="19050">
            <a:solidFill>
              <a:schemeClr val="dk1"/>
            </a:solidFill>
            <a:prstDash val="solid"/>
            <a:round/>
            <a:headEnd len="med" w="med" type="none"/>
            <a:tailEnd len="med" w="med" type="none"/>
          </a:ln>
        </p:spPr>
      </p:cxnSp>
      <p:sp>
        <p:nvSpPr>
          <p:cNvPr id="1212" name="Google Shape;1212;p15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ONE_COLUMN_TEXT_1">
    <p:bg>
      <p:bgPr>
        <a:solidFill>
          <a:schemeClr val="accent5"/>
        </a:solidFill>
      </p:bgPr>
    </p:bg>
    <p:spTree>
      <p:nvGrpSpPr>
        <p:cNvPr id="1213" name="Shape 1213"/>
        <p:cNvGrpSpPr/>
        <p:nvPr/>
      </p:nvGrpSpPr>
      <p:grpSpPr>
        <a:xfrm>
          <a:off x="0" y="0"/>
          <a:ext cx="0" cy="0"/>
          <a:chOff x="0" y="0"/>
          <a:chExt cx="0" cy="0"/>
        </a:xfrm>
      </p:grpSpPr>
      <p:sp>
        <p:nvSpPr>
          <p:cNvPr id="1214" name="Google Shape;1214;p153"/>
          <p:cNvSpPr txBox="1"/>
          <p:nvPr>
            <p:ph idx="1" type="body"/>
          </p:nvPr>
        </p:nvSpPr>
        <p:spPr>
          <a:xfrm>
            <a:off x="4039975" y="2245288"/>
            <a:ext cx="4390800" cy="6525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1215" name="Google Shape;1215;p153"/>
          <p:cNvSpPr txBox="1"/>
          <p:nvPr>
            <p:ph type="title"/>
          </p:nvPr>
        </p:nvSpPr>
        <p:spPr>
          <a:xfrm>
            <a:off x="4168000" y="963075"/>
            <a:ext cx="4262700" cy="963000"/>
          </a:xfrm>
          <a:prstGeom prst="rect">
            <a:avLst/>
          </a:prstGeom>
        </p:spPr>
        <p:txBody>
          <a:bodyPr anchorCtr="0" anchor="t" bIns="91425" lIns="91425" spcFirstLastPara="1" rIns="91425" wrap="square" tIns="91425">
            <a:noAutofit/>
          </a:bodyPr>
          <a:lstStyle>
            <a:lvl1pPr lvl="0" algn="r">
              <a:spcBef>
                <a:spcPts val="0"/>
              </a:spcBef>
              <a:spcAft>
                <a:spcPts val="0"/>
              </a:spcAft>
              <a:buClr>
                <a:schemeClr val="dk1"/>
              </a:buClr>
              <a:buSzPts val="2700"/>
              <a:buNone/>
              <a:defRPr b="1" sz="30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1216" name="Google Shape;1216;p1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dos columnas " type="twoColTx">
  <p:cSld name="TITLE_AND_TWO_COLUMNS">
    <p:bg>
      <p:bgPr>
        <a:solidFill>
          <a:schemeClr val="accent5"/>
        </a:solidFill>
      </p:bgPr>
    </p:bg>
    <p:spTree>
      <p:nvGrpSpPr>
        <p:cNvPr id="73" name="Shape 73"/>
        <p:cNvGrpSpPr/>
        <p:nvPr/>
      </p:nvGrpSpPr>
      <p:grpSpPr>
        <a:xfrm>
          <a:off x="0" y="0"/>
          <a:ext cx="0" cy="0"/>
          <a:chOff x="0" y="0"/>
          <a:chExt cx="0" cy="0"/>
        </a:xfrm>
      </p:grpSpPr>
      <p:sp>
        <p:nvSpPr>
          <p:cNvPr id="74" name="Google Shape;74;p17"/>
          <p:cNvSpPr txBox="1"/>
          <p:nvPr>
            <p:ph idx="1" type="subTitle"/>
          </p:nvPr>
        </p:nvSpPr>
        <p:spPr>
          <a:xfrm>
            <a:off x="833927" y="2641577"/>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75" name="Google Shape;75;p17"/>
          <p:cNvSpPr txBox="1"/>
          <p:nvPr>
            <p:ph idx="2" type="subTitle"/>
          </p:nvPr>
        </p:nvSpPr>
        <p:spPr>
          <a:xfrm>
            <a:off x="5209273" y="2641577"/>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76" name="Google Shape;76;p17"/>
          <p:cNvSpPr txBox="1"/>
          <p:nvPr>
            <p:ph type="title"/>
          </p:nvPr>
        </p:nvSpPr>
        <p:spPr>
          <a:xfrm>
            <a:off x="1554977" y="1985760"/>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0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77" name="Google Shape;77;p17"/>
          <p:cNvSpPr txBox="1"/>
          <p:nvPr>
            <p:ph idx="3" type="title"/>
          </p:nvPr>
        </p:nvSpPr>
        <p:spPr>
          <a:xfrm>
            <a:off x="5930323" y="1985760"/>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0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78" name="Google Shape;78;p17"/>
          <p:cNvSpPr/>
          <p:nvPr/>
        </p:nvSpPr>
        <p:spPr>
          <a:xfrm rot="10800000">
            <a:off x="3588450" y="-22625"/>
            <a:ext cx="1967100" cy="8859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25_1">
    <p:bg>
      <p:bgPr>
        <a:solidFill>
          <a:schemeClr val="accent5"/>
        </a:solidFill>
      </p:bgPr>
    </p:bg>
    <p:spTree>
      <p:nvGrpSpPr>
        <p:cNvPr id="1217" name="Shape 1217"/>
        <p:cNvGrpSpPr/>
        <p:nvPr/>
      </p:nvGrpSpPr>
      <p:grpSpPr>
        <a:xfrm>
          <a:off x="0" y="0"/>
          <a:ext cx="0" cy="0"/>
          <a:chOff x="0" y="0"/>
          <a:chExt cx="0" cy="0"/>
        </a:xfrm>
      </p:grpSpPr>
      <p:sp>
        <p:nvSpPr>
          <p:cNvPr id="1218" name="Google Shape;1218;p154"/>
          <p:cNvSpPr/>
          <p:nvPr/>
        </p:nvSpPr>
        <p:spPr>
          <a:xfrm>
            <a:off x="0" y="0"/>
            <a:ext cx="43479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19" name="Google Shape;1219;p154"/>
          <p:cNvSpPr txBox="1"/>
          <p:nvPr>
            <p:ph type="title"/>
          </p:nvPr>
        </p:nvSpPr>
        <p:spPr>
          <a:xfrm>
            <a:off x="5024185" y="1440200"/>
            <a:ext cx="3400800" cy="528600"/>
          </a:xfrm>
          <a:prstGeom prst="rect">
            <a:avLst/>
          </a:prstGeom>
        </p:spPr>
        <p:txBody>
          <a:bodyPr anchorCtr="0" anchor="t" bIns="91425" lIns="91425" spcFirstLastPara="1" rIns="91425" wrap="square" tIns="91425">
            <a:noAutofit/>
          </a:bodyPr>
          <a:lstStyle>
            <a:lvl1pPr lvl="0" algn="r">
              <a:lnSpc>
                <a:spcPct val="115000"/>
              </a:lnSpc>
              <a:spcBef>
                <a:spcPts val="0"/>
              </a:spcBef>
              <a:spcAft>
                <a:spcPts val="0"/>
              </a:spcAft>
              <a:buClr>
                <a:schemeClr val="dk1"/>
              </a:buClr>
              <a:buSzPts val="3000"/>
              <a:buNone/>
              <a:defRPr b="1" sz="3000">
                <a:solidFill>
                  <a:schemeClr val="dk1"/>
                </a:solidFill>
              </a:defRPr>
            </a:lvl1pPr>
            <a:lvl2pPr lvl="1">
              <a:spcBef>
                <a:spcPts val="0"/>
              </a:spcBef>
              <a:spcAft>
                <a:spcPts val="0"/>
              </a:spcAft>
              <a:buClr>
                <a:schemeClr val="dk1"/>
              </a:buClr>
              <a:buSzPts val="2000"/>
              <a:buNone/>
              <a:defRPr b="1" sz="2000">
                <a:solidFill>
                  <a:schemeClr val="dk1"/>
                </a:solidFill>
              </a:defRPr>
            </a:lvl2pPr>
            <a:lvl3pPr lvl="2">
              <a:spcBef>
                <a:spcPts val="0"/>
              </a:spcBef>
              <a:spcAft>
                <a:spcPts val="0"/>
              </a:spcAft>
              <a:buClr>
                <a:schemeClr val="dk1"/>
              </a:buClr>
              <a:buSzPts val="2000"/>
              <a:buNone/>
              <a:defRPr b="1" sz="2000">
                <a:solidFill>
                  <a:schemeClr val="dk1"/>
                </a:solidFill>
              </a:defRPr>
            </a:lvl3pPr>
            <a:lvl4pPr lvl="3">
              <a:spcBef>
                <a:spcPts val="0"/>
              </a:spcBef>
              <a:spcAft>
                <a:spcPts val="0"/>
              </a:spcAft>
              <a:buClr>
                <a:schemeClr val="dk1"/>
              </a:buClr>
              <a:buSzPts val="2000"/>
              <a:buNone/>
              <a:defRPr b="1" sz="2000">
                <a:solidFill>
                  <a:schemeClr val="dk1"/>
                </a:solidFill>
              </a:defRPr>
            </a:lvl4pPr>
            <a:lvl5pPr lvl="4">
              <a:spcBef>
                <a:spcPts val="0"/>
              </a:spcBef>
              <a:spcAft>
                <a:spcPts val="0"/>
              </a:spcAft>
              <a:buClr>
                <a:schemeClr val="dk1"/>
              </a:buClr>
              <a:buSzPts val="2000"/>
              <a:buNone/>
              <a:defRPr b="1" sz="2000">
                <a:solidFill>
                  <a:schemeClr val="dk1"/>
                </a:solidFill>
              </a:defRPr>
            </a:lvl5pPr>
            <a:lvl6pPr lvl="5">
              <a:spcBef>
                <a:spcPts val="0"/>
              </a:spcBef>
              <a:spcAft>
                <a:spcPts val="0"/>
              </a:spcAft>
              <a:buClr>
                <a:schemeClr val="dk1"/>
              </a:buClr>
              <a:buSzPts val="2000"/>
              <a:buNone/>
              <a:defRPr b="1" sz="2000">
                <a:solidFill>
                  <a:schemeClr val="dk1"/>
                </a:solidFill>
              </a:defRPr>
            </a:lvl6pPr>
            <a:lvl7pPr lvl="6">
              <a:spcBef>
                <a:spcPts val="0"/>
              </a:spcBef>
              <a:spcAft>
                <a:spcPts val="0"/>
              </a:spcAft>
              <a:buClr>
                <a:schemeClr val="dk1"/>
              </a:buClr>
              <a:buSzPts val="2000"/>
              <a:buNone/>
              <a:defRPr b="1" sz="2000">
                <a:solidFill>
                  <a:schemeClr val="dk1"/>
                </a:solidFill>
              </a:defRPr>
            </a:lvl7pPr>
            <a:lvl8pPr lvl="7">
              <a:spcBef>
                <a:spcPts val="0"/>
              </a:spcBef>
              <a:spcAft>
                <a:spcPts val="0"/>
              </a:spcAft>
              <a:buClr>
                <a:schemeClr val="dk1"/>
              </a:buClr>
              <a:buSzPts val="2000"/>
              <a:buNone/>
              <a:defRPr b="1" sz="2000">
                <a:solidFill>
                  <a:schemeClr val="dk1"/>
                </a:solidFill>
              </a:defRPr>
            </a:lvl8pPr>
            <a:lvl9pPr lvl="8">
              <a:spcBef>
                <a:spcPts val="0"/>
              </a:spcBef>
              <a:spcAft>
                <a:spcPts val="0"/>
              </a:spcAft>
              <a:buClr>
                <a:schemeClr val="dk1"/>
              </a:buClr>
              <a:buSzPts val="2000"/>
              <a:buNone/>
              <a:defRPr b="1" sz="2000">
                <a:solidFill>
                  <a:schemeClr val="dk1"/>
                </a:solidFill>
              </a:defRPr>
            </a:lvl9pPr>
          </a:lstStyle>
          <a:p/>
        </p:txBody>
      </p:sp>
      <p:sp>
        <p:nvSpPr>
          <p:cNvPr id="1220" name="Google Shape;1220;p154"/>
          <p:cNvSpPr txBox="1"/>
          <p:nvPr>
            <p:ph idx="1" type="subTitle"/>
          </p:nvPr>
        </p:nvSpPr>
        <p:spPr>
          <a:xfrm>
            <a:off x="5024185" y="2263300"/>
            <a:ext cx="3400800" cy="13173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1400"/>
              <a:buFont typeface="Didact Gothic"/>
              <a:buNone/>
              <a:defRPr sz="1400">
                <a:solidFill>
                  <a:schemeClr val="dk1"/>
                </a:solidFill>
                <a:latin typeface="Didact Gothic"/>
                <a:ea typeface="Didact Gothic"/>
                <a:cs typeface="Didact Gothic"/>
                <a:sym typeface="Didact Gothic"/>
              </a:defRPr>
            </a:lvl1pPr>
            <a:lvl2pPr lvl="1">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spcBef>
                <a:spcPts val="1600"/>
              </a:spcBef>
              <a:spcAft>
                <a:spcPts val="160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221" name="Google Shape;1221;p1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8">
  <p:cSld name="CUSTOM_21_1">
    <p:bg>
      <p:bgPr>
        <a:solidFill>
          <a:schemeClr val="dk1"/>
        </a:solidFill>
      </p:bgPr>
    </p:bg>
    <p:spTree>
      <p:nvGrpSpPr>
        <p:cNvPr id="1222" name="Shape 1222"/>
        <p:cNvGrpSpPr/>
        <p:nvPr/>
      </p:nvGrpSpPr>
      <p:grpSpPr>
        <a:xfrm>
          <a:off x="0" y="0"/>
          <a:ext cx="0" cy="0"/>
          <a:chOff x="0" y="0"/>
          <a:chExt cx="0" cy="0"/>
        </a:xfrm>
      </p:grpSpPr>
      <p:sp>
        <p:nvSpPr>
          <p:cNvPr id="1223" name="Google Shape;1223;p155"/>
          <p:cNvSpPr txBox="1"/>
          <p:nvPr>
            <p:ph idx="1" type="body"/>
          </p:nvPr>
        </p:nvSpPr>
        <p:spPr>
          <a:xfrm>
            <a:off x="713225" y="2347842"/>
            <a:ext cx="4109100" cy="1447500"/>
          </a:xfrm>
          <a:prstGeom prst="rect">
            <a:avLst/>
          </a:prstGeom>
        </p:spPr>
        <p:txBody>
          <a:bodyPr anchorCtr="0" anchor="t" bIns="91425" lIns="91425" spcFirstLastPara="1" rIns="91425" wrap="square" tIns="91425">
            <a:noAutofit/>
          </a:bodyPr>
          <a:lstStyle>
            <a:lvl1pPr indent="-323850" lvl="0" marL="457200">
              <a:lnSpc>
                <a:spcPct val="100000"/>
              </a:lnSpc>
              <a:spcBef>
                <a:spcPts val="0"/>
              </a:spcBef>
              <a:spcAft>
                <a:spcPts val="0"/>
              </a:spcAft>
              <a:buClr>
                <a:srgbClr val="000000"/>
              </a:buClr>
              <a:buSzPts val="1500"/>
              <a:buFont typeface="Montserrat"/>
              <a:buChar char="●"/>
              <a:defRPr>
                <a:solidFill>
                  <a:schemeClr val="lt1"/>
                </a:solidFill>
                <a:latin typeface="Didact Gothic"/>
                <a:ea typeface="Didact Gothic"/>
                <a:cs typeface="Didact Gothic"/>
                <a:sym typeface="Didact Gothic"/>
              </a:defRPr>
            </a:lvl1pPr>
            <a:lvl2pPr indent="-298450" lvl="1" marL="914400">
              <a:spcBef>
                <a:spcPts val="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2pPr>
            <a:lvl3pPr indent="-298450" lvl="2" marL="1371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3pPr>
            <a:lvl4pPr indent="-298450" lvl="3" marL="18288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4pPr>
            <a:lvl5pPr indent="-298450" lvl="4" marL="22860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5pPr>
            <a:lvl6pPr indent="-298450" lvl="5" marL="27432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6pPr>
            <a:lvl7pPr indent="-298450" lvl="6" marL="32004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7pPr>
            <a:lvl8pPr indent="-298450" lvl="7" marL="3657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8pPr>
            <a:lvl9pPr indent="-298450" lvl="8" marL="4114800">
              <a:spcBef>
                <a:spcPts val="1600"/>
              </a:spcBef>
              <a:spcAft>
                <a:spcPts val="1600"/>
              </a:spcAft>
              <a:buClr>
                <a:srgbClr val="000000"/>
              </a:buClr>
              <a:buSzPts val="1100"/>
              <a:buFont typeface="Montserrat"/>
              <a:buChar char="■"/>
              <a:defRPr>
                <a:solidFill>
                  <a:schemeClr val="lt1"/>
                </a:solidFill>
                <a:latin typeface="Didact Gothic"/>
                <a:ea typeface="Didact Gothic"/>
                <a:cs typeface="Didact Gothic"/>
                <a:sym typeface="Didact Gothic"/>
              </a:defRPr>
            </a:lvl9pPr>
          </a:lstStyle>
          <a:p/>
        </p:txBody>
      </p:sp>
      <p:sp>
        <p:nvSpPr>
          <p:cNvPr id="1224" name="Google Shape;1224;p155"/>
          <p:cNvSpPr txBox="1"/>
          <p:nvPr>
            <p:ph type="title"/>
          </p:nvPr>
        </p:nvSpPr>
        <p:spPr>
          <a:xfrm>
            <a:off x="713225" y="1521325"/>
            <a:ext cx="41091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700"/>
              <a:buNone/>
              <a:defRPr b="1" sz="3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1225" name="Google Shape;1225;p155"/>
          <p:cNvSpPr/>
          <p:nvPr/>
        </p:nvSpPr>
        <p:spPr>
          <a:xfrm rot="5400000">
            <a:off x="-761012" y="-790512"/>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26" name="Google Shape;1226;p155"/>
          <p:cNvSpPr/>
          <p:nvPr/>
        </p:nvSpPr>
        <p:spPr>
          <a:xfrm rot="5400000">
            <a:off x="-856262" y="-1009587"/>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27" name="Google Shape;1227;p155"/>
          <p:cNvSpPr/>
          <p:nvPr/>
        </p:nvSpPr>
        <p:spPr>
          <a:xfrm rot="-5400000">
            <a:off x="2896850" y="288000"/>
            <a:ext cx="10141200" cy="4567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5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9">
  <p:cSld name="CUSTOM_21_1_1">
    <p:bg>
      <p:bgPr>
        <a:solidFill>
          <a:schemeClr val="accent6"/>
        </a:solidFill>
      </p:bgPr>
    </p:bg>
    <p:spTree>
      <p:nvGrpSpPr>
        <p:cNvPr id="1229" name="Shape 1229"/>
        <p:cNvGrpSpPr/>
        <p:nvPr/>
      </p:nvGrpSpPr>
      <p:grpSpPr>
        <a:xfrm>
          <a:off x="0" y="0"/>
          <a:ext cx="0" cy="0"/>
          <a:chOff x="0" y="0"/>
          <a:chExt cx="0" cy="0"/>
        </a:xfrm>
      </p:grpSpPr>
      <p:sp>
        <p:nvSpPr>
          <p:cNvPr id="1230" name="Google Shape;1230;p156"/>
          <p:cNvSpPr/>
          <p:nvPr/>
        </p:nvSpPr>
        <p:spPr>
          <a:xfrm flipH="1" rot="10800000">
            <a:off x="-2390100" y="-102475"/>
            <a:ext cx="13887000" cy="6572400"/>
          </a:xfrm>
          <a:prstGeom prst="triangle">
            <a:avLst>
              <a:gd fmla="val 4985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156"/>
          <p:cNvSpPr/>
          <p:nvPr/>
        </p:nvSpPr>
        <p:spPr>
          <a:xfrm>
            <a:off x="-5261951" y="1545125"/>
            <a:ext cx="7035600" cy="3277200"/>
          </a:xfrm>
          <a:prstGeom prst="triangle">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56"/>
          <p:cNvSpPr txBox="1"/>
          <p:nvPr>
            <p:ph idx="1" type="body"/>
          </p:nvPr>
        </p:nvSpPr>
        <p:spPr>
          <a:xfrm>
            <a:off x="2434275" y="3133239"/>
            <a:ext cx="4275300" cy="481200"/>
          </a:xfrm>
          <a:prstGeom prst="rect">
            <a:avLst/>
          </a:prstGeom>
        </p:spPr>
        <p:txBody>
          <a:bodyPr anchorCtr="0" anchor="t" bIns="91425" lIns="91425" spcFirstLastPara="1" rIns="91425" wrap="square" tIns="91425">
            <a:noAutofit/>
          </a:bodyPr>
          <a:lstStyle>
            <a:lvl1pPr indent="-323850" lvl="0" marL="457200" algn="ctr">
              <a:lnSpc>
                <a:spcPct val="100000"/>
              </a:lnSpc>
              <a:spcBef>
                <a:spcPts val="0"/>
              </a:spcBef>
              <a:spcAft>
                <a:spcPts val="0"/>
              </a:spcAft>
              <a:buClr>
                <a:srgbClr val="000000"/>
              </a:buClr>
              <a:buSzPts val="1500"/>
              <a:buFont typeface="Montserrat"/>
              <a:buChar char="●"/>
              <a:defRPr>
                <a:solidFill>
                  <a:schemeClr val="lt1"/>
                </a:solidFill>
                <a:latin typeface="Didact Gothic"/>
                <a:ea typeface="Didact Gothic"/>
                <a:cs typeface="Didact Gothic"/>
                <a:sym typeface="Didact Gothic"/>
              </a:defRPr>
            </a:lvl1pPr>
            <a:lvl2pPr indent="-298450" lvl="1" marL="914400">
              <a:spcBef>
                <a:spcPts val="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2pPr>
            <a:lvl3pPr indent="-298450" lvl="2" marL="1371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3pPr>
            <a:lvl4pPr indent="-298450" lvl="3" marL="18288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4pPr>
            <a:lvl5pPr indent="-298450" lvl="4" marL="22860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5pPr>
            <a:lvl6pPr indent="-298450" lvl="5" marL="27432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6pPr>
            <a:lvl7pPr indent="-298450" lvl="6" marL="32004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7pPr>
            <a:lvl8pPr indent="-298450" lvl="7" marL="3657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8pPr>
            <a:lvl9pPr indent="-298450" lvl="8" marL="4114800">
              <a:spcBef>
                <a:spcPts val="1600"/>
              </a:spcBef>
              <a:spcAft>
                <a:spcPts val="1600"/>
              </a:spcAft>
              <a:buClr>
                <a:srgbClr val="000000"/>
              </a:buClr>
              <a:buSzPts val="1100"/>
              <a:buFont typeface="Montserrat"/>
              <a:buChar char="■"/>
              <a:defRPr>
                <a:solidFill>
                  <a:schemeClr val="lt1"/>
                </a:solidFill>
                <a:latin typeface="Didact Gothic"/>
                <a:ea typeface="Didact Gothic"/>
                <a:cs typeface="Didact Gothic"/>
                <a:sym typeface="Didact Gothic"/>
              </a:defRPr>
            </a:lvl9pPr>
          </a:lstStyle>
          <a:p/>
        </p:txBody>
      </p:sp>
      <p:sp>
        <p:nvSpPr>
          <p:cNvPr id="1233" name="Google Shape;1233;p156"/>
          <p:cNvSpPr txBox="1"/>
          <p:nvPr>
            <p:ph type="title"/>
          </p:nvPr>
        </p:nvSpPr>
        <p:spPr>
          <a:xfrm>
            <a:off x="1726200" y="1681450"/>
            <a:ext cx="5691600" cy="13110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6000"/>
              <a:buNone/>
              <a:defRPr b="1" sz="8000">
                <a:solidFill>
                  <a:schemeClr val="lt1"/>
                </a:solidFill>
              </a:defRPr>
            </a:lvl1pPr>
            <a:lvl2pPr lvl="1">
              <a:spcBef>
                <a:spcPts val="0"/>
              </a:spcBef>
              <a:spcAft>
                <a:spcPts val="0"/>
              </a:spcAft>
              <a:buClr>
                <a:schemeClr val="lt1"/>
              </a:buClr>
              <a:buSzPts val="6000"/>
              <a:buNone/>
              <a:defRPr b="1" sz="6000">
                <a:solidFill>
                  <a:schemeClr val="lt1"/>
                </a:solidFill>
              </a:defRPr>
            </a:lvl2pPr>
            <a:lvl3pPr lvl="2">
              <a:spcBef>
                <a:spcPts val="0"/>
              </a:spcBef>
              <a:spcAft>
                <a:spcPts val="0"/>
              </a:spcAft>
              <a:buClr>
                <a:schemeClr val="lt1"/>
              </a:buClr>
              <a:buSzPts val="6000"/>
              <a:buNone/>
              <a:defRPr b="1" sz="6000">
                <a:solidFill>
                  <a:schemeClr val="lt1"/>
                </a:solidFill>
              </a:defRPr>
            </a:lvl3pPr>
            <a:lvl4pPr lvl="3">
              <a:spcBef>
                <a:spcPts val="0"/>
              </a:spcBef>
              <a:spcAft>
                <a:spcPts val="0"/>
              </a:spcAft>
              <a:buClr>
                <a:schemeClr val="lt1"/>
              </a:buClr>
              <a:buSzPts val="6000"/>
              <a:buNone/>
              <a:defRPr b="1" sz="6000">
                <a:solidFill>
                  <a:schemeClr val="lt1"/>
                </a:solidFill>
              </a:defRPr>
            </a:lvl4pPr>
            <a:lvl5pPr lvl="4">
              <a:spcBef>
                <a:spcPts val="0"/>
              </a:spcBef>
              <a:spcAft>
                <a:spcPts val="0"/>
              </a:spcAft>
              <a:buClr>
                <a:schemeClr val="lt1"/>
              </a:buClr>
              <a:buSzPts val="6000"/>
              <a:buNone/>
              <a:defRPr b="1" sz="6000">
                <a:solidFill>
                  <a:schemeClr val="lt1"/>
                </a:solidFill>
              </a:defRPr>
            </a:lvl5pPr>
            <a:lvl6pPr lvl="5">
              <a:spcBef>
                <a:spcPts val="0"/>
              </a:spcBef>
              <a:spcAft>
                <a:spcPts val="0"/>
              </a:spcAft>
              <a:buClr>
                <a:schemeClr val="lt1"/>
              </a:buClr>
              <a:buSzPts val="6000"/>
              <a:buNone/>
              <a:defRPr b="1" sz="6000">
                <a:solidFill>
                  <a:schemeClr val="lt1"/>
                </a:solidFill>
              </a:defRPr>
            </a:lvl6pPr>
            <a:lvl7pPr lvl="6">
              <a:spcBef>
                <a:spcPts val="0"/>
              </a:spcBef>
              <a:spcAft>
                <a:spcPts val="0"/>
              </a:spcAft>
              <a:buClr>
                <a:schemeClr val="lt1"/>
              </a:buClr>
              <a:buSzPts val="6000"/>
              <a:buNone/>
              <a:defRPr b="1" sz="6000">
                <a:solidFill>
                  <a:schemeClr val="lt1"/>
                </a:solidFill>
              </a:defRPr>
            </a:lvl7pPr>
            <a:lvl8pPr lvl="7">
              <a:spcBef>
                <a:spcPts val="0"/>
              </a:spcBef>
              <a:spcAft>
                <a:spcPts val="0"/>
              </a:spcAft>
              <a:buClr>
                <a:schemeClr val="lt1"/>
              </a:buClr>
              <a:buSzPts val="6000"/>
              <a:buNone/>
              <a:defRPr b="1" sz="6000">
                <a:solidFill>
                  <a:schemeClr val="lt1"/>
                </a:solidFill>
              </a:defRPr>
            </a:lvl8pPr>
            <a:lvl9pPr lvl="8">
              <a:spcBef>
                <a:spcPts val="0"/>
              </a:spcBef>
              <a:spcAft>
                <a:spcPts val="0"/>
              </a:spcAft>
              <a:buClr>
                <a:schemeClr val="lt1"/>
              </a:buClr>
              <a:buSzPts val="6000"/>
              <a:buNone/>
              <a:defRPr b="1" sz="6000">
                <a:solidFill>
                  <a:schemeClr val="lt1"/>
                </a:solidFill>
              </a:defRPr>
            </a:lvl9pPr>
          </a:lstStyle>
          <a:p/>
        </p:txBody>
      </p:sp>
      <p:sp>
        <p:nvSpPr>
          <p:cNvPr id="1234" name="Google Shape;1234;p156"/>
          <p:cNvSpPr/>
          <p:nvPr/>
        </p:nvSpPr>
        <p:spPr>
          <a:xfrm rot="10800000">
            <a:off x="6919375" y="-738125"/>
            <a:ext cx="3405900" cy="3302400"/>
          </a:xfrm>
          <a:prstGeom prst="rtTriangl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35" name="Google Shape;1235;p156"/>
          <p:cNvSpPr/>
          <p:nvPr/>
        </p:nvSpPr>
        <p:spPr>
          <a:xfrm rot="10800000">
            <a:off x="7062250" y="-795275"/>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36" name="Google Shape;1236;p15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33">
    <p:bg>
      <p:bgPr>
        <a:solidFill>
          <a:schemeClr val="dk1"/>
        </a:solidFill>
      </p:bgPr>
    </p:bg>
    <p:spTree>
      <p:nvGrpSpPr>
        <p:cNvPr id="1237" name="Shape 1237"/>
        <p:cNvGrpSpPr/>
        <p:nvPr/>
      </p:nvGrpSpPr>
      <p:grpSpPr>
        <a:xfrm>
          <a:off x="0" y="0"/>
          <a:ext cx="0" cy="0"/>
          <a:chOff x="0" y="0"/>
          <a:chExt cx="0" cy="0"/>
        </a:xfrm>
      </p:grpSpPr>
      <p:sp>
        <p:nvSpPr>
          <p:cNvPr id="1238" name="Google Shape;1238;p157"/>
          <p:cNvSpPr/>
          <p:nvPr/>
        </p:nvSpPr>
        <p:spPr>
          <a:xfrm rot="-5400000">
            <a:off x="7319425" y="3228300"/>
            <a:ext cx="2112600" cy="2048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57"/>
          <p:cNvSpPr/>
          <p:nvPr/>
        </p:nvSpPr>
        <p:spPr>
          <a:xfrm>
            <a:off x="-519650" y="2386850"/>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40" name="Google Shape;1240;p157"/>
          <p:cNvSpPr/>
          <p:nvPr/>
        </p:nvSpPr>
        <p:spPr>
          <a:xfrm>
            <a:off x="-738725" y="2482100"/>
            <a:ext cx="3405900" cy="330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41" name="Google Shape;1241;p157"/>
          <p:cNvSpPr/>
          <p:nvPr/>
        </p:nvSpPr>
        <p:spPr>
          <a:xfrm rot="10800000">
            <a:off x="6727825" y="-915550"/>
            <a:ext cx="3405900" cy="330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42" name="Google Shape;1242;p157"/>
          <p:cNvSpPr/>
          <p:nvPr/>
        </p:nvSpPr>
        <p:spPr>
          <a:xfrm rot="5400000">
            <a:off x="-262475" y="-1889875"/>
            <a:ext cx="3405900" cy="33024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43" name="Google Shape;1243;p157"/>
          <p:cNvSpPr txBox="1"/>
          <p:nvPr>
            <p:ph type="title"/>
          </p:nvPr>
        </p:nvSpPr>
        <p:spPr>
          <a:xfrm>
            <a:off x="713226" y="1795438"/>
            <a:ext cx="3400800" cy="5286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3000"/>
              <a:buNone/>
              <a:defRPr b="1" sz="3000">
                <a:solidFill>
                  <a:schemeClr val="lt1"/>
                </a:solidFill>
              </a:defRPr>
            </a:lvl1pPr>
            <a:lvl2pPr lvl="1">
              <a:spcBef>
                <a:spcPts val="0"/>
              </a:spcBef>
              <a:spcAft>
                <a:spcPts val="0"/>
              </a:spcAft>
              <a:buClr>
                <a:schemeClr val="lt1"/>
              </a:buClr>
              <a:buSzPts val="2000"/>
              <a:buNone/>
              <a:defRPr b="1" sz="2000">
                <a:solidFill>
                  <a:schemeClr val="lt1"/>
                </a:solidFill>
              </a:defRPr>
            </a:lvl2pPr>
            <a:lvl3pPr lvl="2">
              <a:spcBef>
                <a:spcPts val="0"/>
              </a:spcBef>
              <a:spcAft>
                <a:spcPts val="0"/>
              </a:spcAft>
              <a:buClr>
                <a:schemeClr val="lt1"/>
              </a:buClr>
              <a:buSzPts val="2000"/>
              <a:buNone/>
              <a:defRPr b="1" sz="2000">
                <a:solidFill>
                  <a:schemeClr val="lt1"/>
                </a:solidFill>
              </a:defRPr>
            </a:lvl3pPr>
            <a:lvl4pPr lvl="3">
              <a:spcBef>
                <a:spcPts val="0"/>
              </a:spcBef>
              <a:spcAft>
                <a:spcPts val="0"/>
              </a:spcAft>
              <a:buClr>
                <a:schemeClr val="lt1"/>
              </a:buClr>
              <a:buSzPts val="2000"/>
              <a:buNone/>
              <a:defRPr b="1" sz="2000">
                <a:solidFill>
                  <a:schemeClr val="lt1"/>
                </a:solidFill>
              </a:defRPr>
            </a:lvl4pPr>
            <a:lvl5pPr lvl="4">
              <a:spcBef>
                <a:spcPts val="0"/>
              </a:spcBef>
              <a:spcAft>
                <a:spcPts val="0"/>
              </a:spcAft>
              <a:buClr>
                <a:schemeClr val="lt1"/>
              </a:buClr>
              <a:buSzPts val="2000"/>
              <a:buNone/>
              <a:defRPr b="1" sz="2000">
                <a:solidFill>
                  <a:schemeClr val="lt1"/>
                </a:solidFill>
              </a:defRPr>
            </a:lvl5pPr>
            <a:lvl6pPr lvl="5">
              <a:spcBef>
                <a:spcPts val="0"/>
              </a:spcBef>
              <a:spcAft>
                <a:spcPts val="0"/>
              </a:spcAft>
              <a:buClr>
                <a:schemeClr val="lt1"/>
              </a:buClr>
              <a:buSzPts val="2000"/>
              <a:buNone/>
              <a:defRPr b="1" sz="2000">
                <a:solidFill>
                  <a:schemeClr val="lt1"/>
                </a:solidFill>
              </a:defRPr>
            </a:lvl6pPr>
            <a:lvl7pPr lvl="6">
              <a:spcBef>
                <a:spcPts val="0"/>
              </a:spcBef>
              <a:spcAft>
                <a:spcPts val="0"/>
              </a:spcAft>
              <a:buClr>
                <a:schemeClr val="lt1"/>
              </a:buClr>
              <a:buSzPts val="2000"/>
              <a:buNone/>
              <a:defRPr b="1" sz="2000">
                <a:solidFill>
                  <a:schemeClr val="lt1"/>
                </a:solidFill>
              </a:defRPr>
            </a:lvl7pPr>
            <a:lvl8pPr lvl="7">
              <a:spcBef>
                <a:spcPts val="0"/>
              </a:spcBef>
              <a:spcAft>
                <a:spcPts val="0"/>
              </a:spcAft>
              <a:buClr>
                <a:schemeClr val="lt1"/>
              </a:buClr>
              <a:buSzPts val="2000"/>
              <a:buNone/>
              <a:defRPr b="1" sz="2000">
                <a:solidFill>
                  <a:schemeClr val="lt1"/>
                </a:solidFill>
              </a:defRPr>
            </a:lvl8pPr>
            <a:lvl9pPr lvl="8">
              <a:spcBef>
                <a:spcPts val="0"/>
              </a:spcBef>
              <a:spcAft>
                <a:spcPts val="0"/>
              </a:spcAft>
              <a:buClr>
                <a:schemeClr val="lt1"/>
              </a:buClr>
              <a:buSzPts val="2000"/>
              <a:buNone/>
              <a:defRPr b="1" sz="2000">
                <a:solidFill>
                  <a:schemeClr val="lt1"/>
                </a:solidFill>
              </a:defRPr>
            </a:lvl9pPr>
          </a:lstStyle>
          <a:p/>
        </p:txBody>
      </p:sp>
      <p:sp>
        <p:nvSpPr>
          <p:cNvPr id="1244" name="Google Shape;1244;p157"/>
          <p:cNvSpPr txBox="1"/>
          <p:nvPr>
            <p:ph idx="1" type="subTitle"/>
          </p:nvPr>
        </p:nvSpPr>
        <p:spPr>
          <a:xfrm>
            <a:off x="713225" y="2630156"/>
            <a:ext cx="3400800" cy="42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spcBef>
                <a:spcPts val="1600"/>
              </a:spcBef>
              <a:spcAft>
                <a:spcPts val="160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1245" name="Google Shape;1245;p15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_1">
    <p:bg>
      <p:bgPr>
        <a:solidFill>
          <a:schemeClr val="accent6"/>
        </a:solidFill>
      </p:bgPr>
    </p:bg>
    <p:spTree>
      <p:nvGrpSpPr>
        <p:cNvPr id="1246" name="Shape 1246"/>
        <p:cNvGrpSpPr/>
        <p:nvPr/>
      </p:nvGrpSpPr>
      <p:grpSpPr>
        <a:xfrm>
          <a:off x="0" y="0"/>
          <a:ext cx="0" cy="0"/>
          <a:chOff x="0" y="0"/>
          <a:chExt cx="0" cy="0"/>
        </a:xfrm>
      </p:grpSpPr>
      <p:sp>
        <p:nvSpPr>
          <p:cNvPr id="1247" name="Google Shape;1247;p158"/>
          <p:cNvSpPr/>
          <p:nvPr/>
        </p:nvSpPr>
        <p:spPr>
          <a:xfrm rot="-5400000">
            <a:off x="4642941" y="-1673359"/>
            <a:ext cx="7685100" cy="7451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48" name="Google Shape;1248;p158"/>
          <p:cNvSpPr/>
          <p:nvPr/>
        </p:nvSpPr>
        <p:spPr>
          <a:xfrm flipH="1" rot="-5400000">
            <a:off x="2841550" y="288050"/>
            <a:ext cx="10141200" cy="4567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158"/>
          <p:cNvSpPr txBox="1"/>
          <p:nvPr>
            <p:ph type="title"/>
          </p:nvPr>
        </p:nvSpPr>
        <p:spPr>
          <a:xfrm>
            <a:off x="713225" y="1627150"/>
            <a:ext cx="4659300" cy="1897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6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1250" name="Google Shape;1250;p158"/>
          <p:cNvSpPr/>
          <p:nvPr/>
        </p:nvSpPr>
        <p:spPr>
          <a:xfrm rot="5400000">
            <a:off x="-341212" y="-788137"/>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51" name="Google Shape;1251;p158"/>
          <p:cNvSpPr/>
          <p:nvPr/>
        </p:nvSpPr>
        <p:spPr>
          <a:xfrm rot="5400000">
            <a:off x="-436462" y="-1007212"/>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52" name="Google Shape;1252;p158"/>
          <p:cNvSpPr/>
          <p:nvPr/>
        </p:nvSpPr>
        <p:spPr>
          <a:xfrm flipH="1">
            <a:off x="5408725" y="4511825"/>
            <a:ext cx="3458400" cy="1923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15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_1">
    <p:bg>
      <p:bgPr>
        <a:solidFill>
          <a:schemeClr val="accent5"/>
        </a:solidFill>
      </p:bgPr>
    </p:bg>
    <p:spTree>
      <p:nvGrpSpPr>
        <p:cNvPr id="1254" name="Shape 1254"/>
        <p:cNvGrpSpPr/>
        <p:nvPr/>
      </p:nvGrpSpPr>
      <p:grpSpPr>
        <a:xfrm>
          <a:off x="0" y="0"/>
          <a:ext cx="0" cy="0"/>
          <a:chOff x="0" y="0"/>
          <a:chExt cx="0" cy="0"/>
        </a:xfrm>
      </p:grpSpPr>
      <p:sp>
        <p:nvSpPr>
          <p:cNvPr id="1255" name="Google Shape;1255;p159"/>
          <p:cNvSpPr txBox="1"/>
          <p:nvPr>
            <p:ph type="title"/>
          </p:nvPr>
        </p:nvSpPr>
        <p:spPr>
          <a:xfrm>
            <a:off x="1319574" y="201112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1256" name="Google Shape;1256;p159"/>
          <p:cNvSpPr txBox="1"/>
          <p:nvPr>
            <p:ph idx="1" type="subTitle"/>
          </p:nvPr>
        </p:nvSpPr>
        <p:spPr>
          <a:xfrm>
            <a:off x="1319576" y="2286575"/>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257" name="Google Shape;1257;p159"/>
          <p:cNvSpPr txBox="1"/>
          <p:nvPr>
            <p:ph idx="2" type="title"/>
          </p:nvPr>
        </p:nvSpPr>
        <p:spPr>
          <a:xfrm>
            <a:off x="4681398" y="201127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1258" name="Google Shape;1258;p159"/>
          <p:cNvSpPr txBox="1"/>
          <p:nvPr>
            <p:ph idx="3" type="subTitle"/>
          </p:nvPr>
        </p:nvSpPr>
        <p:spPr>
          <a:xfrm>
            <a:off x="4681376" y="2285050"/>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259" name="Google Shape;1259;p159"/>
          <p:cNvSpPr txBox="1"/>
          <p:nvPr>
            <p:ph idx="4" type="title"/>
          </p:nvPr>
        </p:nvSpPr>
        <p:spPr>
          <a:xfrm>
            <a:off x="2410949" y="326842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1260" name="Google Shape;1260;p159"/>
          <p:cNvSpPr txBox="1"/>
          <p:nvPr>
            <p:ph idx="5" type="subTitle"/>
          </p:nvPr>
        </p:nvSpPr>
        <p:spPr>
          <a:xfrm>
            <a:off x="2410951" y="3543875"/>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261" name="Google Shape;1261;p159"/>
          <p:cNvSpPr txBox="1"/>
          <p:nvPr>
            <p:ph idx="6" type="title"/>
          </p:nvPr>
        </p:nvSpPr>
        <p:spPr>
          <a:xfrm>
            <a:off x="5772773" y="326857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1262" name="Google Shape;1262;p159"/>
          <p:cNvSpPr txBox="1"/>
          <p:nvPr>
            <p:ph idx="7" type="subTitle"/>
          </p:nvPr>
        </p:nvSpPr>
        <p:spPr>
          <a:xfrm>
            <a:off x="5772750" y="3542350"/>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263" name="Google Shape;1263;p159"/>
          <p:cNvSpPr/>
          <p:nvPr/>
        </p:nvSpPr>
        <p:spPr>
          <a:xfrm rot="-5400000">
            <a:off x="7319425" y="3228300"/>
            <a:ext cx="2112600" cy="2048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159"/>
          <p:cNvSpPr/>
          <p:nvPr/>
        </p:nvSpPr>
        <p:spPr>
          <a:xfrm>
            <a:off x="-519650" y="2386850"/>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65" name="Google Shape;1265;p159"/>
          <p:cNvSpPr/>
          <p:nvPr/>
        </p:nvSpPr>
        <p:spPr>
          <a:xfrm>
            <a:off x="-738725"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66" name="Google Shape;1266;p159"/>
          <p:cNvSpPr/>
          <p:nvPr/>
        </p:nvSpPr>
        <p:spPr>
          <a:xfrm rot="10800000">
            <a:off x="67278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67" name="Google Shape;1267;p159"/>
          <p:cNvSpPr/>
          <p:nvPr/>
        </p:nvSpPr>
        <p:spPr>
          <a:xfrm rot="5400000">
            <a:off x="-262475" y="-188987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68" name="Google Shape;1268;p159"/>
          <p:cNvSpPr txBox="1"/>
          <p:nvPr>
            <p:ph idx="8" type="title"/>
          </p:nvPr>
        </p:nvSpPr>
        <p:spPr>
          <a:xfrm>
            <a:off x="713225"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269" name="Google Shape;1269;p15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_1_3">
    <p:bg>
      <p:bgPr>
        <a:solidFill>
          <a:schemeClr val="accent5"/>
        </a:solidFill>
      </p:bgPr>
    </p:bg>
    <p:spTree>
      <p:nvGrpSpPr>
        <p:cNvPr id="1270" name="Shape 1270"/>
        <p:cNvGrpSpPr/>
        <p:nvPr/>
      </p:nvGrpSpPr>
      <p:grpSpPr>
        <a:xfrm>
          <a:off x="0" y="0"/>
          <a:ext cx="0" cy="0"/>
          <a:chOff x="0" y="0"/>
          <a:chExt cx="0" cy="0"/>
        </a:xfrm>
      </p:grpSpPr>
      <p:sp>
        <p:nvSpPr>
          <p:cNvPr id="1271" name="Google Shape;1271;p160"/>
          <p:cNvSpPr txBox="1"/>
          <p:nvPr>
            <p:ph type="title"/>
          </p:nvPr>
        </p:nvSpPr>
        <p:spPr>
          <a:xfrm>
            <a:off x="1383600" y="2307450"/>
            <a:ext cx="63768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1272" name="Google Shape;1272;p160"/>
          <p:cNvSpPr txBox="1"/>
          <p:nvPr>
            <p:ph idx="2" type="title"/>
          </p:nvPr>
        </p:nvSpPr>
        <p:spPr>
          <a:xfrm>
            <a:off x="1120875" y="89947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273" name="Google Shape;1273;p160"/>
          <p:cNvSpPr txBox="1"/>
          <p:nvPr>
            <p:ph idx="1" type="subTitle"/>
          </p:nvPr>
        </p:nvSpPr>
        <p:spPr>
          <a:xfrm>
            <a:off x="734175" y="1166874"/>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274" name="Google Shape;1274;p160"/>
          <p:cNvSpPr txBox="1"/>
          <p:nvPr>
            <p:ph idx="3" type="title"/>
          </p:nvPr>
        </p:nvSpPr>
        <p:spPr>
          <a:xfrm>
            <a:off x="1120875" y="347797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275" name="Google Shape;1275;p160"/>
          <p:cNvSpPr txBox="1"/>
          <p:nvPr>
            <p:ph idx="4" type="subTitle"/>
          </p:nvPr>
        </p:nvSpPr>
        <p:spPr>
          <a:xfrm>
            <a:off x="734175" y="3747815"/>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276" name="Google Shape;1276;p160"/>
          <p:cNvSpPr txBox="1"/>
          <p:nvPr>
            <p:ph idx="5" type="title"/>
          </p:nvPr>
        </p:nvSpPr>
        <p:spPr>
          <a:xfrm>
            <a:off x="6063846" y="89947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277" name="Google Shape;1277;p160"/>
          <p:cNvSpPr txBox="1"/>
          <p:nvPr>
            <p:ph idx="6" type="subTitle"/>
          </p:nvPr>
        </p:nvSpPr>
        <p:spPr>
          <a:xfrm>
            <a:off x="5677150" y="1166874"/>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278" name="Google Shape;1278;p160"/>
          <p:cNvSpPr txBox="1"/>
          <p:nvPr>
            <p:ph idx="7" type="title"/>
          </p:nvPr>
        </p:nvSpPr>
        <p:spPr>
          <a:xfrm>
            <a:off x="6063846" y="347812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279" name="Google Shape;1279;p160"/>
          <p:cNvSpPr txBox="1"/>
          <p:nvPr>
            <p:ph idx="8" type="subTitle"/>
          </p:nvPr>
        </p:nvSpPr>
        <p:spPr>
          <a:xfrm>
            <a:off x="5677150" y="3746088"/>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280" name="Google Shape;1280;p16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1_1_3_1">
    <p:bg>
      <p:bgPr>
        <a:solidFill>
          <a:schemeClr val="accent5"/>
        </a:solidFill>
      </p:bgPr>
    </p:bg>
    <p:spTree>
      <p:nvGrpSpPr>
        <p:cNvPr id="1281" name="Shape 1281"/>
        <p:cNvGrpSpPr/>
        <p:nvPr/>
      </p:nvGrpSpPr>
      <p:grpSpPr>
        <a:xfrm>
          <a:off x="0" y="0"/>
          <a:ext cx="0" cy="0"/>
          <a:chOff x="0" y="0"/>
          <a:chExt cx="0" cy="0"/>
        </a:xfrm>
      </p:grpSpPr>
      <p:sp>
        <p:nvSpPr>
          <p:cNvPr id="1282" name="Google Shape;1282;p161"/>
          <p:cNvSpPr txBox="1"/>
          <p:nvPr>
            <p:ph type="title"/>
          </p:nvPr>
        </p:nvSpPr>
        <p:spPr>
          <a:xfrm>
            <a:off x="2056190" y="2074300"/>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283" name="Google Shape;1283;p161"/>
          <p:cNvSpPr txBox="1"/>
          <p:nvPr>
            <p:ph idx="1" type="subTitle"/>
          </p:nvPr>
        </p:nvSpPr>
        <p:spPr>
          <a:xfrm>
            <a:off x="2056192" y="2332425"/>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284" name="Google Shape;1284;p161"/>
          <p:cNvSpPr txBox="1"/>
          <p:nvPr>
            <p:ph idx="2" type="title"/>
          </p:nvPr>
        </p:nvSpPr>
        <p:spPr>
          <a:xfrm>
            <a:off x="2056190" y="3402924"/>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285" name="Google Shape;1285;p161"/>
          <p:cNvSpPr txBox="1"/>
          <p:nvPr>
            <p:ph idx="3" type="subTitle"/>
          </p:nvPr>
        </p:nvSpPr>
        <p:spPr>
          <a:xfrm>
            <a:off x="2056192" y="3661050"/>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286" name="Google Shape;1286;p161"/>
          <p:cNvSpPr txBox="1"/>
          <p:nvPr>
            <p:ph idx="4" type="title"/>
          </p:nvPr>
        </p:nvSpPr>
        <p:spPr>
          <a:xfrm>
            <a:off x="5444664" y="2074300"/>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287" name="Google Shape;1287;p161"/>
          <p:cNvSpPr txBox="1"/>
          <p:nvPr>
            <p:ph idx="5" type="subTitle"/>
          </p:nvPr>
        </p:nvSpPr>
        <p:spPr>
          <a:xfrm>
            <a:off x="5444664" y="2332425"/>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288" name="Google Shape;1288;p161"/>
          <p:cNvSpPr txBox="1"/>
          <p:nvPr>
            <p:ph idx="6" type="title"/>
          </p:nvPr>
        </p:nvSpPr>
        <p:spPr>
          <a:xfrm>
            <a:off x="5444664" y="3402925"/>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289" name="Google Shape;1289;p161"/>
          <p:cNvSpPr txBox="1"/>
          <p:nvPr>
            <p:ph idx="7" type="subTitle"/>
          </p:nvPr>
        </p:nvSpPr>
        <p:spPr>
          <a:xfrm>
            <a:off x="5444664" y="3661050"/>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290" name="Google Shape;1290;p161"/>
          <p:cNvSpPr/>
          <p:nvPr/>
        </p:nvSpPr>
        <p:spPr>
          <a:xfrm>
            <a:off x="-1462325" y="2386850"/>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91" name="Google Shape;1291;p161"/>
          <p:cNvSpPr/>
          <p:nvPr/>
        </p:nvSpPr>
        <p:spPr>
          <a:xfrm>
            <a:off x="-1681400"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92" name="Google Shape;1292;p161"/>
          <p:cNvSpPr/>
          <p:nvPr/>
        </p:nvSpPr>
        <p:spPr>
          <a:xfrm rot="10800000">
            <a:off x="613277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93" name="Google Shape;1293;p161"/>
          <p:cNvSpPr txBox="1"/>
          <p:nvPr>
            <p:ph idx="8" type="title"/>
          </p:nvPr>
        </p:nvSpPr>
        <p:spPr>
          <a:xfrm>
            <a:off x="716550"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294" name="Google Shape;1294;p16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3">
  <p:cSld name="CUSTOM_1_1_3_1_1">
    <p:bg>
      <p:bgPr>
        <a:solidFill>
          <a:srgbClr val="191919">
            <a:alpha val="0"/>
          </a:srgbClr>
        </a:solidFill>
      </p:bgPr>
    </p:bg>
    <p:spTree>
      <p:nvGrpSpPr>
        <p:cNvPr id="1295" name="Shape 1295"/>
        <p:cNvGrpSpPr/>
        <p:nvPr/>
      </p:nvGrpSpPr>
      <p:grpSpPr>
        <a:xfrm>
          <a:off x="0" y="0"/>
          <a:ext cx="0" cy="0"/>
          <a:chOff x="0" y="0"/>
          <a:chExt cx="0" cy="0"/>
        </a:xfrm>
      </p:grpSpPr>
      <p:sp>
        <p:nvSpPr>
          <p:cNvPr id="1296" name="Google Shape;1296;p162"/>
          <p:cNvSpPr txBox="1"/>
          <p:nvPr>
            <p:ph type="title"/>
          </p:nvPr>
        </p:nvSpPr>
        <p:spPr>
          <a:xfrm>
            <a:off x="713225"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297" name="Google Shape;1297;p162"/>
          <p:cNvSpPr txBox="1"/>
          <p:nvPr>
            <p:ph idx="1" type="subTitle"/>
          </p:nvPr>
        </p:nvSpPr>
        <p:spPr>
          <a:xfrm>
            <a:off x="713225"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298" name="Google Shape;1298;p162"/>
          <p:cNvSpPr/>
          <p:nvPr/>
        </p:nvSpPr>
        <p:spPr>
          <a:xfrm flipH="1">
            <a:off x="7004125" y="2529725"/>
            <a:ext cx="3405900" cy="33024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99" name="Google Shape;1299;p162"/>
          <p:cNvSpPr/>
          <p:nvPr/>
        </p:nvSpPr>
        <p:spPr>
          <a:xfrm flipH="1">
            <a:off x="7194625" y="2653550"/>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300" name="Google Shape;1300;p162"/>
          <p:cNvSpPr/>
          <p:nvPr/>
        </p:nvSpPr>
        <p:spPr>
          <a:xfrm flipH="1" rot="10800000">
            <a:off x="-7624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01" name="Google Shape;1301;p162"/>
          <p:cNvSpPr/>
          <p:nvPr/>
        </p:nvSpPr>
        <p:spPr>
          <a:xfrm flipH="1" rot="10800000">
            <a:off x="-168140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02" name="Google Shape;1302;p162"/>
          <p:cNvSpPr txBox="1"/>
          <p:nvPr>
            <p:ph idx="2" type="title"/>
          </p:nvPr>
        </p:nvSpPr>
        <p:spPr>
          <a:xfrm>
            <a:off x="2670358"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303" name="Google Shape;1303;p162"/>
          <p:cNvSpPr txBox="1"/>
          <p:nvPr>
            <p:ph idx="3" type="subTitle"/>
          </p:nvPr>
        </p:nvSpPr>
        <p:spPr>
          <a:xfrm>
            <a:off x="2670358"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304" name="Google Shape;1304;p162"/>
          <p:cNvSpPr txBox="1"/>
          <p:nvPr>
            <p:ph idx="4" type="title"/>
          </p:nvPr>
        </p:nvSpPr>
        <p:spPr>
          <a:xfrm>
            <a:off x="4627491"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305" name="Google Shape;1305;p162"/>
          <p:cNvSpPr txBox="1"/>
          <p:nvPr>
            <p:ph idx="5" type="subTitle"/>
          </p:nvPr>
        </p:nvSpPr>
        <p:spPr>
          <a:xfrm>
            <a:off x="4627491"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306" name="Google Shape;1306;p162"/>
          <p:cNvSpPr txBox="1"/>
          <p:nvPr>
            <p:ph idx="6" type="title"/>
          </p:nvPr>
        </p:nvSpPr>
        <p:spPr>
          <a:xfrm>
            <a:off x="6584624"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307" name="Google Shape;1307;p162"/>
          <p:cNvSpPr txBox="1"/>
          <p:nvPr>
            <p:ph idx="7" type="subTitle"/>
          </p:nvPr>
        </p:nvSpPr>
        <p:spPr>
          <a:xfrm>
            <a:off x="6584624"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308" name="Google Shape;1308;p162"/>
          <p:cNvSpPr txBox="1"/>
          <p:nvPr>
            <p:ph idx="8"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1309" name="Google Shape;1309;p16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6">
    <p:bg>
      <p:bgPr>
        <a:solidFill>
          <a:schemeClr val="accent5"/>
        </a:solidFill>
      </p:bgPr>
    </p:bg>
    <p:spTree>
      <p:nvGrpSpPr>
        <p:cNvPr id="1310" name="Shape 1310"/>
        <p:cNvGrpSpPr/>
        <p:nvPr/>
      </p:nvGrpSpPr>
      <p:grpSpPr>
        <a:xfrm>
          <a:off x="0" y="0"/>
          <a:ext cx="0" cy="0"/>
          <a:chOff x="0" y="0"/>
          <a:chExt cx="0" cy="0"/>
        </a:xfrm>
      </p:grpSpPr>
      <p:sp>
        <p:nvSpPr>
          <p:cNvPr id="1311" name="Google Shape;1311;p163"/>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312" name="Google Shape;1312;p163"/>
          <p:cNvSpPr txBox="1"/>
          <p:nvPr>
            <p:ph idx="1" type="subTitle"/>
          </p:nvPr>
        </p:nvSpPr>
        <p:spPr>
          <a:xfrm>
            <a:off x="1742675" y="3508850"/>
            <a:ext cx="2379600" cy="67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313" name="Google Shape;1313;p163"/>
          <p:cNvSpPr txBox="1"/>
          <p:nvPr>
            <p:ph idx="2" type="subTitle"/>
          </p:nvPr>
        </p:nvSpPr>
        <p:spPr>
          <a:xfrm>
            <a:off x="5021770" y="3508850"/>
            <a:ext cx="2379600" cy="67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314" name="Google Shape;1314;p163"/>
          <p:cNvSpPr txBox="1"/>
          <p:nvPr>
            <p:ph idx="3" type="title"/>
          </p:nvPr>
        </p:nvSpPr>
        <p:spPr>
          <a:xfrm>
            <a:off x="1865338" y="3248250"/>
            <a:ext cx="21342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315" name="Google Shape;1315;p163"/>
          <p:cNvSpPr txBox="1"/>
          <p:nvPr>
            <p:ph idx="4" type="title"/>
          </p:nvPr>
        </p:nvSpPr>
        <p:spPr>
          <a:xfrm>
            <a:off x="5144462" y="3248250"/>
            <a:ext cx="21342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316" name="Google Shape;1316;p163"/>
          <p:cNvSpPr/>
          <p:nvPr/>
        </p:nvSpPr>
        <p:spPr>
          <a:xfrm flipH="1" rot="10800000">
            <a:off x="0" y="-36200"/>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163"/>
          <p:cNvSpPr/>
          <p:nvPr/>
        </p:nvSpPr>
        <p:spPr>
          <a:xfrm>
            <a:off x="6053100" y="30648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16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ítulo " type="titleOnly">
  <p:cSld name="TITLE_ONLY">
    <p:bg>
      <p:bgPr>
        <a:solidFill>
          <a:schemeClr val="accent5"/>
        </a:solidFill>
      </p:bgPr>
    </p:bg>
    <p:spTree>
      <p:nvGrpSpPr>
        <p:cNvPr id="80" name="Shape 80"/>
        <p:cNvGrpSpPr/>
        <p:nvPr/>
      </p:nvGrpSpPr>
      <p:grpSpPr>
        <a:xfrm>
          <a:off x="0" y="0"/>
          <a:ext cx="0" cy="0"/>
          <a:chOff x="0" y="0"/>
          <a:chExt cx="0" cy="0"/>
        </a:xfrm>
      </p:grpSpPr>
      <p:sp>
        <p:nvSpPr>
          <p:cNvPr id="81" name="Google Shape;81;p18"/>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82" name="Google Shape;82;p18"/>
          <p:cNvSpPr/>
          <p:nvPr/>
        </p:nvSpPr>
        <p:spPr>
          <a:xfrm flipH="1">
            <a:off x="7024500" y="260062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3" name="Google Shape;83;p18"/>
          <p:cNvSpPr/>
          <p:nvPr/>
        </p:nvSpPr>
        <p:spPr>
          <a:xfrm flipH="1">
            <a:off x="7128800" y="2600625"/>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4" name="Google Shape;84;p18"/>
          <p:cNvSpPr/>
          <p:nvPr/>
        </p:nvSpPr>
        <p:spPr>
          <a:xfrm flipH="1" rot="10800000">
            <a:off x="-7624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5" name="Google Shape;85;p18"/>
          <p:cNvSpPr/>
          <p:nvPr/>
        </p:nvSpPr>
        <p:spPr>
          <a:xfrm flipH="1" rot="10800000">
            <a:off x="-168140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6_1">
    <p:bg>
      <p:bgPr>
        <a:solidFill>
          <a:schemeClr val="dk1"/>
        </a:solidFill>
      </p:bgPr>
    </p:bg>
    <p:spTree>
      <p:nvGrpSpPr>
        <p:cNvPr id="1319" name="Shape 1319"/>
        <p:cNvGrpSpPr/>
        <p:nvPr/>
      </p:nvGrpSpPr>
      <p:grpSpPr>
        <a:xfrm>
          <a:off x="0" y="0"/>
          <a:ext cx="0" cy="0"/>
          <a:chOff x="0" y="0"/>
          <a:chExt cx="0" cy="0"/>
        </a:xfrm>
      </p:grpSpPr>
      <p:sp>
        <p:nvSpPr>
          <p:cNvPr id="1320" name="Google Shape;1320;p164"/>
          <p:cNvSpPr/>
          <p:nvPr/>
        </p:nvSpPr>
        <p:spPr>
          <a:xfrm>
            <a:off x="2419275" y="712798"/>
            <a:ext cx="8680800" cy="45069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164"/>
          <p:cNvSpPr/>
          <p:nvPr/>
        </p:nvSpPr>
        <p:spPr>
          <a:xfrm rot="10800000">
            <a:off x="-1956075" y="-76202"/>
            <a:ext cx="8680800" cy="45069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64"/>
          <p:cNvSpPr txBox="1"/>
          <p:nvPr>
            <p:ph idx="1" type="subTitle"/>
          </p:nvPr>
        </p:nvSpPr>
        <p:spPr>
          <a:xfrm>
            <a:off x="837600" y="1363909"/>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1323" name="Google Shape;1323;p164"/>
          <p:cNvSpPr txBox="1"/>
          <p:nvPr>
            <p:ph idx="2" type="subTitle"/>
          </p:nvPr>
        </p:nvSpPr>
        <p:spPr>
          <a:xfrm>
            <a:off x="5204373" y="3528545"/>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cxnSp>
        <p:nvCxnSpPr>
          <p:cNvPr id="1324" name="Google Shape;1324;p164"/>
          <p:cNvCxnSpPr/>
          <p:nvPr/>
        </p:nvCxnSpPr>
        <p:spPr>
          <a:xfrm>
            <a:off x="-1375750" y="2424873"/>
            <a:ext cx="3079500" cy="3177300"/>
          </a:xfrm>
          <a:prstGeom prst="straightConnector1">
            <a:avLst/>
          </a:prstGeom>
          <a:noFill/>
          <a:ln cap="flat" cmpd="sng" w="19050">
            <a:solidFill>
              <a:schemeClr val="lt1"/>
            </a:solidFill>
            <a:prstDash val="solid"/>
            <a:round/>
            <a:headEnd len="med" w="med" type="none"/>
            <a:tailEnd len="med" w="med" type="none"/>
          </a:ln>
        </p:spPr>
      </p:cxnSp>
      <p:cxnSp>
        <p:nvCxnSpPr>
          <p:cNvPr id="1325" name="Google Shape;1325;p164"/>
          <p:cNvCxnSpPr/>
          <p:nvPr/>
        </p:nvCxnSpPr>
        <p:spPr>
          <a:xfrm>
            <a:off x="7838750" y="-62702"/>
            <a:ext cx="3079500" cy="3177300"/>
          </a:xfrm>
          <a:prstGeom prst="straightConnector1">
            <a:avLst/>
          </a:prstGeom>
          <a:noFill/>
          <a:ln cap="flat" cmpd="sng" w="19050">
            <a:solidFill>
              <a:schemeClr val="lt1"/>
            </a:solidFill>
            <a:prstDash val="solid"/>
            <a:round/>
            <a:headEnd len="med" w="med" type="none"/>
            <a:tailEnd len="med" w="med" type="none"/>
          </a:ln>
        </p:spPr>
      </p:cxnSp>
      <p:sp>
        <p:nvSpPr>
          <p:cNvPr id="1326" name="Google Shape;1326;p164"/>
          <p:cNvSpPr txBox="1"/>
          <p:nvPr>
            <p:ph type="title"/>
          </p:nvPr>
        </p:nvSpPr>
        <p:spPr>
          <a:xfrm>
            <a:off x="5204373" y="2704650"/>
            <a:ext cx="31008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327" name="Google Shape;1327;p164"/>
          <p:cNvSpPr txBox="1"/>
          <p:nvPr>
            <p:ph idx="3" type="title"/>
          </p:nvPr>
        </p:nvSpPr>
        <p:spPr>
          <a:xfrm>
            <a:off x="837600" y="530725"/>
            <a:ext cx="31008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328" name="Google Shape;1328;p16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27">
    <p:bg>
      <p:bgPr>
        <a:solidFill>
          <a:schemeClr val="accent5"/>
        </a:solidFill>
      </p:bgPr>
    </p:bg>
    <p:spTree>
      <p:nvGrpSpPr>
        <p:cNvPr id="1329" name="Shape 1329"/>
        <p:cNvGrpSpPr/>
        <p:nvPr/>
      </p:nvGrpSpPr>
      <p:grpSpPr>
        <a:xfrm>
          <a:off x="0" y="0"/>
          <a:ext cx="0" cy="0"/>
          <a:chOff x="0" y="0"/>
          <a:chExt cx="0" cy="0"/>
        </a:xfrm>
      </p:grpSpPr>
      <p:sp>
        <p:nvSpPr>
          <p:cNvPr id="1330" name="Google Shape;1330;p165"/>
          <p:cNvSpPr txBox="1"/>
          <p:nvPr>
            <p:ph type="title"/>
          </p:nvPr>
        </p:nvSpPr>
        <p:spPr>
          <a:xfrm>
            <a:off x="1176825" y="2158150"/>
            <a:ext cx="1499100" cy="408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lt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331" name="Google Shape;1331;p165"/>
          <p:cNvSpPr txBox="1"/>
          <p:nvPr>
            <p:ph idx="1" type="subTitle"/>
          </p:nvPr>
        </p:nvSpPr>
        <p:spPr>
          <a:xfrm>
            <a:off x="713225" y="2459250"/>
            <a:ext cx="2426100" cy="7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332" name="Google Shape;1332;p165"/>
          <p:cNvSpPr txBox="1"/>
          <p:nvPr>
            <p:ph idx="2" type="title"/>
          </p:nvPr>
        </p:nvSpPr>
        <p:spPr>
          <a:xfrm>
            <a:off x="6468199" y="2158150"/>
            <a:ext cx="1499100" cy="408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lt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333" name="Google Shape;1333;p165"/>
          <p:cNvSpPr txBox="1"/>
          <p:nvPr>
            <p:ph idx="3" type="subTitle"/>
          </p:nvPr>
        </p:nvSpPr>
        <p:spPr>
          <a:xfrm>
            <a:off x="6004683" y="2459250"/>
            <a:ext cx="2426100" cy="7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334" name="Google Shape;1334;p165"/>
          <p:cNvSpPr txBox="1"/>
          <p:nvPr>
            <p:ph idx="4" type="title"/>
          </p:nvPr>
        </p:nvSpPr>
        <p:spPr>
          <a:xfrm>
            <a:off x="3822450" y="2158150"/>
            <a:ext cx="1499100" cy="408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lt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335" name="Google Shape;1335;p165"/>
          <p:cNvSpPr txBox="1"/>
          <p:nvPr>
            <p:ph idx="5" type="subTitle"/>
          </p:nvPr>
        </p:nvSpPr>
        <p:spPr>
          <a:xfrm>
            <a:off x="3358950" y="2459250"/>
            <a:ext cx="2426100" cy="7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336" name="Google Shape;1336;p165"/>
          <p:cNvSpPr/>
          <p:nvPr/>
        </p:nvSpPr>
        <p:spPr>
          <a:xfrm>
            <a:off x="3198450" y="3764666"/>
            <a:ext cx="2727900" cy="1416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165"/>
          <p:cNvSpPr txBox="1"/>
          <p:nvPr>
            <p:ph idx="6"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338" name="Google Shape;1338;p16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28">
    <p:bg>
      <p:bgPr>
        <a:solidFill>
          <a:schemeClr val="accent5"/>
        </a:solidFill>
      </p:bgPr>
    </p:bg>
    <p:spTree>
      <p:nvGrpSpPr>
        <p:cNvPr id="1339" name="Shape 1339"/>
        <p:cNvGrpSpPr/>
        <p:nvPr/>
      </p:nvGrpSpPr>
      <p:grpSpPr>
        <a:xfrm>
          <a:off x="0" y="0"/>
          <a:ext cx="0" cy="0"/>
          <a:chOff x="0" y="0"/>
          <a:chExt cx="0" cy="0"/>
        </a:xfrm>
      </p:grpSpPr>
      <p:sp>
        <p:nvSpPr>
          <p:cNvPr id="1340" name="Google Shape;1340;p166"/>
          <p:cNvSpPr txBox="1"/>
          <p:nvPr>
            <p:ph idx="1" type="body"/>
          </p:nvPr>
        </p:nvSpPr>
        <p:spPr>
          <a:xfrm>
            <a:off x="2078825" y="4335775"/>
            <a:ext cx="5229300" cy="425100"/>
          </a:xfrm>
          <a:prstGeom prst="rect">
            <a:avLst/>
          </a:prstGeom>
        </p:spPr>
        <p:txBody>
          <a:bodyPr anchorCtr="0" anchor="t" bIns="91425" lIns="91425" spcFirstLastPara="1" rIns="91425" wrap="square" tIns="91425">
            <a:noAutofit/>
          </a:bodyPr>
          <a:lstStyle>
            <a:lvl1pPr indent="-317500" lvl="0" marL="45720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lgn="ctr">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1341" name="Google Shape;1341;p166"/>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1342" name="Google Shape;1342;p166"/>
          <p:cNvSpPr/>
          <p:nvPr/>
        </p:nvSpPr>
        <p:spPr>
          <a:xfrm>
            <a:off x="-519650" y="2386850"/>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43" name="Google Shape;1343;p166"/>
          <p:cNvSpPr/>
          <p:nvPr/>
        </p:nvSpPr>
        <p:spPr>
          <a:xfrm>
            <a:off x="-738725"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44" name="Google Shape;1344;p166"/>
          <p:cNvSpPr/>
          <p:nvPr/>
        </p:nvSpPr>
        <p:spPr>
          <a:xfrm rot="10800000">
            <a:off x="67278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45" name="Google Shape;1345;p166"/>
          <p:cNvSpPr/>
          <p:nvPr/>
        </p:nvSpPr>
        <p:spPr>
          <a:xfrm rot="10800000">
            <a:off x="509275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16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31">
    <p:bg>
      <p:bgPr>
        <a:solidFill>
          <a:schemeClr val="accent5"/>
        </a:solidFill>
      </p:bgPr>
    </p:bg>
    <p:spTree>
      <p:nvGrpSpPr>
        <p:cNvPr id="1347" name="Shape 1347"/>
        <p:cNvGrpSpPr/>
        <p:nvPr/>
      </p:nvGrpSpPr>
      <p:grpSpPr>
        <a:xfrm>
          <a:off x="0" y="0"/>
          <a:ext cx="0" cy="0"/>
          <a:chOff x="0" y="0"/>
          <a:chExt cx="0" cy="0"/>
        </a:xfrm>
      </p:grpSpPr>
      <p:sp>
        <p:nvSpPr>
          <p:cNvPr id="1348" name="Google Shape;1348;p167"/>
          <p:cNvSpPr txBox="1"/>
          <p:nvPr>
            <p:ph type="title"/>
          </p:nvPr>
        </p:nvSpPr>
        <p:spPr>
          <a:xfrm>
            <a:off x="956375" y="3553059"/>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349" name="Google Shape;1349;p167"/>
          <p:cNvSpPr txBox="1"/>
          <p:nvPr>
            <p:ph idx="1" type="subTitle"/>
          </p:nvPr>
        </p:nvSpPr>
        <p:spPr>
          <a:xfrm>
            <a:off x="713225" y="3828005"/>
            <a:ext cx="21450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350" name="Google Shape;1350;p167"/>
          <p:cNvSpPr txBox="1"/>
          <p:nvPr>
            <p:ph idx="2" type="title"/>
          </p:nvPr>
        </p:nvSpPr>
        <p:spPr>
          <a:xfrm>
            <a:off x="6528925" y="3553059"/>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351" name="Google Shape;1351;p167"/>
          <p:cNvSpPr txBox="1"/>
          <p:nvPr>
            <p:ph idx="3" type="subTitle"/>
          </p:nvPr>
        </p:nvSpPr>
        <p:spPr>
          <a:xfrm>
            <a:off x="6305275" y="3828005"/>
            <a:ext cx="21450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352" name="Google Shape;1352;p167"/>
          <p:cNvSpPr txBox="1"/>
          <p:nvPr>
            <p:ph idx="4" type="title"/>
          </p:nvPr>
        </p:nvSpPr>
        <p:spPr>
          <a:xfrm>
            <a:off x="3752400" y="3553059"/>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353" name="Google Shape;1353;p167"/>
          <p:cNvSpPr txBox="1"/>
          <p:nvPr>
            <p:ph idx="5" type="subTitle"/>
          </p:nvPr>
        </p:nvSpPr>
        <p:spPr>
          <a:xfrm>
            <a:off x="3509250" y="3828005"/>
            <a:ext cx="21450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354" name="Google Shape;1354;p167"/>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355" name="Google Shape;1355;p16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CUSTOM_29">
    <p:bg>
      <p:bgPr>
        <a:solidFill>
          <a:schemeClr val="accent5"/>
        </a:solidFill>
      </p:bgPr>
    </p:bg>
    <p:spTree>
      <p:nvGrpSpPr>
        <p:cNvPr id="1356" name="Shape 1356"/>
        <p:cNvGrpSpPr/>
        <p:nvPr/>
      </p:nvGrpSpPr>
      <p:grpSpPr>
        <a:xfrm>
          <a:off x="0" y="0"/>
          <a:ext cx="0" cy="0"/>
          <a:chOff x="0" y="0"/>
          <a:chExt cx="0" cy="0"/>
        </a:xfrm>
      </p:grpSpPr>
      <p:sp>
        <p:nvSpPr>
          <p:cNvPr id="1357" name="Google Shape;1357;p168"/>
          <p:cNvSpPr/>
          <p:nvPr/>
        </p:nvSpPr>
        <p:spPr>
          <a:xfrm>
            <a:off x="-3485600" y="1687000"/>
            <a:ext cx="7403100" cy="3794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168"/>
          <p:cNvSpPr/>
          <p:nvPr/>
        </p:nvSpPr>
        <p:spPr>
          <a:xfrm>
            <a:off x="779625" y="1433800"/>
            <a:ext cx="7737300" cy="3171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168"/>
          <p:cNvSpPr txBox="1"/>
          <p:nvPr>
            <p:ph type="title"/>
          </p:nvPr>
        </p:nvSpPr>
        <p:spPr>
          <a:xfrm>
            <a:off x="1043779" y="1830575"/>
            <a:ext cx="18975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1360" name="Google Shape;1360;p168"/>
          <p:cNvSpPr txBox="1"/>
          <p:nvPr>
            <p:ph idx="1" type="subTitle"/>
          </p:nvPr>
        </p:nvSpPr>
        <p:spPr>
          <a:xfrm>
            <a:off x="1059229" y="2140283"/>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1361" name="Google Shape;1361;p168"/>
          <p:cNvSpPr txBox="1"/>
          <p:nvPr>
            <p:ph idx="2" type="title"/>
          </p:nvPr>
        </p:nvSpPr>
        <p:spPr>
          <a:xfrm>
            <a:off x="1043779" y="3280851"/>
            <a:ext cx="18975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1362" name="Google Shape;1362;p168"/>
          <p:cNvSpPr txBox="1"/>
          <p:nvPr>
            <p:ph idx="3" type="subTitle"/>
          </p:nvPr>
        </p:nvSpPr>
        <p:spPr>
          <a:xfrm>
            <a:off x="1059229" y="36144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1363" name="Google Shape;1363;p168"/>
          <p:cNvSpPr txBox="1"/>
          <p:nvPr>
            <p:ph idx="4" type="title"/>
          </p:nvPr>
        </p:nvSpPr>
        <p:spPr>
          <a:xfrm>
            <a:off x="3631360" y="1830575"/>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1364" name="Google Shape;1364;p168"/>
          <p:cNvSpPr txBox="1"/>
          <p:nvPr>
            <p:ph idx="5" type="subTitle"/>
          </p:nvPr>
        </p:nvSpPr>
        <p:spPr>
          <a:xfrm>
            <a:off x="3639010" y="21402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1365" name="Google Shape;1365;p168"/>
          <p:cNvSpPr txBox="1"/>
          <p:nvPr>
            <p:ph idx="6" type="title"/>
          </p:nvPr>
        </p:nvSpPr>
        <p:spPr>
          <a:xfrm>
            <a:off x="3631360" y="3280851"/>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1366" name="Google Shape;1366;p168"/>
          <p:cNvSpPr txBox="1"/>
          <p:nvPr>
            <p:ph idx="7" type="subTitle"/>
          </p:nvPr>
        </p:nvSpPr>
        <p:spPr>
          <a:xfrm>
            <a:off x="3639010" y="36144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1367" name="Google Shape;1367;p168"/>
          <p:cNvSpPr txBox="1"/>
          <p:nvPr>
            <p:ph idx="8" type="title"/>
          </p:nvPr>
        </p:nvSpPr>
        <p:spPr>
          <a:xfrm>
            <a:off x="6215127" y="1830575"/>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1368" name="Google Shape;1368;p168"/>
          <p:cNvSpPr txBox="1"/>
          <p:nvPr>
            <p:ph idx="9" type="subTitle"/>
          </p:nvPr>
        </p:nvSpPr>
        <p:spPr>
          <a:xfrm>
            <a:off x="6219627" y="21402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1369" name="Google Shape;1369;p168"/>
          <p:cNvSpPr txBox="1"/>
          <p:nvPr>
            <p:ph idx="13" type="title"/>
          </p:nvPr>
        </p:nvSpPr>
        <p:spPr>
          <a:xfrm>
            <a:off x="6215127" y="3280851"/>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1370" name="Google Shape;1370;p168"/>
          <p:cNvSpPr txBox="1"/>
          <p:nvPr>
            <p:ph idx="14" type="subTitle"/>
          </p:nvPr>
        </p:nvSpPr>
        <p:spPr>
          <a:xfrm>
            <a:off x="6219627" y="36144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1371" name="Google Shape;1371;p168"/>
          <p:cNvSpPr txBox="1"/>
          <p:nvPr>
            <p:ph idx="15"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1372" name="Google Shape;1372;p16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CUSTOM_29_1">
    <p:bg>
      <p:bgPr>
        <a:solidFill>
          <a:schemeClr val="dk1"/>
        </a:solidFill>
      </p:bgPr>
    </p:bg>
    <p:spTree>
      <p:nvGrpSpPr>
        <p:cNvPr id="1373" name="Shape 1373"/>
        <p:cNvGrpSpPr/>
        <p:nvPr/>
      </p:nvGrpSpPr>
      <p:grpSpPr>
        <a:xfrm>
          <a:off x="0" y="0"/>
          <a:ext cx="0" cy="0"/>
          <a:chOff x="0" y="0"/>
          <a:chExt cx="0" cy="0"/>
        </a:xfrm>
      </p:grpSpPr>
      <p:sp>
        <p:nvSpPr>
          <p:cNvPr id="1374" name="Google Shape;1374;p169"/>
          <p:cNvSpPr txBox="1"/>
          <p:nvPr>
            <p:ph type="title"/>
          </p:nvPr>
        </p:nvSpPr>
        <p:spPr>
          <a:xfrm>
            <a:off x="1043779" y="3204651"/>
            <a:ext cx="18975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1375" name="Google Shape;1375;p169"/>
          <p:cNvSpPr txBox="1"/>
          <p:nvPr>
            <p:ph idx="1" type="subTitle"/>
          </p:nvPr>
        </p:nvSpPr>
        <p:spPr>
          <a:xfrm>
            <a:off x="1059229" y="35382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1376" name="Google Shape;1376;p169"/>
          <p:cNvSpPr txBox="1"/>
          <p:nvPr>
            <p:ph idx="2" type="title"/>
          </p:nvPr>
        </p:nvSpPr>
        <p:spPr>
          <a:xfrm>
            <a:off x="2342317" y="1754375"/>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1377" name="Google Shape;1377;p169"/>
          <p:cNvSpPr txBox="1"/>
          <p:nvPr>
            <p:ph idx="3" type="subTitle"/>
          </p:nvPr>
        </p:nvSpPr>
        <p:spPr>
          <a:xfrm>
            <a:off x="2349967" y="20640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1378" name="Google Shape;1378;p169"/>
          <p:cNvSpPr txBox="1"/>
          <p:nvPr>
            <p:ph idx="4" type="title"/>
          </p:nvPr>
        </p:nvSpPr>
        <p:spPr>
          <a:xfrm>
            <a:off x="3631360" y="3204651"/>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1379" name="Google Shape;1379;p169"/>
          <p:cNvSpPr txBox="1"/>
          <p:nvPr>
            <p:ph idx="5" type="subTitle"/>
          </p:nvPr>
        </p:nvSpPr>
        <p:spPr>
          <a:xfrm>
            <a:off x="3639010" y="35382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1380" name="Google Shape;1380;p169"/>
          <p:cNvSpPr txBox="1"/>
          <p:nvPr>
            <p:ph idx="6" type="title"/>
          </p:nvPr>
        </p:nvSpPr>
        <p:spPr>
          <a:xfrm>
            <a:off x="4926083" y="1754375"/>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1381" name="Google Shape;1381;p169"/>
          <p:cNvSpPr txBox="1"/>
          <p:nvPr>
            <p:ph idx="7" type="subTitle"/>
          </p:nvPr>
        </p:nvSpPr>
        <p:spPr>
          <a:xfrm>
            <a:off x="4930583" y="20640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1382" name="Google Shape;1382;p169"/>
          <p:cNvSpPr txBox="1"/>
          <p:nvPr>
            <p:ph idx="8" type="title"/>
          </p:nvPr>
        </p:nvSpPr>
        <p:spPr>
          <a:xfrm>
            <a:off x="6215127" y="3204651"/>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1383" name="Google Shape;1383;p169"/>
          <p:cNvSpPr txBox="1"/>
          <p:nvPr>
            <p:ph idx="9" type="subTitle"/>
          </p:nvPr>
        </p:nvSpPr>
        <p:spPr>
          <a:xfrm>
            <a:off x="6219627" y="35382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1384" name="Google Shape;1384;p169"/>
          <p:cNvSpPr txBox="1"/>
          <p:nvPr>
            <p:ph idx="13"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2700"/>
              <a:buNone/>
              <a:defRPr b="1" sz="3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1385" name="Google Shape;1385;p16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4">
  <p:cSld name="CUSTOM_32">
    <p:bg>
      <p:bgPr>
        <a:solidFill>
          <a:schemeClr val="accent5"/>
        </a:solidFill>
      </p:bgPr>
    </p:bg>
    <p:spTree>
      <p:nvGrpSpPr>
        <p:cNvPr id="1386" name="Shape 1386"/>
        <p:cNvGrpSpPr/>
        <p:nvPr/>
      </p:nvGrpSpPr>
      <p:grpSpPr>
        <a:xfrm>
          <a:off x="0" y="0"/>
          <a:ext cx="0" cy="0"/>
          <a:chOff x="0" y="0"/>
          <a:chExt cx="0" cy="0"/>
        </a:xfrm>
      </p:grpSpPr>
      <p:sp>
        <p:nvSpPr>
          <p:cNvPr id="1387" name="Google Shape;1387;p170"/>
          <p:cNvSpPr/>
          <p:nvPr/>
        </p:nvSpPr>
        <p:spPr>
          <a:xfrm rot="10800000">
            <a:off x="5891850" y="-387100"/>
            <a:ext cx="5264100" cy="2697600"/>
          </a:xfrm>
          <a:prstGeom prst="triangle">
            <a:avLst>
              <a:gd fmla="val 50000"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170"/>
          <p:cNvSpPr/>
          <p:nvPr/>
        </p:nvSpPr>
        <p:spPr>
          <a:xfrm>
            <a:off x="-5191825" y="2310500"/>
            <a:ext cx="7403100" cy="3794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170"/>
          <p:cNvSpPr txBox="1"/>
          <p:nvPr>
            <p:ph type="title"/>
          </p:nvPr>
        </p:nvSpPr>
        <p:spPr>
          <a:xfrm>
            <a:off x="862450" y="332445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390" name="Google Shape;1390;p170"/>
          <p:cNvSpPr txBox="1"/>
          <p:nvPr>
            <p:ph idx="1" type="subTitle"/>
          </p:nvPr>
        </p:nvSpPr>
        <p:spPr>
          <a:xfrm>
            <a:off x="424450" y="3583211"/>
            <a:ext cx="2639700" cy="802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391" name="Google Shape;1391;p170"/>
          <p:cNvSpPr txBox="1"/>
          <p:nvPr>
            <p:ph idx="2" type="title"/>
          </p:nvPr>
        </p:nvSpPr>
        <p:spPr>
          <a:xfrm>
            <a:off x="6525755" y="332445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392" name="Google Shape;1392;p170"/>
          <p:cNvSpPr txBox="1"/>
          <p:nvPr>
            <p:ph idx="3" type="subTitle"/>
          </p:nvPr>
        </p:nvSpPr>
        <p:spPr>
          <a:xfrm>
            <a:off x="6087751" y="3583211"/>
            <a:ext cx="2639700" cy="802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393" name="Google Shape;1393;p170"/>
          <p:cNvSpPr txBox="1"/>
          <p:nvPr>
            <p:ph idx="4" type="title"/>
          </p:nvPr>
        </p:nvSpPr>
        <p:spPr>
          <a:xfrm>
            <a:off x="3690150" y="332445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394" name="Google Shape;1394;p170"/>
          <p:cNvSpPr txBox="1"/>
          <p:nvPr>
            <p:ph idx="5" type="subTitle"/>
          </p:nvPr>
        </p:nvSpPr>
        <p:spPr>
          <a:xfrm>
            <a:off x="3252148" y="3583211"/>
            <a:ext cx="2639700" cy="802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395" name="Google Shape;1395;p170"/>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396" name="Google Shape;1396;p17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3">
  <p:cSld name="CUSTOM_32_1">
    <p:bg>
      <p:bgPr>
        <a:solidFill>
          <a:schemeClr val="accent5"/>
        </a:solidFill>
      </p:bgPr>
    </p:bg>
    <p:spTree>
      <p:nvGrpSpPr>
        <p:cNvPr id="1397" name="Shape 1397"/>
        <p:cNvGrpSpPr/>
        <p:nvPr/>
      </p:nvGrpSpPr>
      <p:grpSpPr>
        <a:xfrm>
          <a:off x="0" y="0"/>
          <a:ext cx="0" cy="0"/>
          <a:chOff x="0" y="0"/>
          <a:chExt cx="0" cy="0"/>
        </a:xfrm>
      </p:grpSpPr>
      <p:sp>
        <p:nvSpPr>
          <p:cNvPr id="1398" name="Google Shape;1398;p171"/>
          <p:cNvSpPr/>
          <p:nvPr/>
        </p:nvSpPr>
        <p:spPr>
          <a:xfrm flipH="1" rot="5400000">
            <a:off x="-3170100" y="96925"/>
            <a:ext cx="10676100" cy="48081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171"/>
          <p:cNvSpPr txBox="1"/>
          <p:nvPr>
            <p:ph type="title"/>
          </p:nvPr>
        </p:nvSpPr>
        <p:spPr>
          <a:xfrm>
            <a:off x="5621850" y="1032225"/>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400" name="Google Shape;1400;p171"/>
          <p:cNvSpPr txBox="1"/>
          <p:nvPr>
            <p:ph idx="1" type="subTitle"/>
          </p:nvPr>
        </p:nvSpPr>
        <p:spPr>
          <a:xfrm>
            <a:off x="5295600" y="1276125"/>
            <a:ext cx="2416200" cy="563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401" name="Google Shape;1401;p171"/>
          <p:cNvSpPr txBox="1"/>
          <p:nvPr>
            <p:ph idx="2" type="title"/>
          </p:nvPr>
        </p:nvSpPr>
        <p:spPr>
          <a:xfrm>
            <a:off x="713225" y="2279700"/>
            <a:ext cx="3328800" cy="5841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402" name="Google Shape;1402;p171"/>
          <p:cNvSpPr txBox="1"/>
          <p:nvPr>
            <p:ph idx="3" type="title"/>
          </p:nvPr>
        </p:nvSpPr>
        <p:spPr>
          <a:xfrm>
            <a:off x="5621850" y="246081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403" name="Google Shape;1403;p171"/>
          <p:cNvSpPr txBox="1"/>
          <p:nvPr>
            <p:ph idx="4" type="subTitle"/>
          </p:nvPr>
        </p:nvSpPr>
        <p:spPr>
          <a:xfrm>
            <a:off x="5295600" y="2709472"/>
            <a:ext cx="2416200" cy="563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404" name="Google Shape;1404;p171"/>
          <p:cNvSpPr txBox="1"/>
          <p:nvPr>
            <p:ph idx="5" type="title"/>
          </p:nvPr>
        </p:nvSpPr>
        <p:spPr>
          <a:xfrm>
            <a:off x="5621850" y="3877419"/>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405" name="Google Shape;1405;p171"/>
          <p:cNvSpPr txBox="1"/>
          <p:nvPr>
            <p:ph idx="6" type="subTitle"/>
          </p:nvPr>
        </p:nvSpPr>
        <p:spPr>
          <a:xfrm>
            <a:off x="5295600" y="4126082"/>
            <a:ext cx="2416200" cy="563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406" name="Google Shape;1406;p171"/>
          <p:cNvSpPr/>
          <p:nvPr/>
        </p:nvSpPr>
        <p:spPr>
          <a:xfrm rot="10800000">
            <a:off x="6984125" y="-614375"/>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07" name="Google Shape;1407;p171"/>
          <p:cNvSpPr/>
          <p:nvPr/>
        </p:nvSpPr>
        <p:spPr>
          <a:xfrm rot="10800000">
            <a:off x="7044125" y="-709625"/>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08" name="Google Shape;1408;p171"/>
          <p:cNvSpPr/>
          <p:nvPr/>
        </p:nvSpPr>
        <p:spPr>
          <a:xfrm flipH="1">
            <a:off x="7963400" y="3988625"/>
            <a:ext cx="1355400" cy="13143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09" name="Google Shape;1409;p171"/>
          <p:cNvSpPr/>
          <p:nvPr/>
        </p:nvSpPr>
        <p:spPr>
          <a:xfrm>
            <a:off x="7338200" y="4256000"/>
            <a:ext cx="2913300" cy="13665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17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24">
    <p:bg>
      <p:bgPr>
        <a:solidFill>
          <a:schemeClr val="accent5"/>
        </a:solidFill>
      </p:bgPr>
    </p:bg>
    <p:spTree>
      <p:nvGrpSpPr>
        <p:cNvPr id="1411" name="Shape 1411"/>
        <p:cNvGrpSpPr/>
        <p:nvPr/>
      </p:nvGrpSpPr>
      <p:grpSpPr>
        <a:xfrm>
          <a:off x="0" y="0"/>
          <a:ext cx="0" cy="0"/>
          <a:chOff x="0" y="0"/>
          <a:chExt cx="0" cy="0"/>
        </a:xfrm>
      </p:grpSpPr>
      <p:sp>
        <p:nvSpPr>
          <p:cNvPr id="1412" name="Google Shape;1412;p172"/>
          <p:cNvSpPr txBox="1"/>
          <p:nvPr>
            <p:ph type="title"/>
          </p:nvPr>
        </p:nvSpPr>
        <p:spPr>
          <a:xfrm>
            <a:off x="4260300" y="530725"/>
            <a:ext cx="51954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1413" name="Google Shape;1413;p172"/>
          <p:cNvSpPr/>
          <p:nvPr/>
        </p:nvSpPr>
        <p:spPr>
          <a:xfrm rot="10800000">
            <a:off x="6907925" y="-808550"/>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14" name="Google Shape;1414;p172"/>
          <p:cNvSpPr/>
          <p:nvPr/>
        </p:nvSpPr>
        <p:spPr>
          <a:xfrm rot="10800000">
            <a:off x="6967925" y="-903800"/>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15" name="Google Shape;1415;p17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
    <p:bg>
      <p:bgPr>
        <a:solidFill>
          <a:schemeClr val="accent5"/>
        </a:solidFill>
      </p:bgPr>
    </p:bg>
    <p:spTree>
      <p:nvGrpSpPr>
        <p:cNvPr id="1416" name="Shape 1416"/>
        <p:cNvGrpSpPr/>
        <p:nvPr/>
      </p:nvGrpSpPr>
      <p:grpSpPr>
        <a:xfrm>
          <a:off x="0" y="0"/>
          <a:ext cx="0" cy="0"/>
          <a:chOff x="0" y="0"/>
          <a:chExt cx="0" cy="0"/>
        </a:xfrm>
      </p:grpSpPr>
      <p:sp>
        <p:nvSpPr>
          <p:cNvPr id="1417" name="Google Shape;1417;p173"/>
          <p:cNvSpPr/>
          <p:nvPr/>
        </p:nvSpPr>
        <p:spPr>
          <a:xfrm>
            <a:off x="-522475" y="3430700"/>
            <a:ext cx="2292600" cy="208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173"/>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419" name="Google Shape;1419;p173"/>
          <p:cNvSpPr/>
          <p:nvPr/>
        </p:nvSpPr>
        <p:spPr>
          <a:xfrm rot="10800000">
            <a:off x="7261800" y="-552525"/>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173"/>
          <p:cNvSpPr/>
          <p:nvPr/>
        </p:nvSpPr>
        <p:spPr>
          <a:xfrm flipH="1">
            <a:off x="-2363425" y="4490900"/>
            <a:ext cx="5364900" cy="2516400"/>
          </a:xfrm>
          <a:prstGeom prst="triangle">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173"/>
          <p:cNvSpPr/>
          <p:nvPr/>
        </p:nvSpPr>
        <p:spPr>
          <a:xfrm flipH="1" rot="-5400000">
            <a:off x="7959050" y="337625"/>
            <a:ext cx="2457300" cy="11526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17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5"/>
        </a:solidFill>
      </p:bgPr>
    </p:bg>
    <p:spTree>
      <p:nvGrpSpPr>
        <p:cNvPr id="87" name="Shape 87"/>
        <p:cNvGrpSpPr/>
        <p:nvPr/>
      </p:nvGrpSpPr>
      <p:grpSpPr>
        <a:xfrm>
          <a:off x="0" y="0"/>
          <a:ext cx="0" cy="0"/>
          <a:chOff x="0" y="0"/>
          <a:chExt cx="0" cy="0"/>
        </a:xfrm>
      </p:grpSpPr>
      <p:sp>
        <p:nvSpPr>
          <p:cNvPr id="88" name="Google Shape;88;p19"/>
          <p:cNvSpPr txBox="1"/>
          <p:nvPr>
            <p:ph idx="1" type="body"/>
          </p:nvPr>
        </p:nvSpPr>
        <p:spPr>
          <a:xfrm>
            <a:off x="713225" y="2204605"/>
            <a:ext cx="3850200" cy="6906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89" name="Google Shape;89;p19"/>
          <p:cNvSpPr txBox="1"/>
          <p:nvPr>
            <p:ph type="title"/>
          </p:nvPr>
        </p:nvSpPr>
        <p:spPr>
          <a:xfrm>
            <a:off x="713225" y="923025"/>
            <a:ext cx="4220700" cy="982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90" name="Google Shape;90;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TITLE_ONLY_1_1">
    <p:bg>
      <p:bgPr>
        <a:solidFill>
          <a:schemeClr val="dk1"/>
        </a:solidFill>
      </p:bgPr>
    </p:bg>
    <p:spTree>
      <p:nvGrpSpPr>
        <p:cNvPr id="1423" name="Shape 1423"/>
        <p:cNvGrpSpPr/>
        <p:nvPr/>
      </p:nvGrpSpPr>
      <p:grpSpPr>
        <a:xfrm>
          <a:off x="0" y="0"/>
          <a:ext cx="0" cy="0"/>
          <a:chOff x="0" y="0"/>
          <a:chExt cx="0" cy="0"/>
        </a:xfrm>
      </p:grpSpPr>
      <p:sp>
        <p:nvSpPr>
          <p:cNvPr id="1424" name="Google Shape;1424;p174"/>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lt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425" name="Google Shape;1425;p174"/>
          <p:cNvSpPr/>
          <p:nvPr/>
        </p:nvSpPr>
        <p:spPr>
          <a:xfrm flipH="1" rot="10800000">
            <a:off x="-229775" y="-360250"/>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174"/>
          <p:cNvSpPr/>
          <p:nvPr/>
        </p:nvSpPr>
        <p:spPr>
          <a:xfrm>
            <a:off x="6989900" y="3447800"/>
            <a:ext cx="5364900" cy="25164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17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4_1">
    <p:bg>
      <p:bgPr>
        <a:solidFill>
          <a:schemeClr val="accent5"/>
        </a:solidFill>
      </p:bgPr>
    </p:bg>
    <p:spTree>
      <p:nvGrpSpPr>
        <p:cNvPr id="1428" name="Shape 1428"/>
        <p:cNvGrpSpPr/>
        <p:nvPr/>
      </p:nvGrpSpPr>
      <p:grpSpPr>
        <a:xfrm>
          <a:off x="0" y="0"/>
          <a:ext cx="0" cy="0"/>
          <a:chOff x="0" y="0"/>
          <a:chExt cx="0" cy="0"/>
        </a:xfrm>
      </p:grpSpPr>
      <p:sp>
        <p:nvSpPr>
          <p:cNvPr id="1429" name="Google Shape;1429;p175"/>
          <p:cNvSpPr txBox="1"/>
          <p:nvPr>
            <p:ph type="title"/>
          </p:nvPr>
        </p:nvSpPr>
        <p:spPr>
          <a:xfrm>
            <a:off x="713225" y="530725"/>
            <a:ext cx="57714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1430" name="Google Shape;1430;p175"/>
          <p:cNvSpPr/>
          <p:nvPr/>
        </p:nvSpPr>
        <p:spPr>
          <a:xfrm rot="10800000">
            <a:off x="-2495250" y="-885400"/>
            <a:ext cx="4317900" cy="2213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17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2">
    <p:bg>
      <p:bgPr>
        <a:solidFill>
          <a:schemeClr val="accent5"/>
        </a:solidFill>
      </p:bgPr>
    </p:bg>
    <p:spTree>
      <p:nvGrpSpPr>
        <p:cNvPr id="1432" name="Shape 1432"/>
        <p:cNvGrpSpPr/>
        <p:nvPr/>
      </p:nvGrpSpPr>
      <p:grpSpPr>
        <a:xfrm>
          <a:off x="0" y="0"/>
          <a:ext cx="0" cy="0"/>
          <a:chOff x="0" y="0"/>
          <a:chExt cx="0" cy="0"/>
        </a:xfrm>
      </p:grpSpPr>
      <p:sp>
        <p:nvSpPr>
          <p:cNvPr id="1433" name="Google Shape;1433;p176"/>
          <p:cNvSpPr txBox="1"/>
          <p:nvPr>
            <p:ph type="title"/>
          </p:nvPr>
        </p:nvSpPr>
        <p:spPr>
          <a:xfrm>
            <a:off x="713225" y="530725"/>
            <a:ext cx="73599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434" name="Google Shape;1434;p176"/>
          <p:cNvSpPr/>
          <p:nvPr/>
        </p:nvSpPr>
        <p:spPr>
          <a:xfrm>
            <a:off x="-1776650" y="2701175"/>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35" name="Google Shape;1435;p176"/>
          <p:cNvSpPr/>
          <p:nvPr/>
        </p:nvSpPr>
        <p:spPr>
          <a:xfrm rot="10800000">
            <a:off x="6494725" y="-1182250"/>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36" name="Google Shape;1436;p176"/>
          <p:cNvSpPr/>
          <p:nvPr/>
        </p:nvSpPr>
        <p:spPr>
          <a:xfrm rot="10800000">
            <a:off x="54547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17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TITLE_ONLY_2_1">
    <p:bg>
      <p:bgPr>
        <a:solidFill>
          <a:schemeClr val="accent5"/>
        </a:solidFill>
      </p:bgPr>
    </p:bg>
    <p:spTree>
      <p:nvGrpSpPr>
        <p:cNvPr id="1438" name="Shape 1438"/>
        <p:cNvGrpSpPr/>
        <p:nvPr/>
      </p:nvGrpSpPr>
      <p:grpSpPr>
        <a:xfrm>
          <a:off x="0" y="0"/>
          <a:ext cx="0" cy="0"/>
          <a:chOff x="0" y="0"/>
          <a:chExt cx="0" cy="0"/>
        </a:xfrm>
      </p:grpSpPr>
      <p:sp>
        <p:nvSpPr>
          <p:cNvPr id="1439" name="Google Shape;1439;p177"/>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440" name="Google Shape;1440;p177"/>
          <p:cNvSpPr/>
          <p:nvPr/>
        </p:nvSpPr>
        <p:spPr>
          <a:xfrm flipH="1" rot="10800000">
            <a:off x="-287750" y="-113775"/>
            <a:ext cx="2978700" cy="3082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177"/>
          <p:cNvSpPr/>
          <p:nvPr/>
        </p:nvSpPr>
        <p:spPr>
          <a:xfrm>
            <a:off x="5008975" y="1687000"/>
            <a:ext cx="7403100" cy="3794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17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TITLE_ONLY_3">
    <p:bg>
      <p:bgPr>
        <a:solidFill>
          <a:schemeClr val="accent5"/>
        </a:solidFill>
      </p:bgPr>
    </p:bg>
    <p:spTree>
      <p:nvGrpSpPr>
        <p:cNvPr id="1443" name="Shape 1443"/>
        <p:cNvGrpSpPr/>
        <p:nvPr/>
      </p:nvGrpSpPr>
      <p:grpSpPr>
        <a:xfrm>
          <a:off x="0" y="0"/>
          <a:ext cx="0" cy="0"/>
          <a:chOff x="0" y="0"/>
          <a:chExt cx="0" cy="0"/>
        </a:xfrm>
      </p:grpSpPr>
      <p:sp>
        <p:nvSpPr>
          <p:cNvPr id="1444" name="Google Shape;1444;p178"/>
          <p:cNvSpPr txBox="1"/>
          <p:nvPr>
            <p:ph type="title"/>
          </p:nvPr>
        </p:nvSpPr>
        <p:spPr>
          <a:xfrm>
            <a:off x="716550"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445" name="Google Shape;1445;p178"/>
          <p:cNvSpPr/>
          <p:nvPr/>
        </p:nvSpPr>
        <p:spPr>
          <a:xfrm>
            <a:off x="-1681400"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46" name="Google Shape;1446;p178"/>
          <p:cNvSpPr/>
          <p:nvPr/>
        </p:nvSpPr>
        <p:spPr>
          <a:xfrm rot="10800000">
            <a:off x="6494725" y="-11822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47" name="Google Shape;1447;p178"/>
          <p:cNvSpPr/>
          <p:nvPr/>
        </p:nvSpPr>
        <p:spPr>
          <a:xfrm rot="10800000">
            <a:off x="54547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17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0">
  <p:cSld name="TITLE_AND_BODY_1">
    <p:bg>
      <p:bgPr>
        <a:solidFill>
          <a:schemeClr val="accent5"/>
        </a:solidFill>
      </p:bgPr>
    </p:bg>
    <p:spTree>
      <p:nvGrpSpPr>
        <p:cNvPr id="1449" name="Shape 1449"/>
        <p:cNvGrpSpPr/>
        <p:nvPr/>
      </p:nvGrpSpPr>
      <p:grpSpPr>
        <a:xfrm>
          <a:off x="0" y="0"/>
          <a:ext cx="0" cy="0"/>
          <a:chOff x="0" y="0"/>
          <a:chExt cx="0" cy="0"/>
        </a:xfrm>
      </p:grpSpPr>
      <p:sp>
        <p:nvSpPr>
          <p:cNvPr id="1450" name="Google Shape;1450;p179"/>
          <p:cNvSpPr txBox="1"/>
          <p:nvPr>
            <p:ph type="title"/>
          </p:nvPr>
        </p:nvSpPr>
        <p:spPr>
          <a:xfrm>
            <a:off x="713225"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451" name="Google Shape;1451;p179"/>
          <p:cNvSpPr/>
          <p:nvPr/>
        </p:nvSpPr>
        <p:spPr>
          <a:xfrm>
            <a:off x="-1681400" y="2482100"/>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52" name="Google Shape;1452;p179"/>
          <p:cNvSpPr/>
          <p:nvPr/>
        </p:nvSpPr>
        <p:spPr>
          <a:xfrm rot="10800000">
            <a:off x="6494725" y="-11822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53" name="Google Shape;1453;p179"/>
          <p:cNvSpPr/>
          <p:nvPr/>
        </p:nvSpPr>
        <p:spPr>
          <a:xfrm rot="10800000">
            <a:off x="5515225" y="-1807100"/>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179"/>
          <p:cNvSpPr txBox="1"/>
          <p:nvPr>
            <p:ph idx="1" type="body"/>
          </p:nvPr>
        </p:nvSpPr>
        <p:spPr>
          <a:xfrm>
            <a:off x="713225" y="1424150"/>
            <a:ext cx="7710900" cy="3259800"/>
          </a:xfrm>
          <a:prstGeom prst="rect">
            <a:avLst/>
          </a:prstGeom>
        </p:spPr>
        <p:txBody>
          <a:bodyPr anchorCtr="0" anchor="t" bIns="91425" lIns="91425" spcFirstLastPara="1" rIns="91425" wrap="square" tIns="91425">
            <a:noAutofit/>
          </a:bodyPr>
          <a:lstStyle>
            <a:lvl1pPr indent="-317500" lvl="0" marL="457200" marR="508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1455" name="Google Shape;1455;p17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1">
  <p:cSld name="TITLE_AND_BODY_1_1">
    <p:bg>
      <p:bgPr>
        <a:solidFill>
          <a:schemeClr val="accent5"/>
        </a:solidFill>
      </p:bgPr>
    </p:bg>
    <p:spTree>
      <p:nvGrpSpPr>
        <p:cNvPr id="1456" name="Shape 1456"/>
        <p:cNvGrpSpPr/>
        <p:nvPr/>
      </p:nvGrpSpPr>
      <p:grpSpPr>
        <a:xfrm>
          <a:off x="0" y="0"/>
          <a:ext cx="0" cy="0"/>
          <a:chOff x="0" y="0"/>
          <a:chExt cx="0" cy="0"/>
        </a:xfrm>
      </p:grpSpPr>
      <p:sp>
        <p:nvSpPr>
          <p:cNvPr id="1457" name="Google Shape;1457;p180"/>
          <p:cNvSpPr txBox="1"/>
          <p:nvPr>
            <p:ph type="title"/>
          </p:nvPr>
        </p:nvSpPr>
        <p:spPr>
          <a:xfrm>
            <a:off x="713225" y="530725"/>
            <a:ext cx="77109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458" name="Google Shape;1458;p180"/>
          <p:cNvSpPr/>
          <p:nvPr/>
        </p:nvSpPr>
        <p:spPr>
          <a:xfrm flipH="1">
            <a:off x="7413700" y="2482100"/>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59" name="Google Shape;1459;p180"/>
          <p:cNvSpPr/>
          <p:nvPr/>
        </p:nvSpPr>
        <p:spPr>
          <a:xfrm flipH="1" rot="10800000">
            <a:off x="-924550" y="-1354075"/>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60" name="Google Shape;1460;p180"/>
          <p:cNvSpPr/>
          <p:nvPr/>
        </p:nvSpPr>
        <p:spPr>
          <a:xfrm flipH="1" rot="10800000">
            <a:off x="-1996725" y="-1985675"/>
            <a:ext cx="5364900" cy="2516400"/>
          </a:xfrm>
          <a:prstGeom prst="triangle">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180"/>
          <p:cNvSpPr txBox="1"/>
          <p:nvPr>
            <p:ph idx="1" type="body"/>
          </p:nvPr>
        </p:nvSpPr>
        <p:spPr>
          <a:xfrm>
            <a:off x="713225" y="1424150"/>
            <a:ext cx="7710900" cy="3259800"/>
          </a:xfrm>
          <a:prstGeom prst="rect">
            <a:avLst/>
          </a:prstGeom>
        </p:spPr>
        <p:txBody>
          <a:bodyPr anchorCtr="0" anchor="t" bIns="91425" lIns="91425" spcFirstLastPara="1" rIns="91425" wrap="square" tIns="91425">
            <a:noAutofit/>
          </a:bodyPr>
          <a:lstStyle>
            <a:lvl1pPr indent="-317500" lvl="0" marL="457200" marR="508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1462" name="Google Shape;1462;p18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5">
  <p:cSld name="CUSTOM_1_1_2">
    <p:bg>
      <p:bgPr>
        <a:solidFill>
          <a:schemeClr val="accent5"/>
        </a:solidFill>
      </p:bgPr>
    </p:bg>
    <p:spTree>
      <p:nvGrpSpPr>
        <p:cNvPr id="1463" name="Shape 1463"/>
        <p:cNvGrpSpPr/>
        <p:nvPr/>
      </p:nvGrpSpPr>
      <p:grpSpPr>
        <a:xfrm>
          <a:off x="0" y="0"/>
          <a:ext cx="0" cy="0"/>
          <a:chOff x="0" y="0"/>
          <a:chExt cx="0" cy="0"/>
        </a:xfrm>
      </p:grpSpPr>
      <p:sp>
        <p:nvSpPr>
          <p:cNvPr id="1464" name="Google Shape;1464;p181"/>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1465" name="Google Shape;1465;p181"/>
          <p:cNvSpPr txBox="1"/>
          <p:nvPr>
            <p:ph idx="2" type="title"/>
          </p:nvPr>
        </p:nvSpPr>
        <p:spPr>
          <a:xfrm>
            <a:off x="1284681" y="3270025"/>
            <a:ext cx="11598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466" name="Google Shape;1466;p181"/>
          <p:cNvSpPr txBox="1"/>
          <p:nvPr>
            <p:ph idx="1" type="subTitle"/>
          </p:nvPr>
        </p:nvSpPr>
        <p:spPr>
          <a:xfrm>
            <a:off x="940581" y="3541195"/>
            <a:ext cx="1848000" cy="208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467" name="Google Shape;1467;p181"/>
          <p:cNvSpPr txBox="1"/>
          <p:nvPr>
            <p:ph idx="3" type="title"/>
          </p:nvPr>
        </p:nvSpPr>
        <p:spPr>
          <a:xfrm>
            <a:off x="6699519" y="3257475"/>
            <a:ext cx="11598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468" name="Google Shape;1468;p181"/>
          <p:cNvSpPr txBox="1"/>
          <p:nvPr>
            <p:ph idx="4" type="subTitle"/>
          </p:nvPr>
        </p:nvSpPr>
        <p:spPr>
          <a:xfrm>
            <a:off x="6355419" y="3520107"/>
            <a:ext cx="1848000" cy="208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469" name="Google Shape;1469;p181"/>
          <p:cNvSpPr txBox="1"/>
          <p:nvPr>
            <p:ph idx="5" type="title"/>
          </p:nvPr>
        </p:nvSpPr>
        <p:spPr>
          <a:xfrm>
            <a:off x="3990022" y="3270025"/>
            <a:ext cx="11598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470" name="Google Shape;1470;p181"/>
          <p:cNvSpPr txBox="1"/>
          <p:nvPr>
            <p:ph idx="6" type="subTitle"/>
          </p:nvPr>
        </p:nvSpPr>
        <p:spPr>
          <a:xfrm>
            <a:off x="3645922" y="3541195"/>
            <a:ext cx="1848000" cy="208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471" name="Google Shape;1471;p18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23">
    <p:bg>
      <p:bgPr>
        <a:solidFill>
          <a:schemeClr val="accent5"/>
        </a:solidFill>
      </p:bgPr>
    </p:bg>
    <p:spTree>
      <p:nvGrpSpPr>
        <p:cNvPr id="1472" name="Shape 1472"/>
        <p:cNvGrpSpPr/>
        <p:nvPr/>
      </p:nvGrpSpPr>
      <p:grpSpPr>
        <a:xfrm>
          <a:off x="0" y="0"/>
          <a:ext cx="0" cy="0"/>
          <a:chOff x="0" y="0"/>
          <a:chExt cx="0" cy="0"/>
        </a:xfrm>
      </p:grpSpPr>
      <p:sp>
        <p:nvSpPr>
          <p:cNvPr id="1473" name="Google Shape;1473;p182"/>
          <p:cNvSpPr/>
          <p:nvPr/>
        </p:nvSpPr>
        <p:spPr>
          <a:xfrm flipH="1">
            <a:off x="4458687" y="-942975"/>
            <a:ext cx="8250600" cy="79998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74" name="Google Shape;1474;p182"/>
          <p:cNvSpPr/>
          <p:nvPr/>
        </p:nvSpPr>
        <p:spPr>
          <a:xfrm>
            <a:off x="3310050" y="1947500"/>
            <a:ext cx="2523900" cy="20247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182"/>
          <p:cNvSpPr/>
          <p:nvPr/>
        </p:nvSpPr>
        <p:spPr>
          <a:xfrm>
            <a:off x="535050" y="1947500"/>
            <a:ext cx="2523900" cy="20247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182"/>
          <p:cNvSpPr/>
          <p:nvPr/>
        </p:nvSpPr>
        <p:spPr>
          <a:xfrm>
            <a:off x="6085050" y="1947500"/>
            <a:ext cx="2523900" cy="20247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182"/>
          <p:cNvSpPr txBox="1"/>
          <p:nvPr>
            <p:ph idx="1" type="subTitle"/>
          </p:nvPr>
        </p:nvSpPr>
        <p:spPr>
          <a:xfrm>
            <a:off x="653699" y="3141175"/>
            <a:ext cx="2286600" cy="753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1478" name="Google Shape;1478;p182"/>
          <p:cNvSpPr txBox="1"/>
          <p:nvPr>
            <p:ph idx="2" type="subTitle"/>
          </p:nvPr>
        </p:nvSpPr>
        <p:spPr>
          <a:xfrm>
            <a:off x="3439674" y="3141175"/>
            <a:ext cx="2286600" cy="753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1479" name="Google Shape;1479;p182"/>
          <p:cNvSpPr txBox="1"/>
          <p:nvPr>
            <p:ph idx="3" type="subTitle"/>
          </p:nvPr>
        </p:nvSpPr>
        <p:spPr>
          <a:xfrm>
            <a:off x="6203701" y="3141175"/>
            <a:ext cx="2286600" cy="753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1480" name="Google Shape;1480;p182"/>
          <p:cNvSpPr txBox="1"/>
          <p:nvPr>
            <p:ph hasCustomPrompt="1" type="title"/>
          </p:nvPr>
        </p:nvSpPr>
        <p:spPr>
          <a:xfrm>
            <a:off x="588299" y="2468125"/>
            <a:ext cx="24174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000"/>
              <a:buNone/>
              <a:defRPr b="1" sz="4000">
                <a:solidFill>
                  <a:schemeClr val="lt1"/>
                </a:solidFill>
              </a:defRPr>
            </a:lvl1pPr>
            <a:lvl2pPr lvl="1" algn="ctr">
              <a:spcBef>
                <a:spcPts val="0"/>
              </a:spcBef>
              <a:spcAft>
                <a:spcPts val="0"/>
              </a:spcAft>
              <a:buClr>
                <a:schemeClr val="lt1"/>
              </a:buClr>
              <a:buSzPts val="4000"/>
              <a:buNone/>
              <a:defRPr sz="4000">
                <a:solidFill>
                  <a:schemeClr val="lt1"/>
                </a:solidFill>
              </a:defRPr>
            </a:lvl2pPr>
            <a:lvl3pPr lvl="2" algn="ctr">
              <a:spcBef>
                <a:spcPts val="0"/>
              </a:spcBef>
              <a:spcAft>
                <a:spcPts val="0"/>
              </a:spcAft>
              <a:buClr>
                <a:schemeClr val="lt1"/>
              </a:buClr>
              <a:buSzPts val="4000"/>
              <a:buNone/>
              <a:defRPr sz="4000">
                <a:solidFill>
                  <a:schemeClr val="lt1"/>
                </a:solidFill>
              </a:defRPr>
            </a:lvl3pPr>
            <a:lvl4pPr lvl="3" algn="ctr">
              <a:spcBef>
                <a:spcPts val="0"/>
              </a:spcBef>
              <a:spcAft>
                <a:spcPts val="0"/>
              </a:spcAft>
              <a:buClr>
                <a:schemeClr val="lt1"/>
              </a:buClr>
              <a:buSzPts val="4000"/>
              <a:buNone/>
              <a:defRPr sz="4000">
                <a:solidFill>
                  <a:schemeClr val="lt1"/>
                </a:solidFill>
              </a:defRPr>
            </a:lvl4pPr>
            <a:lvl5pPr lvl="4" algn="ctr">
              <a:spcBef>
                <a:spcPts val="0"/>
              </a:spcBef>
              <a:spcAft>
                <a:spcPts val="0"/>
              </a:spcAft>
              <a:buClr>
                <a:schemeClr val="lt1"/>
              </a:buClr>
              <a:buSzPts val="4000"/>
              <a:buNone/>
              <a:defRPr sz="4000">
                <a:solidFill>
                  <a:schemeClr val="lt1"/>
                </a:solidFill>
              </a:defRPr>
            </a:lvl5pPr>
            <a:lvl6pPr lvl="5" algn="ctr">
              <a:spcBef>
                <a:spcPts val="0"/>
              </a:spcBef>
              <a:spcAft>
                <a:spcPts val="0"/>
              </a:spcAft>
              <a:buClr>
                <a:schemeClr val="lt1"/>
              </a:buClr>
              <a:buSzPts val="4000"/>
              <a:buNone/>
              <a:defRPr sz="4000">
                <a:solidFill>
                  <a:schemeClr val="lt1"/>
                </a:solidFill>
              </a:defRPr>
            </a:lvl6pPr>
            <a:lvl7pPr lvl="6" algn="ctr">
              <a:spcBef>
                <a:spcPts val="0"/>
              </a:spcBef>
              <a:spcAft>
                <a:spcPts val="0"/>
              </a:spcAft>
              <a:buClr>
                <a:schemeClr val="lt1"/>
              </a:buClr>
              <a:buSzPts val="4000"/>
              <a:buNone/>
              <a:defRPr sz="4000">
                <a:solidFill>
                  <a:schemeClr val="lt1"/>
                </a:solidFill>
              </a:defRPr>
            </a:lvl7pPr>
            <a:lvl8pPr lvl="7" algn="ctr">
              <a:spcBef>
                <a:spcPts val="0"/>
              </a:spcBef>
              <a:spcAft>
                <a:spcPts val="0"/>
              </a:spcAft>
              <a:buClr>
                <a:schemeClr val="lt1"/>
              </a:buClr>
              <a:buSzPts val="4000"/>
              <a:buNone/>
              <a:defRPr sz="4000">
                <a:solidFill>
                  <a:schemeClr val="lt1"/>
                </a:solidFill>
              </a:defRPr>
            </a:lvl8pPr>
            <a:lvl9pPr lvl="8" algn="ctr">
              <a:spcBef>
                <a:spcPts val="0"/>
              </a:spcBef>
              <a:spcAft>
                <a:spcPts val="0"/>
              </a:spcAft>
              <a:buClr>
                <a:schemeClr val="lt1"/>
              </a:buClr>
              <a:buSzPts val="4000"/>
              <a:buNone/>
              <a:defRPr sz="4000">
                <a:solidFill>
                  <a:schemeClr val="lt1"/>
                </a:solidFill>
              </a:defRPr>
            </a:lvl9pPr>
          </a:lstStyle>
          <a:p>
            <a:r>
              <a:t>xx%</a:t>
            </a:r>
          </a:p>
        </p:txBody>
      </p:sp>
      <p:sp>
        <p:nvSpPr>
          <p:cNvPr id="1481" name="Google Shape;1481;p182"/>
          <p:cNvSpPr txBox="1"/>
          <p:nvPr>
            <p:ph hasCustomPrompt="1" idx="4" type="title"/>
          </p:nvPr>
        </p:nvSpPr>
        <p:spPr>
          <a:xfrm>
            <a:off x="3363300" y="2468125"/>
            <a:ext cx="24174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000"/>
              <a:buNone/>
              <a:defRPr b="1" sz="4000">
                <a:solidFill>
                  <a:schemeClr val="lt1"/>
                </a:solidFill>
              </a:defRPr>
            </a:lvl1pPr>
            <a:lvl2pPr lvl="1" algn="ctr">
              <a:spcBef>
                <a:spcPts val="0"/>
              </a:spcBef>
              <a:spcAft>
                <a:spcPts val="0"/>
              </a:spcAft>
              <a:buClr>
                <a:schemeClr val="lt1"/>
              </a:buClr>
              <a:buSzPts val="4000"/>
              <a:buNone/>
              <a:defRPr sz="4000">
                <a:solidFill>
                  <a:schemeClr val="lt1"/>
                </a:solidFill>
              </a:defRPr>
            </a:lvl2pPr>
            <a:lvl3pPr lvl="2" algn="ctr">
              <a:spcBef>
                <a:spcPts val="0"/>
              </a:spcBef>
              <a:spcAft>
                <a:spcPts val="0"/>
              </a:spcAft>
              <a:buClr>
                <a:schemeClr val="lt1"/>
              </a:buClr>
              <a:buSzPts val="4000"/>
              <a:buNone/>
              <a:defRPr sz="4000">
                <a:solidFill>
                  <a:schemeClr val="lt1"/>
                </a:solidFill>
              </a:defRPr>
            </a:lvl3pPr>
            <a:lvl4pPr lvl="3" algn="ctr">
              <a:spcBef>
                <a:spcPts val="0"/>
              </a:spcBef>
              <a:spcAft>
                <a:spcPts val="0"/>
              </a:spcAft>
              <a:buClr>
                <a:schemeClr val="lt1"/>
              </a:buClr>
              <a:buSzPts val="4000"/>
              <a:buNone/>
              <a:defRPr sz="4000">
                <a:solidFill>
                  <a:schemeClr val="lt1"/>
                </a:solidFill>
              </a:defRPr>
            </a:lvl4pPr>
            <a:lvl5pPr lvl="4" algn="ctr">
              <a:spcBef>
                <a:spcPts val="0"/>
              </a:spcBef>
              <a:spcAft>
                <a:spcPts val="0"/>
              </a:spcAft>
              <a:buClr>
                <a:schemeClr val="lt1"/>
              </a:buClr>
              <a:buSzPts val="4000"/>
              <a:buNone/>
              <a:defRPr sz="4000">
                <a:solidFill>
                  <a:schemeClr val="lt1"/>
                </a:solidFill>
              </a:defRPr>
            </a:lvl5pPr>
            <a:lvl6pPr lvl="5" algn="ctr">
              <a:spcBef>
                <a:spcPts val="0"/>
              </a:spcBef>
              <a:spcAft>
                <a:spcPts val="0"/>
              </a:spcAft>
              <a:buClr>
                <a:schemeClr val="lt1"/>
              </a:buClr>
              <a:buSzPts val="4000"/>
              <a:buNone/>
              <a:defRPr sz="4000">
                <a:solidFill>
                  <a:schemeClr val="lt1"/>
                </a:solidFill>
              </a:defRPr>
            </a:lvl6pPr>
            <a:lvl7pPr lvl="6" algn="ctr">
              <a:spcBef>
                <a:spcPts val="0"/>
              </a:spcBef>
              <a:spcAft>
                <a:spcPts val="0"/>
              </a:spcAft>
              <a:buClr>
                <a:schemeClr val="lt1"/>
              </a:buClr>
              <a:buSzPts val="4000"/>
              <a:buNone/>
              <a:defRPr sz="4000">
                <a:solidFill>
                  <a:schemeClr val="lt1"/>
                </a:solidFill>
              </a:defRPr>
            </a:lvl7pPr>
            <a:lvl8pPr lvl="7" algn="ctr">
              <a:spcBef>
                <a:spcPts val="0"/>
              </a:spcBef>
              <a:spcAft>
                <a:spcPts val="0"/>
              </a:spcAft>
              <a:buClr>
                <a:schemeClr val="lt1"/>
              </a:buClr>
              <a:buSzPts val="4000"/>
              <a:buNone/>
              <a:defRPr sz="4000">
                <a:solidFill>
                  <a:schemeClr val="lt1"/>
                </a:solidFill>
              </a:defRPr>
            </a:lvl8pPr>
            <a:lvl9pPr lvl="8" algn="ctr">
              <a:spcBef>
                <a:spcPts val="0"/>
              </a:spcBef>
              <a:spcAft>
                <a:spcPts val="0"/>
              </a:spcAft>
              <a:buClr>
                <a:schemeClr val="lt1"/>
              </a:buClr>
              <a:buSzPts val="4000"/>
              <a:buNone/>
              <a:defRPr sz="4000">
                <a:solidFill>
                  <a:schemeClr val="lt1"/>
                </a:solidFill>
              </a:defRPr>
            </a:lvl9pPr>
          </a:lstStyle>
          <a:p>
            <a:r>
              <a:t>xx%</a:t>
            </a:r>
          </a:p>
        </p:txBody>
      </p:sp>
      <p:sp>
        <p:nvSpPr>
          <p:cNvPr id="1482" name="Google Shape;1482;p182"/>
          <p:cNvSpPr txBox="1"/>
          <p:nvPr>
            <p:ph hasCustomPrompt="1" idx="5" type="title"/>
          </p:nvPr>
        </p:nvSpPr>
        <p:spPr>
          <a:xfrm>
            <a:off x="6138301" y="2468125"/>
            <a:ext cx="24174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000"/>
              <a:buNone/>
              <a:defRPr b="1" sz="4000">
                <a:solidFill>
                  <a:schemeClr val="lt1"/>
                </a:solidFill>
              </a:defRPr>
            </a:lvl1pPr>
            <a:lvl2pPr lvl="1" algn="ctr">
              <a:spcBef>
                <a:spcPts val="0"/>
              </a:spcBef>
              <a:spcAft>
                <a:spcPts val="0"/>
              </a:spcAft>
              <a:buClr>
                <a:schemeClr val="lt1"/>
              </a:buClr>
              <a:buSzPts val="4000"/>
              <a:buNone/>
              <a:defRPr sz="4000">
                <a:solidFill>
                  <a:schemeClr val="lt1"/>
                </a:solidFill>
              </a:defRPr>
            </a:lvl2pPr>
            <a:lvl3pPr lvl="2" algn="ctr">
              <a:spcBef>
                <a:spcPts val="0"/>
              </a:spcBef>
              <a:spcAft>
                <a:spcPts val="0"/>
              </a:spcAft>
              <a:buClr>
                <a:schemeClr val="lt1"/>
              </a:buClr>
              <a:buSzPts val="4000"/>
              <a:buNone/>
              <a:defRPr sz="4000">
                <a:solidFill>
                  <a:schemeClr val="lt1"/>
                </a:solidFill>
              </a:defRPr>
            </a:lvl3pPr>
            <a:lvl4pPr lvl="3" algn="ctr">
              <a:spcBef>
                <a:spcPts val="0"/>
              </a:spcBef>
              <a:spcAft>
                <a:spcPts val="0"/>
              </a:spcAft>
              <a:buClr>
                <a:schemeClr val="lt1"/>
              </a:buClr>
              <a:buSzPts val="4000"/>
              <a:buNone/>
              <a:defRPr sz="4000">
                <a:solidFill>
                  <a:schemeClr val="lt1"/>
                </a:solidFill>
              </a:defRPr>
            </a:lvl4pPr>
            <a:lvl5pPr lvl="4" algn="ctr">
              <a:spcBef>
                <a:spcPts val="0"/>
              </a:spcBef>
              <a:spcAft>
                <a:spcPts val="0"/>
              </a:spcAft>
              <a:buClr>
                <a:schemeClr val="lt1"/>
              </a:buClr>
              <a:buSzPts val="4000"/>
              <a:buNone/>
              <a:defRPr sz="4000">
                <a:solidFill>
                  <a:schemeClr val="lt1"/>
                </a:solidFill>
              </a:defRPr>
            </a:lvl5pPr>
            <a:lvl6pPr lvl="5" algn="ctr">
              <a:spcBef>
                <a:spcPts val="0"/>
              </a:spcBef>
              <a:spcAft>
                <a:spcPts val="0"/>
              </a:spcAft>
              <a:buClr>
                <a:schemeClr val="lt1"/>
              </a:buClr>
              <a:buSzPts val="4000"/>
              <a:buNone/>
              <a:defRPr sz="4000">
                <a:solidFill>
                  <a:schemeClr val="lt1"/>
                </a:solidFill>
              </a:defRPr>
            </a:lvl6pPr>
            <a:lvl7pPr lvl="6" algn="ctr">
              <a:spcBef>
                <a:spcPts val="0"/>
              </a:spcBef>
              <a:spcAft>
                <a:spcPts val="0"/>
              </a:spcAft>
              <a:buClr>
                <a:schemeClr val="lt1"/>
              </a:buClr>
              <a:buSzPts val="4000"/>
              <a:buNone/>
              <a:defRPr sz="4000">
                <a:solidFill>
                  <a:schemeClr val="lt1"/>
                </a:solidFill>
              </a:defRPr>
            </a:lvl7pPr>
            <a:lvl8pPr lvl="7" algn="ctr">
              <a:spcBef>
                <a:spcPts val="0"/>
              </a:spcBef>
              <a:spcAft>
                <a:spcPts val="0"/>
              </a:spcAft>
              <a:buClr>
                <a:schemeClr val="lt1"/>
              </a:buClr>
              <a:buSzPts val="4000"/>
              <a:buNone/>
              <a:defRPr sz="4000">
                <a:solidFill>
                  <a:schemeClr val="lt1"/>
                </a:solidFill>
              </a:defRPr>
            </a:lvl8pPr>
            <a:lvl9pPr lvl="8" algn="ctr">
              <a:spcBef>
                <a:spcPts val="0"/>
              </a:spcBef>
              <a:spcAft>
                <a:spcPts val="0"/>
              </a:spcAft>
              <a:buClr>
                <a:schemeClr val="lt1"/>
              </a:buClr>
              <a:buSzPts val="4000"/>
              <a:buNone/>
              <a:defRPr sz="4000">
                <a:solidFill>
                  <a:schemeClr val="lt1"/>
                </a:solidFill>
              </a:defRPr>
            </a:lvl9pPr>
          </a:lstStyle>
          <a:p>
            <a:r>
              <a:t>xx%</a:t>
            </a:r>
          </a:p>
        </p:txBody>
      </p:sp>
      <p:sp>
        <p:nvSpPr>
          <p:cNvPr id="1483" name="Google Shape;1483;p182"/>
          <p:cNvSpPr txBox="1"/>
          <p:nvPr>
            <p:ph idx="6"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1484" name="Google Shape;1484;p182"/>
          <p:cNvSpPr/>
          <p:nvPr/>
        </p:nvSpPr>
        <p:spPr>
          <a:xfrm flipH="1">
            <a:off x="7169700" y="2391925"/>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85" name="Google Shape;1485;p182"/>
          <p:cNvSpPr/>
          <p:nvPr/>
        </p:nvSpPr>
        <p:spPr>
          <a:xfrm flipH="1" rot="10800000">
            <a:off x="-762425" y="-1182250"/>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86" name="Google Shape;1486;p182"/>
          <p:cNvSpPr/>
          <p:nvPr/>
        </p:nvSpPr>
        <p:spPr>
          <a:xfrm flipH="1" rot="10800000">
            <a:off x="-16814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18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23_1">
    <p:bg>
      <p:bgPr>
        <a:solidFill>
          <a:schemeClr val="dk1"/>
        </a:solidFill>
      </p:bgPr>
    </p:bg>
    <p:spTree>
      <p:nvGrpSpPr>
        <p:cNvPr id="1488" name="Shape 1488"/>
        <p:cNvGrpSpPr/>
        <p:nvPr/>
      </p:nvGrpSpPr>
      <p:grpSpPr>
        <a:xfrm>
          <a:off x="0" y="0"/>
          <a:ext cx="0" cy="0"/>
          <a:chOff x="0" y="0"/>
          <a:chExt cx="0" cy="0"/>
        </a:xfrm>
      </p:grpSpPr>
      <p:sp>
        <p:nvSpPr>
          <p:cNvPr id="1489" name="Google Shape;1489;p183"/>
          <p:cNvSpPr txBox="1"/>
          <p:nvPr>
            <p:ph idx="1" type="subTitle"/>
          </p:nvPr>
        </p:nvSpPr>
        <p:spPr>
          <a:xfrm>
            <a:off x="713250" y="1264629"/>
            <a:ext cx="7717500" cy="36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1490" name="Google Shape;1490;p183"/>
          <p:cNvSpPr txBox="1"/>
          <p:nvPr>
            <p:ph hasCustomPrompt="1" type="title"/>
          </p:nvPr>
        </p:nvSpPr>
        <p:spPr>
          <a:xfrm>
            <a:off x="713227" y="639821"/>
            <a:ext cx="77175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5000"/>
              <a:buNone/>
              <a:defRPr b="1" sz="5000">
                <a:solidFill>
                  <a:schemeClr val="lt1"/>
                </a:solidFill>
              </a:defRPr>
            </a:lvl1pPr>
            <a:lvl2pPr lvl="1" algn="ctr">
              <a:spcBef>
                <a:spcPts val="0"/>
              </a:spcBef>
              <a:spcAft>
                <a:spcPts val="0"/>
              </a:spcAft>
              <a:buClr>
                <a:schemeClr val="lt1"/>
              </a:buClr>
              <a:buSzPts val="5000"/>
              <a:buNone/>
              <a:defRPr b="1" sz="5000">
                <a:solidFill>
                  <a:schemeClr val="lt1"/>
                </a:solidFill>
              </a:defRPr>
            </a:lvl2pPr>
            <a:lvl3pPr lvl="2" algn="ctr">
              <a:spcBef>
                <a:spcPts val="0"/>
              </a:spcBef>
              <a:spcAft>
                <a:spcPts val="0"/>
              </a:spcAft>
              <a:buClr>
                <a:schemeClr val="lt1"/>
              </a:buClr>
              <a:buSzPts val="5000"/>
              <a:buNone/>
              <a:defRPr b="1" sz="5000">
                <a:solidFill>
                  <a:schemeClr val="lt1"/>
                </a:solidFill>
              </a:defRPr>
            </a:lvl3pPr>
            <a:lvl4pPr lvl="3" algn="ctr">
              <a:spcBef>
                <a:spcPts val="0"/>
              </a:spcBef>
              <a:spcAft>
                <a:spcPts val="0"/>
              </a:spcAft>
              <a:buClr>
                <a:schemeClr val="lt1"/>
              </a:buClr>
              <a:buSzPts val="5000"/>
              <a:buNone/>
              <a:defRPr b="1" sz="5000">
                <a:solidFill>
                  <a:schemeClr val="lt1"/>
                </a:solidFill>
              </a:defRPr>
            </a:lvl4pPr>
            <a:lvl5pPr lvl="4" algn="ctr">
              <a:spcBef>
                <a:spcPts val="0"/>
              </a:spcBef>
              <a:spcAft>
                <a:spcPts val="0"/>
              </a:spcAft>
              <a:buClr>
                <a:schemeClr val="lt1"/>
              </a:buClr>
              <a:buSzPts val="5000"/>
              <a:buNone/>
              <a:defRPr b="1" sz="5000">
                <a:solidFill>
                  <a:schemeClr val="lt1"/>
                </a:solidFill>
              </a:defRPr>
            </a:lvl5pPr>
            <a:lvl6pPr lvl="5" algn="ctr">
              <a:spcBef>
                <a:spcPts val="0"/>
              </a:spcBef>
              <a:spcAft>
                <a:spcPts val="0"/>
              </a:spcAft>
              <a:buClr>
                <a:schemeClr val="lt1"/>
              </a:buClr>
              <a:buSzPts val="5000"/>
              <a:buNone/>
              <a:defRPr b="1" sz="5000">
                <a:solidFill>
                  <a:schemeClr val="lt1"/>
                </a:solidFill>
              </a:defRPr>
            </a:lvl6pPr>
            <a:lvl7pPr lvl="6" algn="ctr">
              <a:spcBef>
                <a:spcPts val="0"/>
              </a:spcBef>
              <a:spcAft>
                <a:spcPts val="0"/>
              </a:spcAft>
              <a:buClr>
                <a:schemeClr val="lt1"/>
              </a:buClr>
              <a:buSzPts val="5000"/>
              <a:buNone/>
              <a:defRPr b="1" sz="5000">
                <a:solidFill>
                  <a:schemeClr val="lt1"/>
                </a:solidFill>
              </a:defRPr>
            </a:lvl7pPr>
            <a:lvl8pPr lvl="7" algn="ctr">
              <a:spcBef>
                <a:spcPts val="0"/>
              </a:spcBef>
              <a:spcAft>
                <a:spcPts val="0"/>
              </a:spcAft>
              <a:buClr>
                <a:schemeClr val="lt1"/>
              </a:buClr>
              <a:buSzPts val="5000"/>
              <a:buNone/>
              <a:defRPr b="1" sz="5000">
                <a:solidFill>
                  <a:schemeClr val="lt1"/>
                </a:solidFill>
              </a:defRPr>
            </a:lvl8pPr>
            <a:lvl9pPr lvl="8" algn="ctr">
              <a:spcBef>
                <a:spcPts val="0"/>
              </a:spcBef>
              <a:spcAft>
                <a:spcPts val="0"/>
              </a:spcAft>
              <a:buClr>
                <a:schemeClr val="lt1"/>
              </a:buClr>
              <a:buSzPts val="5000"/>
              <a:buNone/>
              <a:defRPr b="1" sz="5000">
                <a:solidFill>
                  <a:schemeClr val="lt1"/>
                </a:solidFill>
              </a:defRPr>
            </a:lvl9pPr>
          </a:lstStyle>
          <a:p>
            <a:r>
              <a:t>xx%</a:t>
            </a:r>
          </a:p>
        </p:txBody>
      </p:sp>
      <p:sp>
        <p:nvSpPr>
          <p:cNvPr id="1491" name="Google Shape;1491;p183"/>
          <p:cNvSpPr txBox="1"/>
          <p:nvPr>
            <p:ph idx="2" type="subTitle"/>
          </p:nvPr>
        </p:nvSpPr>
        <p:spPr>
          <a:xfrm>
            <a:off x="713250" y="2701904"/>
            <a:ext cx="7717500" cy="36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1492" name="Google Shape;1492;p183"/>
          <p:cNvSpPr txBox="1"/>
          <p:nvPr>
            <p:ph hasCustomPrompt="1" idx="3" type="title"/>
          </p:nvPr>
        </p:nvSpPr>
        <p:spPr>
          <a:xfrm>
            <a:off x="713227" y="2077096"/>
            <a:ext cx="77175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5000"/>
              <a:buNone/>
              <a:defRPr b="1" sz="5000">
                <a:solidFill>
                  <a:schemeClr val="lt1"/>
                </a:solidFill>
              </a:defRPr>
            </a:lvl1pPr>
            <a:lvl2pPr lvl="1" algn="ctr">
              <a:spcBef>
                <a:spcPts val="0"/>
              </a:spcBef>
              <a:spcAft>
                <a:spcPts val="0"/>
              </a:spcAft>
              <a:buClr>
                <a:schemeClr val="lt1"/>
              </a:buClr>
              <a:buSzPts val="5000"/>
              <a:buNone/>
              <a:defRPr b="1" sz="5000">
                <a:solidFill>
                  <a:schemeClr val="lt1"/>
                </a:solidFill>
              </a:defRPr>
            </a:lvl2pPr>
            <a:lvl3pPr lvl="2" algn="ctr">
              <a:spcBef>
                <a:spcPts val="0"/>
              </a:spcBef>
              <a:spcAft>
                <a:spcPts val="0"/>
              </a:spcAft>
              <a:buClr>
                <a:schemeClr val="lt1"/>
              </a:buClr>
              <a:buSzPts val="5000"/>
              <a:buNone/>
              <a:defRPr b="1" sz="5000">
                <a:solidFill>
                  <a:schemeClr val="lt1"/>
                </a:solidFill>
              </a:defRPr>
            </a:lvl3pPr>
            <a:lvl4pPr lvl="3" algn="ctr">
              <a:spcBef>
                <a:spcPts val="0"/>
              </a:spcBef>
              <a:spcAft>
                <a:spcPts val="0"/>
              </a:spcAft>
              <a:buClr>
                <a:schemeClr val="lt1"/>
              </a:buClr>
              <a:buSzPts val="5000"/>
              <a:buNone/>
              <a:defRPr b="1" sz="5000">
                <a:solidFill>
                  <a:schemeClr val="lt1"/>
                </a:solidFill>
              </a:defRPr>
            </a:lvl4pPr>
            <a:lvl5pPr lvl="4" algn="ctr">
              <a:spcBef>
                <a:spcPts val="0"/>
              </a:spcBef>
              <a:spcAft>
                <a:spcPts val="0"/>
              </a:spcAft>
              <a:buClr>
                <a:schemeClr val="lt1"/>
              </a:buClr>
              <a:buSzPts val="5000"/>
              <a:buNone/>
              <a:defRPr b="1" sz="5000">
                <a:solidFill>
                  <a:schemeClr val="lt1"/>
                </a:solidFill>
              </a:defRPr>
            </a:lvl5pPr>
            <a:lvl6pPr lvl="5" algn="ctr">
              <a:spcBef>
                <a:spcPts val="0"/>
              </a:spcBef>
              <a:spcAft>
                <a:spcPts val="0"/>
              </a:spcAft>
              <a:buClr>
                <a:schemeClr val="lt1"/>
              </a:buClr>
              <a:buSzPts val="5000"/>
              <a:buNone/>
              <a:defRPr b="1" sz="5000">
                <a:solidFill>
                  <a:schemeClr val="lt1"/>
                </a:solidFill>
              </a:defRPr>
            </a:lvl6pPr>
            <a:lvl7pPr lvl="6" algn="ctr">
              <a:spcBef>
                <a:spcPts val="0"/>
              </a:spcBef>
              <a:spcAft>
                <a:spcPts val="0"/>
              </a:spcAft>
              <a:buClr>
                <a:schemeClr val="lt1"/>
              </a:buClr>
              <a:buSzPts val="5000"/>
              <a:buNone/>
              <a:defRPr b="1" sz="5000">
                <a:solidFill>
                  <a:schemeClr val="lt1"/>
                </a:solidFill>
              </a:defRPr>
            </a:lvl7pPr>
            <a:lvl8pPr lvl="7" algn="ctr">
              <a:spcBef>
                <a:spcPts val="0"/>
              </a:spcBef>
              <a:spcAft>
                <a:spcPts val="0"/>
              </a:spcAft>
              <a:buClr>
                <a:schemeClr val="lt1"/>
              </a:buClr>
              <a:buSzPts val="5000"/>
              <a:buNone/>
              <a:defRPr b="1" sz="5000">
                <a:solidFill>
                  <a:schemeClr val="lt1"/>
                </a:solidFill>
              </a:defRPr>
            </a:lvl8pPr>
            <a:lvl9pPr lvl="8" algn="ctr">
              <a:spcBef>
                <a:spcPts val="0"/>
              </a:spcBef>
              <a:spcAft>
                <a:spcPts val="0"/>
              </a:spcAft>
              <a:buClr>
                <a:schemeClr val="lt1"/>
              </a:buClr>
              <a:buSzPts val="5000"/>
              <a:buNone/>
              <a:defRPr b="1" sz="5000">
                <a:solidFill>
                  <a:schemeClr val="lt1"/>
                </a:solidFill>
              </a:defRPr>
            </a:lvl9pPr>
          </a:lstStyle>
          <a:p>
            <a:r>
              <a:t>xx%</a:t>
            </a:r>
          </a:p>
        </p:txBody>
      </p:sp>
      <p:sp>
        <p:nvSpPr>
          <p:cNvPr id="1493" name="Google Shape;1493;p183"/>
          <p:cNvSpPr txBox="1"/>
          <p:nvPr>
            <p:ph idx="4" type="subTitle"/>
          </p:nvPr>
        </p:nvSpPr>
        <p:spPr>
          <a:xfrm>
            <a:off x="713250" y="4139179"/>
            <a:ext cx="7717500" cy="36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1494" name="Google Shape;1494;p183"/>
          <p:cNvSpPr txBox="1"/>
          <p:nvPr>
            <p:ph hasCustomPrompt="1" idx="5" type="title"/>
          </p:nvPr>
        </p:nvSpPr>
        <p:spPr>
          <a:xfrm>
            <a:off x="713227" y="3514371"/>
            <a:ext cx="77175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5000"/>
              <a:buNone/>
              <a:defRPr b="1" sz="5000">
                <a:solidFill>
                  <a:schemeClr val="lt1"/>
                </a:solidFill>
              </a:defRPr>
            </a:lvl1pPr>
            <a:lvl2pPr lvl="1" algn="ctr">
              <a:spcBef>
                <a:spcPts val="0"/>
              </a:spcBef>
              <a:spcAft>
                <a:spcPts val="0"/>
              </a:spcAft>
              <a:buClr>
                <a:schemeClr val="lt1"/>
              </a:buClr>
              <a:buSzPts val="5000"/>
              <a:buNone/>
              <a:defRPr b="1" sz="5000">
                <a:solidFill>
                  <a:schemeClr val="lt1"/>
                </a:solidFill>
              </a:defRPr>
            </a:lvl2pPr>
            <a:lvl3pPr lvl="2" algn="ctr">
              <a:spcBef>
                <a:spcPts val="0"/>
              </a:spcBef>
              <a:spcAft>
                <a:spcPts val="0"/>
              </a:spcAft>
              <a:buClr>
                <a:schemeClr val="lt1"/>
              </a:buClr>
              <a:buSzPts val="5000"/>
              <a:buNone/>
              <a:defRPr b="1" sz="5000">
                <a:solidFill>
                  <a:schemeClr val="lt1"/>
                </a:solidFill>
              </a:defRPr>
            </a:lvl3pPr>
            <a:lvl4pPr lvl="3" algn="ctr">
              <a:spcBef>
                <a:spcPts val="0"/>
              </a:spcBef>
              <a:spcAft>
                <a:spcPts val="0"/>
              </a:spcAft>
              <a:buClr>
                <a:schemeClr val="lt1"/>
              </a:buClr>
              <a:buSzPts val="5000"/>
              <a:buNone/>
              <a:defRPr b="1" sz="5000">
                <a:solidFill>
                  <a:schemeClr val="lt1"/>
                </a:solidFill>
              </a:defRPr>
            </a:lvl4pPr>
            <a:lvl5pPr lvl="4" algn="ctr">
              <a:spcBef>
                <a:spcPts val="0"/>
              </a:spcBef>
              <a:spcAft>
                <a:spcPts val="0"/>
              </a:spcAft>
              <a:buClr>
                <a:schemeClr val="lt1"/>
              </a:buClr>
              <a:buSzPts val="5000"/>
              <a:buNone/>
              <a:defRPr b="1" sz="5000">
                <a:solidFill>
                  <a:schemeClr val="lt1"/>
                </a:solidFill>
              </a:defRPr>
            </a:lvl5pPr>
            <a:lvl6pPr lvl="5" algn="ctr">
              <a:spcBef>
                <a:spcPts val="0"/>
              </a:spcBef>
              <a:spcAft>
                <a:spcPts val="0"/>
              </a:spcAft>
              <a:buClr>
                <a:schemeClr val="lt1"/>
              </a:buClr>
              <a:buSzPts val="5000"/>
              <a:buNone/>
              <a:defRPr b="1" sz="5000">
                <a:solidFill>
                  <a:schemeClr val="lt1"/>
                </a:solidFill>
              </a:defRPr>
            </a:lvl6pPr>
            <a:lvl7pPr lvl="6" algn="ctr">
              <a:spcBef>
                <a:spcPts val="0"/>
              </a:spcBef>
              <a:spcAft>
                <a:spcPts val="0"/>
              </a:spcAft>
              <a:buClr>
                <a:schemeClr val="lt1"/>
              </a:buClr>
              <a:buSzPts val="5000"/>
              <a:buNone/>
              <a:defRPr b="1" sz="5000">
                <a:solidFill>
                  <a:schemeClr val="lt1"/>
                </a:solidFill>
              </a:defRPr>
            </a:lvl7pPr>
            <a:lvl8pPr lvl="7" algn="ctr">
              <a:spcBef>
                <a:spcPts val="0"/>
              </a:spcBef>
              <a:spcAft>
                <a:spcPts val="0"/>
              </a:spcAft>
              <a:buClr>
                <a:schemeClr val="lt1"/>
              </a:buClr>
              <a:buSzPts val="5000"/>
              <a:buNone/>
              <a:defRPr b="1" sz="5000">
                <a:solidFill>
                  <a:schemeClr val="lt1"/>
                </a:solidFill>
              </a:defRPr>
            </a:lvl8pPr>
            <a:lvl9pPr lvl="8" algn="ctr">
              <a:spcBef>
                <a:spcPts val="0"/>
              </a:spcBef>
              <a:spcAft>
                <a:spcPts val="0"/>
              </a:spcAft>
              <a:buClr>
                <a:schemeClr val="lt1"/>
              </a:buClr>
              <a:buSzPts val="5000"/>
              <a:buNone/>
              <a:defRPr b="1" sz="5000">
                <a:solidFill>
                  <a:schemeClr val="lt1"/>
                </a:solidFill>
              </a:defRPr>
            </a:lvl9pPr>
          </a:lstStyle>
          <a:p>
            <a:r>
              <a:t>xx%</a:t>
            </a:r>
          </a:p>
        </p:txBody>
      </p:sp>
      <p:sp>
        <p:nvSpPr>
          <p:cNvPr id="1495" name="Google Shape;1495;p183"/>
          <p:cNvSpPr/>
          <p:nvPr/>
        </p:nvSpPr>
        <p:spPr>
          <a:xfrm rot="10800000">
            <a:off x="5913650" y="-411375"/>
            <a:ext cx="5264100" cy="2697600"/>
          </a:xfrm>
          <a:prstGeom prst="triangle">
            <a:avLst>
              <a:gd fmla="val 50000" name="adj"/>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183"/>
          <p:cNvSpPr/>
          <p:nvPr/>
        </p:nvSpPr>
        <p:spPr>
          <a:xfrm>
            <a:off x="-5191825" y="2310500"/>
            <a:ext cx="7403100" cy="3794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183"/>
          <p:cNvSpPr/>
          <p:nvPr/>
        </p:nvSpPr>
        <p:spPr>
          <a:xfrm flipH="1">
            <a:off x="-924100" y="3997950"/>
            <a:ext cx="3329700" cy="1561800"/>
          </a:xfrm>
          <a:prstGeom prst="triangle">
            <a:avLst>
              <a:gd fmla="val 50000" name="adj"/>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18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91" name="Shape 91"/>
        <p:cNvGrpSpPr/>
        <p:nvPr/>
      </p:nvGrpSpPr>
      <p:grpSpPr>
        <a:xfrm>
          <a:off x="0" y="0"/>
          <a:ext cx="0" cy="0"/>
          <a:chOff x="0" y="0"/>
          <a:chExt cx="0" cy="0"/>
        </a:xfrm>
      </p:grpSpPr>
      <p:sp>
        <p:nvSpPr>
          <p:cNvPr id="92" name="Google Shape;92;p20"/>
          <p:cNvSpPr txBox="1"/>
          <p:nvPr>
            <p:ph type="title"/>
          </p:nvPr>
        </p:nvSpPr>
        <p:spPr>
          <a:xfrm>
            <a:off x="805050" y="1840500"/>
            <a:ext cx="7533900" cy="14625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2700"/>
              <a:buNone/>
              <a:defRPr b="1" sz="6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93" name="Google Shape;93;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34">
    <p:spTree>
      <p:nvGrpSpPr>
        <p:cNvPr id="1499" name="Shape 1499"/>
        <p:cNvGrpSpPr/>
        <p:nvPr/>
      </p:nvGrpSpPr>
      <p:grpSpPr>
        <a:xfrm>
          <a:off x="0" y="0"/>
          <a:ext cx="0" cy="0"/>
          <a:chOff x="0" y="0"/>
          <a:chExt cx="0" cy="0"/>
        </a:xfrm>
      </p:grpSpPr>
      <p:sp>
        <p:nvSpPr>
          <p:cNvPr id="1500" name="Google Shape;1500;p184"/>
          <p:cNvSpPr txBox="1"/>
          <p:nvPr>
            <p:ph type="title"/>
          </p:nvPr>
        </p:nvSpPr>
        <p:spPr>
          <a:xfrm>
            <a:off x="716550"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501" name="Google Shape;1501;p184"/>
          <p:cNvSpPr/>
          <p:nvPr/>
        </p:nvSpPr>
        <p:spPr>
          <a:xfrm>
            <a:off x="-1681400"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02" name="Google Shape;1502;p184"/>
          <p:cNvSpPr/>
          <p:nvPr/>
        </p:nvSpPr>
        <p:spPr>
          <a:xfrm rot="10800000">
            <a:off x="6494725" y="-11822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03" name="Google Shape;1503;p184"/>
          <p:cNvSpPr/>
          <p:nvPr/>
        </p:nvSpPr>
        <p:spPr>
          <a:xfrm rot="10800000">
            <a:off x="54547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184"/>
          <p:cNvSpPr txBox="1"/>
          <p:nvPr>
            <p:ph idx="2" type="title"/>
          </p:nvPr>
        </p:nvSpPr>
        <p:spPr>
          <a:xfrm>
            <a:off x="928050" y="3565775"/>
            <a:ext cx="15096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505" name="Google Shape;1505;p184"/>
          <p:cNvSpPr txBox="1"/>
          <p:nvPr>
            <p:ph idx="1" type="subTitle"/>
          </p:nvPr>
        </p:nvSpPr>
        <p:spPr>
          <a:xfrm>
            <a:off x="758850" y="3950490"/>
            <a:ext cx="1848000" cy="390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506" name="Google Shape;1506;p184"/>
          <p:cNvSpPr txBox="1"/>
          <p:nvPr>
            <p:ph idx="3" type="title"/>
          </p:nvPr>
        </p:nvSpPr>
        <p:spPr>
          <a:xfrm>
            <a:off x="6686827" y="3565775"/>
            <a:ext cx="15096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507" name="Google Shape;1507;p184"/>
          <p:cNvSpPr txBox="1"/>
          <p:nvPr>
            <p:ph idx="4" type="subTitle"/>
          </p:nvPr>
        </p:nvSpPr>
        <p:spPr>
          <a:xfrm>
            <a:off x="6517622" y="3950490"/>
            <a:ext cx="1848000" cy="390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508" name="Google Shape;1508;p184"/>
          <p:cNvSpPr txBox="1"/>
          <p:nvPr>
            <p:ph idx="5" type="title"/>
          </p:nvPr>
        </p:nvSpPr>
        <p:spPr>
          <a:xfrm>
            <a:off x="3815126" y="3565775"/>
            <a:ext cx="15096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509" name="Google Shape;1509;p184"/>
          <p:cNvSpPr txBox="1"/>
          <p:nvPr>
            <p:ph idx="6" type="subTitle"/>
          </p:nvPr>
        </p:nvSpPr>
        <p:spPr>
          <a:xfrm>
            <a:off x="3645921" y="3950490"/>
            <a:ext cx="1848000" cy="390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510" name="Google Shape;1510;p184"/>
          <p:cNvSpPr txBox="1"/>
          <p:nvPr>
            <p:ph hasCustomPrompt="1" idx="7" type="title"/>
          </p:nvPr>
        </p:nvSpPr>
        <p:spPr>
          <a:xfrm>
            <a:off x="4006513" y="2497875"/>
            <a:ext cx="1131000" cy="390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2500"/>
              <a:buNone/>
              <a:defRPr b="1" sz="2500">
                <a:solidFill>
                  <a:schemeClr val="dk1"/>
                </a:solidFill>
              </a:defRPr>
            </a:lvl1pPr>
            <a:lvl2pPr lvl="1" algn="ctr">
              <a:spcBef>
                <a:spcPts val="0"/>
              </a:spcBef>
              <a:spcAft>
                <a:spcPts val="0"/>
              </a:spcAft>
              <a:buClr>
                <a:schemeClr val="dk1"/>
              </a:buClr>
              <a:buSzPts val="2500"/>
              <a:buNone/>
              <a:defRPr b="1" sz="2500">
                <a:solidFill>
                  <a:schemeClr val="dk1"/>
                </a:solidFill>
              </a:defRPr>
            </a:lvl2pPr>
            <a:lvl3pPr lvl="2" algn="ctr">
              <a:spcBef>
                <a:spcPts val="0"/>
              </a:spcBef>
              <a:spcAft>
                <a:spcPts val="0"/>
              </a:spcAft>
              <a:buClr>
                <a:schemeClr val="dk1"/>
              </a:buClr>
              <a:buSzPts val="2500"/>
              <a:buNone/>
              <a:defRPr b="1" sz="2500">
                <a:solidFill>
                  <a:schemeClr val="dk1"/>
                </a:solidFill>
              </a:defRPr>
            </a:lvl3pPr>
            <a:lvl4pPr lvl="3" algn="ctr">
              <a:spcBef>
                <a:spcPts val="0"/>
              </a:spcBef>
              <a:spcAft>
                <a:spcPts val="0"/>
              </a:spcAft>
              <a:buClr>
                <a:schemeClr val="dk1"/>
              </a:buClr>
              <a:buSzPts val="2500"/>
              <a:buNone/>
              <a:defRPr b="1" sz="2500">
                <a:solidFill>
                  <a:schemeClr val="dk1"/>
                </a:solidFill>
              </a:defRPr>
            </a:lvl4pPr>
            <a:lvl5pPr lvl="4" algn="ctr">
              <a:spcBef>
                <a:spcPts val="0"/>
              </a:spcBef>
              <a:spcAft>
                <a:spcPts val="0"/>
              </a:spcAft>
              <a:buClr>
                <a:schemeClr val="dk1"/>
              </a:buClr>
              <a:buSzPts val="2500"/>
              <a:buNone/>
              <a:defRPr b="1" sz="2500">
                <a:solidFill>
                  <a:schemeClr val="dk1"/>
                </a:solidFill>
              </a:defRPr>
            </a:lvl5pPr>
            <a:lvl6pPr lvl="5" algn="ctr">
              <a:spcBef>
                <a:spcPts val="0"/>
              </a:spcBef>
              <a:spcAft>
                <a:spcPts val="0"/>
              </a:spcAft>
              <a:buClr>
                <a:schemeClr val="dk1"/>
              </a:buClr>
              <a:buSzPts val="2500"/>
              <a:buNone/>
              <a:defRPr b="1" sz="2500">
                <a:solidFill>
                  <a:schemeClr val="dk1"/>
                </a:solidFill>
              </a:defRPr>
            </a:lvl6pPr>
            <a:lvl7pPr lvl="6" algn="ctr">
              <a:spcBef>
                <a:spcPts val="0"/>
              </a:spcBef>
              <a:spcAft>
                <a:spcPts val="0"/>
              </a:spcAft>
              <a:buClr>
                <a:schemeClr val="dk1"/>
              </a:buClr>
              <a:buSzPts val="2500"/>
              <a:buNone/>
              <a:defRPr b="1" sz="2500">
                <a:solidFill>
                  <a:schemeClr val="dk1"/>
                </a:solidFill>
              </a:defRPr>
            </a:lvl7pPr>
            <a:lvl8pPr lvl="7" algn="ctr">
              <a:spcBef>
                <a:spcPts val="0"/>
              </a:spcBef>
              <a:spcAft>
                <a:spcPts val="0"/>
              </a:spcAft>
              <a:buClr>
                <a:schemeClr val="dk1"/>
              </a:buClr>
              <a:buSzPts val="2500"/>
              <a:buNone/>
              <a:defRPr b="1" sz="2500">
                <a:solidFill>
                  <a:schemeClr val="dk1"/>
                </a:solidFill>
              </a:defRPr>
            </a:lvl8pPr>
            <a:lvl9pPr lvl="8" algn="ctr">
              <a:spcBef>
                <a:spcPts val="0"/>
              </a:spcBef>
              <a:spcAft>
                <a:spcPts val="0"/>
              </a:spcAft>
              <a:buClr>
                <a:schemeClr val="dk1"/>
              </a:buClr>
              <a:buSzPts val="2500"/>
              <a:buNone/>
              <a:defRPr b="1" sz="2500">
                <a:solidFill>
                  <a:schemeClr val="dk1"/>
                </a:solidFill>
              </a:defRPr>
            </a:lvl9pPr>
          </a:lstStyle>
          <a:p>
            <a:r>
              <a:t>xx%</a:t>
            </a:r>
          </a:p>
        </p:txBody>
      </p:sp>
      <p:sp>
        <p:nvSpPr>
          <p:cNvPr id="1511" name="Google Shape;1511;p184"/>
          <p:cNvSpPr txBox="1"/>
          <p:nvPr>
            <p:ph hasCustomPrompt="1" idx="8" type="title"/>
          </p:nvPr>
        </p:nvSpPr>
        <p:spPr>
          <a:xfrm>
            <a:off x="1117350" y="2497873"/>
            <a:ext cx="1131000" cy="390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2500"/>
              <a:buNone/>
              <a:defRPr b="1" sz="2500">
                <a:solidFill>
                  <a:schemeClr val="dk1"/>
                </a:solidFill>
              </a:defRPr>
            </a:lvl1pPr>
            <a:lvl2pPr lvl="1" algn="ctr">
              <a:spcBef>
                <a:spcPts val="0"/>
              </a:spcBef>
              <a:spcAft>
                <a:spcPts val="0"/>
              </a:spcAft>
              <a:buClr>
                <a:schemeClr val="dk1"/>
              </a:buClr>
              <a:buSzPts val="2500"/>
              <a:buNone/>
              <a:defRPr b="1" sz="2500">
                <a:solidFill>
                  <a:schemeClr val="dk1"/>
                </a:solidFill>
              </a:defRPr>
            </a:lvl2pPr>
            <a:lvl3pPr lvl="2" algn="ctr">
              <a:spcBef>
                <a:spcPts val="0"/>
              </a:spcBef>
              <a:spcAft>
                <a:spcPts val="0"/>
              </a:spcAft>
              <a:buClr>
                <a:schemeClr val="dk1"/>
              </a:buClr>
              <a:buSzPts val="2500"/>
              <a:buNone/>
              <a:defRPr b="1" sz="2500">
                <a:solidFill>
                  <a:schemeClr val="dk1"/>
                </a:solidFill>
              </a:defRPr>
            </a:lvl3pPr>
            <a:lvl4pPr lvl="3" algn="ctr">
              <a:spcBef>
                <a:spcPts val="0"/>
              </a:spcBef>
              <a:spcAft>
                <a:spcPts val="0"/>
              </a:spcAft>
              <a:buClr>
                <a:schemeClr val="dk1"/>
              </a:buClr>
              <a:buSzPts val="2500"/>
              <a:buNone/>
              <a:defRPr b="1" sz="2500">
                <a:solidFill>
                  <a:schemeClr val="dk1"/>
                </a:solidFill>
              </a:defRPr>
            </a:lvl4pPr>
            <a:lvl5pPr lvl="4" algn="ctr">
              <a:spcBef>
                <a:spcPts val="0"/>
              </a:spcBef>
              <a:spcAft>
                <a:spcPts val="0"/>
              </a:spcAft>
              <a:buClr>
                <a:schemeClr val="dk1"/>
              </a:buClr>
              <a:buSzPts val="2500"/>
              <a:buNone/>
              <a:defRPr b="1" sz="2500">
                <a:solidFill>
                  <a:schemeClr val="dk1"/>
                </a:solidFill>
              </a:defRPr>
            </a:lvl5pPr>
            <a:lvl6pPr lvl="5" algn="ctr">
              <a:spcBef>
                <a:spcPts val="0"/>
              </a:spcBef>
              <a:spcAft>
                <a:spcPts val="0"/>
              </a:spcAft>
              <a:buClr>
                <a:schemeClr val="dk1"/>
              </a:buClr>
              <a:buSzPts val="2500"/>
              <a:buNone/>
              <a:defRPr b="1" sz="2500">
                <a:solidFill>
                  <a:schemeClr val="dk1"/>
                </a:solidFill>
              </a:defRPr>
            </a:lvl6pPr>
            <a:lvl7pPr lvl="6" algn="ctr">
              <a:spcBef>
                <a:spcPts val="0"/>
              </a:spcBef>
              <a:spcAft>
                <a:spcPts val="0"/>
              </a:spcAft>
              <a:buClr>
                <a:schemeClr val="dk1"/>
              </a:buClr>
              <a:buSzPts val="2500"/>
              <a:buNone/>
              <a:defRPr b="1" sz="2500">
                <a:solidFill>
                  <a:schemeClr val="dk1"/>
                </a:solidFill>
              </a:defRPr>
            </a:lvl7pPr>
            <a:lvl8pPr lvl="7" algn="ctr">
              <a:spcBef>
                <a:spcPts val="0"/>
              </a:spcBef>
              <a:spcAft>
                <a:spcPts val="0"/>
              </a:spcAft>
              <a:buClr>
                <a:schemeClr val="dk1"/>
              </a:buClr>
              <a:buSzPts val="2500"/>
              <a:buNone/>
              <a:defRPr b="1" sz="2500">
                <a:solidFill>
                  <a:schemeClr val="dk1"/>
                </a:solidFill>
              </a:defRPr>
            </a:lvl8pPr>
            <a:lvl9pPr lvl="8" algn="ctr">
              <a:spcBef>
                <a:spcPts val="0"/>
              </a:spcBef>
              <a:spcAft>
                <a:spcPts val="0"/>
              </a:spcAft>
              <a:buClr>
                <a:schemeClr val="dk1"/>
              </a:buClr>
              <a:buSzPts val="2500"/>
              <a:buNone/>
              <a:defRPr b="1" sz="2500">
                <a:solidFill>
                  <a:schemeClr val="dk1"/>
                </a:solidFill>
              </a:defRPr>
            </a:lvl9pPr>
          </a:lstStyle>
          <a:p>
            <a:r>
              <a:t>xx%</a:t>
            </a:r>
          </a:p>
        </p:txBody>
      </p:sp>
      <p:sp>
        <p:nvSpPr>
          <p:cNvPr id="1512" name="Google Shape;1512;p184"/>
          <p:cNvSpPr txBox="1"/>
          <p:nvPr>
            <p:ph hasCustomPrompt="1" idx="9" type="title"/>
          </p:nvPr>
        </p:nvSpPr>
        <p:spPr>
          <a:xfrm>
            <a:off x="6876113" y="2497873"/>
            <a:ext cx="1131000" cy="390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2500"/>
              <a:buNone/>
              <a:defRPr b="1" sz="2500">
                <a:solidFill>
                  <a:schemeClr val="dk1"/>
                </a:solidFill>
              </a:defRPr>
            </a:lvl1pPr>
            <a:lvl2pPr lvl="1" algn="ctr">
              <a:spcBef>
                <a:spcPts val="0"/>
              </a:spcBef>
              <a:spcAft>
                <a:spcPts val="0"/>
              </a:spcAft>
              <a:buClr>
                <a:schemeClr val="dk1"/>
              </a:buClr>
              <a:buSzPts val="2500"/>
              <a:buNone/>
              <a:defRPr b="1" sz="2500">
                <a:solidFill>
                  <a:schemeClr val="dk1"/>
                </a:solidFill>
              </a:defRPr>
            </a:lvl2pPr>
            <a:lvl3pPr lvl="2" algn="ctr">
              <a:spcBef>
                <a:spcPts val="0"/>
              </a:spcBef>
              <a:spcAft>
                <a:spcPts val="0"/>
              </a:spcAft>
              <a:buClr>
                <a:schemeClr val="dk1"/>
              </a:buClr>
              <a:buSzPts val="2500"/>
              <a:buNone/>
              <a:defRPr b="1" sz="2500">
                <a:solidFill>
                  <a:schemeClr val="dk1"/>
                </a:solidFill>
              </a:defRPr>
            </a:lvl3pPr>
            <a:lvl4pPr lvl="3" algn="ctr">
              <a:spcBef>
                <a:spcPts val="0"/>
              </a:spcBef>
              <a:spcAft>
                <a:spcPts val="0"/>
              </a:spcAft>
              <a:buClr>
                <a:schemeClr val="dk1"/>
              </a:buClr>
              <a:buSzPts val="2500"/>
              <a:buNone/>
              <a:defRPr b="1" sz="2500">
                <a:solidFill>
                  <a:schemeClr val="dk1"/>
                </a:solidFill>
              </a:defRPr>
            </a:lvl4pPr>
            <a:lvl5pPr lvl="4" algn="ctr">
              <a:spcBef>
                <a:spcPts val="0"/>
              </a:spcBef>
              <a:spcAft>
                <a:spcPts val="0"/>
              </a:spcAft>
              <a:buClr>
                <a:schemeClr val="dk1"/>
              </a:buClr>
              <a:buSzPts val="2500"/>
              <a:buNone/>
              <a:defRPr b="1" sz="2500">
                <a:solidFill>
                  <a:schemeClr val="dk1"/>
                </a:solidFill>
              </a:defRPr>
            </a:lvl5pPr>
            <a:lvl6pPr lvl="5" algn="ctr">
              <a:spcBef>
                <a:spcPts val="0"/>
              </a:spcBef>
              <a:spcAft>
                <a:spcPts val="0"/>
              </a:spcAft>
              <a:buClr>
                <a:schemeClr val="dk1"/>
              </a:buClr>
              <a:buSzPts val="2500"/>
              <a:buNone/>
              <a:defRPr b="1" sz="2500">
                <a:solidFill>
                  <a:schemeClr val="dk1"/>
                </a:solidFill>
              </a:defRPr>
            </a:lvl6pPr>
            <a:lvl7pPr lvl="6" algn="ctr">
              <a:spcBef>
                <a:spcPts val="0"/>
              </a:spcBef>
              <a:spcAft>
                <a:spcPts val="0"/>
              </a:spcAft>
              <a:buClr>
                <a:schemeClr val="dk1"/>
              </a:buClr>
              <a:buSzPts val="2500"/>
              <a:buNone/>
              <a:defRPr b="1" sz="2500">
                <a:solidFill>
                  <a:schemeClr val="dk1"/>
                </a:solidFill>
              </a:defRPr>
            </a:lvl7pPr>
            <a:lvl8pPr lvl="7" algn="ctr">
              <a:spcBef>
                <a:spcPts val="0"/>
              </a:spcBef>
              <a:spcAft>
                <a:spcPts val="0"/>
              </a:spcAft>
              <a:buClr>
                <a:schemeClr val="dk1"/>
              </a:buClr>
              <a:buSzPts val="2500"/>
              <a:buNone/>
              <a:defRPr b="1" sz="2500">
                <a:solidFill>
                  <a:schemeClr val="dk1"/>
                </a:solidFill>
              </a:defRPr>
            </a:lvl8pPr>
            <a:lvl9pPr lvl="8" algn="ctr">
              <a:spcBef>
                <a:spcPts val="0"/>
              </a:spcBef>
              <a:spcAft>
                <a:spcPts val="0"/>
              </a:spcAft>
              <a:buClr>
                <a:schemeClr val="dk1"/>
              </a:buClr>
              <a:buSzPts val="2500"/>
              <a:buNone/>
              <a:defRPr b="1" sz="2500">
                <a:solidFill>
                  <a:schemeClr val="dk1"/>
                </a:solidFill>
              </a:defRPr>
            </a:lvl9pPr>
          </a:lstStyle>
          <a:p>
            <a:r>
              <a:t>xx%</a:t>
            </a:r>
          </a:p>
        </p:txBody>
      </p:sp>
      <p:sp>
        <p:nvSpPr>
          <p:cNvPr id="1513" name="Google Shape;1513;p18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bg>
      <p:bgPr>
        <a:solidFill>
          <a:schemeClr val="accent5"/>
        </a:solidFill>
      </p:bgPr>
    </p:bg>
    <p:spTree>
      <p:nvGrpSpPr>
        <p:cNvPr id="1514" name="Shape 1514"/>
        <p:cNvGrpSpPr/>
        <p:nvPr/>
      </p:nvGrpSpPr>
      <p:grpSpPr>
        <a:xfrm>
          <a:off x="0" y="0"/>
          <a:ext cx="0" cy="0"/>
          <a:chOff x="0" y="0"/>
          <a:chExt cx="0" cy="0"/>
        </a:xfrm>
      </p:grpSpPr>
      <p:sp>
        <p:nvSpPr>
          <p:cNvPr id="1515" name="Google Shape;1515;p185"/>
          <p:cNvSpPr/>
          <p:nvPr/>
        </p:nvSpPr>
        <p:spPr>
          <a:xfrm>
            <a:off x="-50" y="5600"/>
            <a:ext cx="9144000" cy="5143500"/>
          </a:xfrm>
          <a:prstGeom prst="rect">
            <a:avLst/>
          </a:prstGeom>
          <a:solidFill>
            <a:schemeClr val="lt1">
              <a:alpha val="235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185"/>
          <p:cNvSpPr/>
          <p:nvPr/>
        </p:nvSpPr>
        <p:spPr>
          <a:xfrm>
            <a:off x="-75550" y="463300"/>
            <a:ext cx="4886400" cy="1051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185"/>
          <p:cNvSpPr/>
          <p:nvPr/>
        </p:nvSpPr>
        <p:spPr>
          <a:xfrm rot="10800000">
            <a:off x="6530450" y="-61437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18" name="Google Shape;1518;p185"/>
          <p:cNvSpPr/>
          <p:nvPr/>
        </p:nvSpPr>
        <p:spPr>
          <a:xfrm rot="10800000">
            <a:off x="6749525" y="-709625"/>
            <a:ext cx="3405900" cy="330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19" name="Google Shape;1519;p185"/>
          <p:cNvSpPr txBox="1"/>
          <p:nvPr>
            <p:ph type="title"/>
          </p:nvPr>
        </p:nvSpPr>
        <p:spPr>
          <a:xfrm>
            <a:off x="713225" y="530725"/>
            <a:ext cx="3858900" cy="842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25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1520" name="Google Shape;1520;p18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8">
    <p:bg>
      <p:bgPr>
        <a:solidFill>
          <a:schemeClr val="dk1"/>
        </a:solidFill>
      </p:bgPr>
    </p:bg>
    <p:spTree>
      <p:nvGrpSpPr>
        <p:cNvPr id="1521" name="Shape 1521"/>
        <p:cNvGrpSpPr/>
        <p:nvPr/>
      </p:nvGrpSpPr>
      <p:grpSpPr>
        <a:xfrm>
          <a:off x="0" y="0"/>
          <a:ext cx="0" cy="0"/>
          <a:chOff x="0" y="0"/>
          <a:chExt cx="0" cy="0"/>
        </a:xfrm>
      </p:grpSpPr>
      <p:sp>
        <p:nvSpPr>
          <p:cNvPr id="1522" name="Google Shape;1522;p186"/>
          <p:cNvSpPr/>
          <p:nvPr/>
        </p:nvSpPr>
        <p:spPr>
          <a:xfrm>
            <a:off x="4165600" y="2820426"/>
            <a:ext cx="8077200" cy="3875700"/>
          </a:xfrm>
          <a:prstGeom prst="triangle">
            <a:avLst>
              <a:gd fmla="val 50000" name="adj"/>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idact Gothic"/>
              <a:ea typeface="Didact Gothic"/>
              <a:cs typeface="Didact Gothic"/>
              <a:sym typeface="Didact Gothic"/>
            </a:endParaRPr>
          </a:p>
        </p:txBody>
      </p:sp>
      <p:sp>
        <p:nvSpPr>
          <p:cNvPr id="1523" name="Google Shape;1523;p186"/>
          <p:cNvSpPr/>
          <p:nvPr/>
        </p:nvSpPr>
        <p:spPr>
          <a:xfrm rot="10800000">
            <a:off x="-1006525" y="-294700"/>
            <a:ext cx="4029300" cy="19335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186"/>
          <p:cNvSpPr txBox="1"/>
          <p:nvPr>
            <p:ph type="title"/>
          </p:nvPr>
        </p:nvSpPr>
        <p:spPr>
          <a:xfrm>
            <a:off x="713250" y="672738"/>
            <a:ext cx="7717500" cy="1296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2700"/>
              <a:buNone/>
              <a:defRPr b="1" sz="8000">
                <a:solidFill>
                  <a:schemeClr val="accent5"/>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1525" name="Google Shape;1525;p186"/>
          <p:cNvSpPr txBox="1"/>
          <p:nvPr>
            <p:ph idx="1" type="body"/>
          </p:nvPr>
        </p:nvSpPr>
        <p:spPr>
          <a:xfrm>
            <a:off x="3068250" y="2129523"/>
            <a:ext cx="3007500" cy="690900"/>
          </a:xfrm>
          <a:prstGeom prst="rect">
            <a:avLst/>
          </a:prstGeom>
        </p:spPr>
        <p:txBody>
          <a:bodyPr anchorCtr="0" anchor="t" bIns="91425" lIns="91425" spcFirstLastPara="1" rIns="91425" wrap="square" tIns="91425">
            <a:noAutofit/>
          </a:bodyPr>
          <a:lstStyle>
            <a:lvl1pPr indent="-317500" lvl="0" marL="457200" algn="ctr">
              <a:lnSpc>
                <a:spcPct val="100000"/>
              </a:lnSpc>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indent="-317500" lvl="2" marL="13716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indent="-317500" lvl="3" marL="18288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indent="-317500" lvl="4" marL="22860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indent="-317500" lvl="5" marL="27432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indent="-317500" lvl="6" marL="32004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indent="-317500" lvl="7" marL="36576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indent="-317500" lvl="8" marL="4114800">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p:txBody>
      </p:sp>
      <p:sp>
        <p:nvSpPr>
          <p:cNvPr id="1526" name="Google Shape;1526;p186"/>
          <p:cNvSpPr txBox="1"/>
          <p:nvPr/>
        </p:nvSpPr>
        <p:spPr>
          <a:xfrm>
            <a:off x="2483550" y="3392650"/>
            <a:ext cx="4176900" cy="690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100">
                <a:solidFill>
                  <a:schemeClr val="lt1"/>
                </a:solidFill>
                <a:latin typeface="Didact Gothic"/>
                <a:ea typeface="Didact Gothic"/>
                <a:cs typeface="Didact Gothic"/>
                <a:sym typeface="Didact Gothic"/>
              </a:rPr>
              <a:t>CREDITS: This presentation template was created by </a:t>
            </a:r>
            <a:r>
              <a:rPr b="1" lang="en" sz="1100">
                <a:solidFill>
                  <a:schemeClr val="lt1"/>
                </a:solidFill>
                <a:uFill>
                  <a:noFill/>
                </a:uFill>
                <a:latin typeface="Didact Gothic"/>
                <a:ea typeface="Didact Gothic"/>
                <a:cs typeface="Didact Gothic"/>
                <a:sym typeface="Didact Gothic"/>
                <a:hlinkClick r:id="rId2">
                  <a:extLst>
                    <a:ext uri="{A12FA001-AC4F-418D-AE19-62706E023703}">
                      <ahyp:hlinkClr val="tx"/>
                    </a:ext>
                  </a:extLst>
                </a:hlinkClick>
              </a:rPr>
              <a:t>Slidesgo</a:t>
            </a:r>
            <a:r>
              <a:rPr lang="en" sz="1100">
                <a:solidFill>
                  <a:schemeClr val="lt1"/>
                </a:solidFill>
                <a:latin typeface="Didact Gothic"/>
                <a:ea typeface="Didact Gothic"/>
                <a:cs typeface="Didact Gothic"/>
                <a:sym typeface="Didact Gothic"/>
              </a:rPr>
              <a:t>, including icons by </a:t>
            </a:r>
            <a:r>
              <a:rPr b="1" lang="en" sz="1100">
                <a:solidFill>
                  <a:schemeClr val="lt1"/>
                </a:solidFill>
                <a:uFill>
                  <a:noFill/>
                </a:uFill>
                <a:latin typeface="Didact Gothic"/>
                <a:ea typeface="Didact Gothic"/>
                <a:cs typeface="Didact Gothic"/>
                <a:sym typeface="Didact Gothic"/>
                <a:hlinkClick r:id="rId3">
                  <a:extLst>
                    <a:ext uri="{A12FA001-AC4F-418D-AE19-62706E023703}">
                      <ahyp:hlinkClr val="tx"/>
                    </a:ext>
                  </a:extLst>
                </a:hlinkClick>
              </a:rPr>
              <a:t>Flaticon</a:t>
            </a:r>
            <a:r>
              <a:rPr lang="en" sz="1100">
                <a:solidFill>
                  <a:schemeClr val="lt1"/>
                </a:solidFill>
                <a:latin typeface="Didact Gothic"/>
                <a:ea typeface="Didact Gothic"/>
                <a:cs typeface="Didact Gothic"/>
                <a:sym typeface="Didact Gothic"/>
              </a:rPr>
              <a:t>, infographics &amp; images by </a:t>
            </a:r>
            <a:r>
              <a:rPr b="1" lang="en" sz="1100">
                <a:solidFill>
                  <a:schemeClr val="lt1"/>
                </a:solidFill>
                <a:uFill>
                  <a:noFill/>
                </a:uFill>
                <a:latin typeface="Didact Gothic"/>
                <a:ea typeface="Didact Gothic"/>
                <a:cs typeface="Didact Gothic"/>
                <a:sym typeface="Didact Gothic"/>
                <a:hlinkClick r:id="rId4">
                  <a:extLst>
                    <a:ext uri="{A12FA001-AC4F-418D-AE19-62706E023703}">
                      <ahyp:hlinkClr val="tx"/>
                    </a:ext>
                  </a:extLst>
                </a:hlinkClick>
              </a:rPr>
              <a:t>Freepik</a:t>
            </a:r>
            <a:r>
              <a:rPr lang="en" sz="1100">
                <a:solidFill>
                  <a:schemeClr val="lt1"/>
                </a:solidFill>
                <a:latin typeface="Didact Gothic"/>
                <a:ea typeface="Didact Gothic"/>
                <a:cs typeface="Didact Gothic"/>
                <a:sym typeface="Didact Gothic"/>
              </a:rPr>
              <a:t> </a:t>
            </a:r>
            <a:endParaRPr sz="1100">
              <a:solidFill>
                <a:schemeClr val="lt1"/>
              </a:solidFill>
              <a:latin typeface="Didact Gothic"/>
              <a:ea typeface="Didact Gothic"/>
              <a:cs typeface="Didact Gothic"/>
              <a:sym typeface="Didact Gothic"/>
            </a:endParaRPr>
          </a:p>
        </p:txBody>
      </p:sp>
      <p:sp>
        <p:nvSpPr>
          <p:cNvPr id="1527" name="Google Shape;1527;p186"/>
          <p:cNvSpPr txBox="1"/>
          <p:nvPr>
            <p:ph idx="2" type="subTitle"/>
          </p:nvPr>
        </p:nvSpPr>
        <p:spPr>
          <a:xfrm>
            <a:off x="3069175" y="1843125"/>
            <a:ext cx="3007500" cy="429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spcBef>
                <a:spcPts val="1600"/>
              </a:spcBef>
              <a:spcAft>
                <a:spcPts val="160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1528" name="Google Shape;1528;p18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
  <p:cSld name="CUSTOM_35">
    <p:spTree>
      <p:nvGrpSpPr>
        <p:cNvPr id="1529" name="Shape 1529"/>
        <p:cNvGrpSpPr/>
        <p:nvPr/>
      </p:nvGrpSpPr>
      <p:grpSpPr>
        <a:xfrm>
          <a:off x="0" y="0"/>
          <a:ext cx="0" cy="0"/>
          <a:chOff x="0" y="0"/>
          <a:chExt cx="0" cy="0"/>
        </a:xfrm>
      </p:grpSpPr>
      <p:sp>
        <p:nvSpPr>
          <p:cNvPr id="1530" name="Google Shape;1530;p187"/>
          <p:cNvSpPr/>
          <p:nvPr/>
        </p:nvSpPr>
        <p:spPr>
          <a:xfrm flipH="1">
            <a:off x="7024500" y="260062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31" name="Google Shape;1531;p187"/>
          <p:cNvSpPr/>
          <p:nvPr/>
        </p:nvSpPr>
        <p:spPr>
          <a:xfrm flipH="1">
            <a:off x="7128800" y="2600625"/>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32" name="Google Shape;1532;p187"/>
          <p:cNvSpPr/>
          <p:nvPr/>
        </p:nvSpPr>
        <p:spPr>
          <a:xfrm flipH="1" rot="10800000">
            <a:off x="-7624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33" name="Google Shape;1533;p187"/>
          <p:cNvSpPr/>
          <p:nvPr/>
        </p:nvSpPr>
        <p:spPr>
          <a:xfrm flipH="1" rot="10800000">
            <a:off x="-168140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18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35_1">
    <p:spTree>
      <p:nvGrpSpPr>
        <p:cNvPr id="1535" name="Shape 1535"/>
        <p:cNvGrpSpPr/>
        <p:nvPr/>
      </p:nvGrpSpPr>
      <p:grpSpPr>
        <a:xfrm>
          <a:off x="0" y="0"/>
          <a:ext cx="0" cy="0"/>
          <a:chOff x="0" y="0"/>
          <a:chExt cx="0" cy="0"/>
        </a:xfrm>
      </p:grpSpPr>
      <p:sp>
        <p:nvSpPr>
          <p:cNvPr id="1536" name="Google Shape;1536;p188"/>
          <p:cNvSpPr/>
          <p:nvPr/>
        </p:nvSpPr>
        <p:spPr>
          <a:xfrm flipH="1" rot="10800000">
            <a:off x="0" y="-36200"/>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188"/>
          <p:cNvSpPr/>
          <p:nvPr/>
        </p:nvSpPr>
        <p:spPr>
          <a:xfrm>
            <a:off x="6053100" y="30648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18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35_1_1">
    <p:spTree>
      <p:nvGrpSpPr>
        <p:cNvPr id="1539" name="Shape 1539"/>
        <p:cNvGrpSpPr/>
        <p:nvPr/>
      </p:nvGrpSpPr>
      <p:grpSpPr>
        <a:xfrm>
          <a:off x="0" y="0"/>
          <a:ext cx="0" cy="0"/>
          <a:chOff x="0" y="0"/>
          <a:chExt cx="0" cy="0"/>
        </a:xfrm>
      </p:grpSpPr>
      <p:cxnSp>
        <p:nvCxnSpPr>
          <p:cNvPr id="1540" name="Google Shape;1540;p189"/>
          <p:cNvCxnSpPr/>
          <p:nvPr/>
        </p:nvCxnSpPr>
        <p:spPr>
          <a:xfrm>
            <a:off x="6350113" y="-1501125"/>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1541" name="Google Shape;1541;p189"/>
          <p:cNvSpPr/>
          <p:nvPr/>
        </p:nvSpPr>
        <p:spPr>
          <a:xfrm>
            <a:off x="-64200" y="3825775"/>
            <a:ext cx="1296000" cy="138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189"/>
          <p:cNvSpPr/>
          <p:nvPr/>
        </p:nvSpPr>
        <p:spPr>
          <a:xfrm>
            <a:off x="5258900" y="-237925"/>
            <a:ext cx="11403900" cy="58443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189"/>
          <p:cNvSpPr/>
          <p:nvPr/>
        </p:nvSpPr>
        <p:spPr>
          <a:xfrm rot="10800000">
            <a:off x="-5389050" y="-2161975"/>
            <a:ext cx="11403900" cy="5844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189"/>
          <p:cNvSpPr/>
          <p:nvPr/>
        </p:nvSpPr>
        <p:spPr>
          <a:xfrm>
            <a:off x="5211275" y="3863525"/>
            <a:ext cx="2907300" cy="1490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189"/>
          <p:cNvSpPr/>
          <p:nvPr/>
        </p:nvSpPr>
        <p:spPr>
          <a:xfrm rot="10800000">
            <a:off x="1107975" y="-556075"/>
            <a:ext cx="2907300" cy="14901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18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5"/>
        </a:solidFill>
      </p:bgPr>
    </p:bg>
    <p:spTree>
      <p:nvGrpSpPr>
        <p:cNvPr id="1551" name="Shape 1551"/>
        <p:cNvGrpSpPr/>
        <p:nvPr/>
      </p:nvGrpSpPr>
      <p:grpSpPr>
        <a:xfrm>
          <a:off x="0" y="0"/>
          <a:ext cx="0" cy="0"/>
          <a:chOff x="0" y="0"/>
          <a:chExt cx="0" cy="0"/>
        </a:xfrm>
      </p:grpSpPr>
      <p:sp>
        <p:nvSpPr>
          <p:cNvPr id="1552" name="Google Shape;1552;p191"/>
          <p:cNvSpPr/>
          <p:nvPr/>
        </p:nvSpPr>
        <p:spPr>
          <a:xfrm>
            <a:off x="-3537625" y="711975"/>
            <a:ext cx="7035600" cy="3277200"/>
          </a:xfrm>
          <a:prstGeom prst="triangle">
            <a:avLst>
              <a:gd fmla="val 50000"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191"/>
          <p:cNvSpPr/>
          <p:nvPr/>
        </p:nvSpPr>
        <p:spPr>
          <a:xfrm>
            <a:off x="0" y="1255025"/>
            <a:ext cx="4322700" cy="3891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191"/>
          <p:cNvSpPr/>
          <p:nvPr/>
        </p:nvSpPr>
        <p:spPr>
          <a:xfrm flipH="1">
            <a:off x="1034200" y="0"/>
            <a:ext cx="10867800" cy="5143500"/>
          </a:xfrm>
          <a:prstGeom prst="triangle">
            <a:avLst>
              <a:gd fmla="val 4985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191"/>
          <p:cNvSpPr txBox="1"/>
          <p:nvPr>
            <p:ph type="ctrTitle"/>
          </p:nvPr>
        </p:nvSpPr>
        <p:spPr>
          <a:xfrm>
            <a:off x="3805750" y="2198675"/>
            <a:ext cx="4322700" cy="1508400"/>
          </a:xfrm>
          <a:prstGeom prst="rect">
            <a:avLst/>
          </a:prstGeom>
        </p:spPr>
        <p:txBody>
          <a:bodyPr anchorCtr="0" anchor="ctr" bIns="91425" lIns="91425" spcFirstLastPara="1" rIns="91425" wrap="square" tIns="91425">
            <a:noAutofit/>
          </a:bodyPr>
          <a:lstStyle>
            <a:lvl1pPr lvl="0" algn="r">
              <a:lnSpc>
                <a:spcPct val="90000"/>
              </a:lnSpc>
              <a:spcBef>
                <a:spcPts val="0"/>
              </a:spcBef>
              <a:spcAft>
                <a:spcPts val="0"/>
              </a:spcAft>
              <a:buClr>
                <a:schemeClr val="lt1"/>
              </a:buClr>
              <a:buSzPts val="4700"/>
              <a:buFont typeface="Julius Sans One"/>
              <a:buNone/>
              <a:defRPr b="1" sz="4000">
                <a:solidFill>
                  <a:schemeClr val="lt1"/>
                </a:solidFill>
                <a:latin typeface="Julius Sans One"/>
                <a:ea typeface="Julius Sans One"/>
                <a:cs typeface="Julius Sans One"/>
                <a:sym typeface="Julius Sans 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556" name="Google Shape;1556;p191"/>
          <p:cNvSpPr txBox="1"/>
          <p:nvPr>
            <p:ph idx="1" type="subTitle"/>
          </p:nvPr>
        </p:nvSpPr>
        <p:spPr>
          <a:xfrm>
            <a:off x="4299250" y="4154375"/>
            <a:ext cx="3829200" cy="248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Clr>
                <a:schemeClr val="lt1"/>
              </a:buClr>
              <a:buSzPts val="2800"/>
              <a:buFont typeface="Questrial"/>
              <a:buNone/>
              <a:defRPr sz="1400">
                <a:solidFill>
                  <a:schemeClr val="lt1"/>
                </a:solidFill>
                <a:latin typeface="Didact Gothic"/>
                <a:ea typeface="Didact Gothic"/>
                <a:cs typeface="Didact Gothic"/>
                <a:sym typeface="Didact Gothic"/>
              </a:defRPr>
            </a:lvl1pPr>
            <a:lvl2pPr lvl="1"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2pPr>
            <a:lvl3pPr lvl="2"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3pPr>
            <a:lvl4pPr lvl="3"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4pPr>
            <a:lvl5pPr lvl="4"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5pPr>
            <a:lvl6pPr lvl="5"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6pPr>
            <a:lvl7pPr lvl="6"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7pPr>
            <a:lvl8pPr lvl="7"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8pPr>
            <a:lvl9pPr lvl="8"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9pPr>
          </a:lstStyle>
          <a:p/>
        </p:txBody>
      </p:sp>
      <p:sp>
        <p:nvSpPr>
          <p:cNvPr id="1557" name="Google Shape;1557;p19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1558" name="Shape 1558"/>
        <p:cNvGrpSpPr/>
        <p:nvPr/>
      </p:nvGrpSpPr>
      <p:grpSpPr>
        <a:xfrm>
          <a:off x="0" y="0"/>
          <a:ext cx="0" cy="0"/>
          <a:chOff x="0" y="0"/>
          <a:chExt cx="0" cy="0"/>
        </a:xfrm>
      </p:grpSpPr>
      <p:sp>
        <p:nvSpPr>
          <p:cNvPr id="1559" name="Google Shape;1559;p192"/>
          <p:cNvSpPr txBox="1"/>
          <p:nvPr>
            <p:ph type="title"/>
          </p:nvPr>
        </p:nvSpPr>
        <p:spPr>
          <a:xfrm>
            <a:off x="4784875" y="2098184"/>
            <a:ext cx="3423600" cy="8622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3600"/>
              <a:buNone/>
              <a:defRPr b="1" sz="3400">
                <a:solidFill>
                  <a:schemeClr val="dk1"/>
                </a:solidFill>
              </a:defRPr>
            </a:lvl1pPr>
            <a:lvl2pPr lvl="1" algn="r">
              <a:spcBef>
                <a:spcPts val="0"/>
              </a:spcBef>
              <a:spcAft>
                <a:spcPts val="0"/>
              </a:spcAft>
              <a:buClr>
                <a:schemeClr val="dk1"/>
              </a:buClr>
              <a:buSzPts val="3600"/>
              <a:buNone/>
              <a:defRPr b="1" sz="3600">
                <a:solidFill>
                  <a:schemeClr val="dk1"/>
                </a:solidFill>
              </a:defRPr>
            </a:lvl2pPr>
            <a:lvl3pPr lvl="2" algn="r">
              <a:spcBef>
                <a:spcPts val="0"/>
              </a:spcBef>
              <a:spcAft>
                <a:spcPts val="0"/>
              </a:spcAft>
              <a:buClr>
                <a:schemeClr val="dk1"/>
              </a:buClr>
              <a:buSzPts val="3600"/>
              <a:buNone/>
              <a:defRPr b="1" sz="3600">
                <a:solidFill>
                  <a:schemeClr val="dk1"/>
                </a:solidFill>
              </a:defRPr>
            </a:lvl3pPr>
            <a:lvl4pPr lvl="3" algn="r">
              <a:spcBef>
                <a:spcPts val="0"/>
              </a:spcBef>
              <a:spcAft>
                <a:spcPts val="0"/>
              </a:spcAft>
              <a:buClr>
                <a:schemeClr val="dk1"/>
              </a:buClr>
              <a:buSzPts val="3600"/>
              <a:buNone/>
              <a:defRPr b="1" sz="3600">
                <a:solidFill>
                  <a:schemeClr val="dk1"/>
                </a:solidFill>
              </a:defRPr>
            </a:lvl4pPr>
            <a:lvl5pPr lvl="4" algn="r">
              <a:spcBef>
                <a:spcPts val="0"/>
              </a:spcBef>
              <a:spcAft>
                <a:spcPts val="0"/>
              </a:spcAft>
              <a:buClr>
                <a:schemeClr val="dk1"/>
              </a:buClr>
              <a:buSzPts val="3600"/>
              <a:buNone/>
              <a:defRPr b="1" sz="3600">
                <a:solidFill>
                  <a:schemeClr val="dk1"/>
                </a:solidFill>
              </a:defRPr>
            </a:lvl5pPr>
            <a:lvl6pPr lvl="5" algn="r">
              <a:spcBef>
                <a:spcPts val="0"/>
              </a:spcBef>
              <a:spcAft>
                <a:spcPts val="0"/>
              </a:spcAft>
              <a:buClr>
                <a:schemeClr val="dk1"/>
              </a:buClr>
              <a:buSzPts val="3600"/>
              <a:buNone/>
              <a:defRPr b="1" sz="3600">
                <a:solidFill>
                  <a:schemeClr val="dk1"/>
                </a:solidFill>
              </a:defRPr>
            </a:lvl6pPr>
            <a:lvl7pPr lvl="6" algn="r">
              <a:spcBef>
                <a:spcPts val="0"/>
              </a:spcBef>
              <a:spcAft>
                <a:spcPts val="0"/>
              </a:spcAft>
              <a:buClr>
                <a:schemeClr val="dk1"/>
              </a:buClr>
              <a:buSzPts val="3600"/>
              <a:buNone/>
              <a:defRPr b="1" sz="3600">
                <a:solidFill>
                  <a:schemeClr val="dk1"/>
                </a:solidFill>
              </a:defRPr>
            </a:lvl7pPr>
            <a:lvl8pPr lvl="7" algn="r">
              <a:spcBef>
                <a:spcPts val="0"/>
              </a:spcBef>
              <a:spcAft>
                <a:spcPts val="0"/>
              </a:spcAft>
              <a:buClr>
                <a:schemeClr val="dk1"/>
              </a:buClr>
              <a:buSzPts val="3600"/>
              <a:buNone/>
              <a:defRPr b="1" sz="3600">
                <a:solidFill>
                  <a:schemeClr val="dk1"/>
                </a:solidFill>
              </a:defRPr>
            </a:lvl8pPr>
            <a:lvl9pPr lvl="8" algn="r">
              <a:spcBef>
                <a:spcPts val="0"/>
              </a:spcBef>
              <a:spcAft>
                <a:spcPts val="0"/>
              </a:spcAft>
              <a:buClr>
                <a:schemeClr val="dk1"/>
              </a:buClr>
              <a:buSzPts val="3600"/>
              <a:buNone/>
              <a:defRPr b="1" sz="3600">
                <a:solidFill>
                  <a:schemeClr val="dk1"/>
                </a:solidFill>
              </a:defRPr>
            </a:lvl9pPr>
          </a:lstStyle>
          <a:p/>
        </p:txBody>
      </p:sp>
      <p:sp>
        <p:nvSpPr>
          <p:cNvPr id="1560" name="Google Shape;1560;p192"/>
          <p:cNvSpPr txBox="1"/>
          <p:nvPr>
            <p:ph hasCustomPrompt="1" idx="2" type="title"/>
          </p:nvPr>
        </p:nvSpPr>
        <p:spPr>
          <a:xfrm>
            <a:off x="5151175" y="1032009"/>
            <a:ext cx="3057300" cy="8622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8000"/>
              <a:buNone/>
              <a:defRPr b="1" sz="8000">
                <a:solidFill>
                  <a:schemeClr val="dk1"/>
                </a:solidFill>
              </a:defRPr>
            </a:lvl1pPr>
            <a:lvl2pPr lvl="1" algn="r">
              <a:spcBef>
                <a:spcPts val="0"/>
              </a:spcBef>
              <a:spcAft>
                <a:spcPts val="0"/>
              </a:spcAft>
              <a:buClr>
                <a:schemeClr val="dk1"/>
              </a:buClr>
              <a:buSzPts val="8000"/>
              <a:buNone/>
              <a:defRPr b="1" sz="8000">
                <a:solidFill>
                  <a:schemeClr val="dk1"/>
                </a:solidFill>
              </a:defRPr>
            </a:lvl2pPr>
            <a:lvl3pPr lvl="2" algn="r">
              <a:spcBef>
                <a:spcPts val="0"/>
              </a:spcBef>
              <a:spcAft>
                <a:spcPts val="0"/>
              </a:spcAft>
              <a:buClr>
                <a:schemeClr val="dk1"/>
              </a:buClr>
              <a:buSzPts val="8000"/>
              <a:buNone/>
              <a:defRPr b="1" sz="8000">
                <a:solidFill>
                  <a:schemeClr val="dk1"/>
                </a:solidFill>
              </a:defRPr>
            </a:lvl3pPr>
            <a:lvl4pPr lvl="3" algn="r">
              <a:spcBef>
                <a:spcPts val="0"/>
              </a:spcBef>
              <a:spcAft>
                <a:spcPts val="0"/>
              </a:spcAft>
              <a:buClr>
                <a:schemeClr val="dk1"/>
              </a:buClr>
              <a:buSzPts val="8000"/>
              <a:buNone/>
              <a:defRPr b="1" sz="8000">
                <a:solidFill>
                  <a:schemeClr val="dk1"/>
                </a:solidFill>
              </a:defRPr>
            </a:lvl4pPr>
            <a:lvl5pPr lvl="4" algn="r">
              <a:spcBef>
                <a:spcPts val="0"/>
              </a:spcBef>
              <a:spcAft>
                <a:spcPts val="0"/>
              </a:spcAft>
              <a:buClr>
                <a:schemeClr val="dk1"/>
              </a:buClr>
              <a:buSzPts val="8000"/>
              <a:buNone/>
              <a:defRPr b="1" sz="8000">
                <a:solidFill>
                  <a:schemeClr val="dk1"/>
                </a:solidFill>
              </a:defRPr>
            </a:lvl5pPr>
            <a:lvl6pPr lvl="5" algn="r">
              <a:spcBef>
                <a:spcPts val="0"/>
              </a:spcBef>
              <a:spcAft>
                <a:spcPts val="0"/>
              </a:spcAft>
              <a:buClr>
                <a:schemeClr val="dk1"/>
              </a:buClr>
              <a:buSzPts val="8000"/>
              <a:buNone/>
              <a:defRPr b="1" sz="8000">
                <a:solidFill>
                  <a:schemeClr val="dk1"/>
                </a:solidFill>
              </a:defRPr>
            </a:lvl6pPr>
            <a:lvl7pPr lvl="6" algn="r">
              <a:spcBef>
                <a:spcPts val="0"/>
              </a:spcBef>
              <a:spcAft>
                <a:spcPts val="0"/>
              </a:spcAft>
              <a:buClr>
                <a:schemeClr val="dk1"/>
              </a:buClr>
              <a:buSzPts val="8000"/>
              <a:buNone/>
              <a:defRPr b="1" sz="8000">
                <a:solidFill>
                  <a:schemeClr val="dk1"/>
                </a:solidFill>
              </a:defRPr>
            </a:lvl7pPr>
            <a:lvl8pPr lvl="7" algn="r">
              <a:spcBef>
                <a:spcPts val="0"/>
              </a:spcBef>
              <a:spcAft>
                <a:spcPts val="0"/>
              </a:spcAft>
              <a:buClr>
                <a:schemeClr val="dk1"/>
              </a:buClr>
              <a:buSzPts val="8000"/>
              <a:buNone/>
              <a:defRPr b="1" sz="8000">
                <a:solidFill>
                  <a:schemeClr val="dk1"/>
                </a:solidFill>
              </a:defRPr>
            </a:lvl8pPr>
            <a:lvl9pPr lvl="8" algn="r">
              <a:spcBef>
                <a:spcPts val="0"/>
              </a:spcBef>
              <a:spcAft>
                <a:spcPts val="0"/>
              </a:spcAft>
              <a:buClr>
                <a:schemeClr val="dk1"/>
              </a:buClr>
              <a:buSzPts val="8000"/>
              <a:buNone/>
              <a:defRPr b="1" sz="8000">
                <a:solidFill>
                  <a:schemeClr val="dk1"/>
                </a:solidFill>
              </a:defRPr>
            </a:lvl9pPr>
          </a:lstStyle>
          <a:p>
            <a:r>
              <a:t>xx%</a:t>
            </a:r>
          </a:p>
        </p:txBody>
      </p:sp>
      <p:sp>
        <p:nvSpPr>
          <p:cNvPr id="1561" name="Google Shape;1561;p192"/>
          <p:cNvSpPr txBox="1"/>
          <p:nvPr>
            <p:ph idx="1" type="subTitle"/>
          </p:nvPr>
        </p:nvSpPr>
        <p:spPr>
          <a:xfrm>
            <a:off x="6127050" y="3320300"/>
            <a:ext cx="2081400" cy="524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1562" name="Google Shape;1562;p192"/>
          <p:cNvCxnSpPr/>
          <p:nvPr/>
        </p:nvCxnSpPr>
        <p:spPr>
          <a:xfrm flipH="1">
            <a:off x="2814150" y="-1263000"/>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1563" name="Google Shape;1563;p192"/>
          <p:cNvSpPr/>
          <p:nvPr/>
        </p:nvSpPr>
        <p:spPr>
          <a:xfrm flipH="1">
            <a:off x="7919875" y="3825775"/>
            <a:ext cx="1296000" cy="1382400"/>
          </a:xfrm>
          <a:prstGeom prst="rtTriangl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19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accent5"/>
        </a:solidFill>
      </p:bgPr>
    </p:bg>
    <p:spTree>
      <p:nvGrpSpPr>
        <p:cNvPr id="1565" name="Shape 1565"/>
        <p:cNvGrpSpPr/>
        <p:nvPr/>
      </p:nvGrpSpPr>
      <p:grpSpPr>
        <a:xfrm>
          <a:off x="0" y="0"/>
          <a:ext cx="0" cy="0"/>
          <a:chOff x="0" y="0"/>
          <a:chExt cx="0" cy="0"/>
        </a:xfrm>
      </p:grpSpPr>
      <p:sp>
        <p:nvSpPr>
          <p:cNvPr id="1566" name="Google Shape;1566;p193"/>
          <p:cNvSpPr txBox="1"/>
          <p:nvPr>
            <p:ph idx="1" type="body"/>
          </p:nvPr>
        </p:nvSpPr>
        <p:spPr>
          <a:xfrm>
            <a:off x="713225" y="1424150"/>
            <a:ext cx="6075000" cy="3259800"/>
          </a:xfrm>
          <a:prstGeom prst="rect">
            <a:avLst/>
          </a:prstGeom>
        </p:spPr>
        <p:txBody>
          <a:bodyPr anchorCtr="0" anchor="t" bIns="91425" lIns="91425" spcFirstLastPara="1" rIns="91425" wrap="square" tIns="91425">
            <a:noAutofit/>
          </a:bodyPr>
          <a:lstStyle>
            <a:lvl1pPr indent="-317500" lvl="0" marL="457200" marR="508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1567" name="Google Shape;1567;p193"/>
          <p:cNvSpPr txBox="1"/>
          <p:nvPr>
            <p:ph type="title"/>
          </p:nvPr>
        </p:nvSpPr>
        <p:spPr>
          <a:xfrm>
            <a:off x="713225" y="530584"/>
            <a:ext cx="57681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1568" name="Google Shape;1568;p193"/>
          <p:cNvSpPr/>
          <p:nvPr/>
        </p:nvSpPr>
        <p:spPr>
          <a:xfrm flipH="1">
            <a:off x="5808550" y="1533900"/>
            <a:ext cx="4800600" cy="4800600"/>
          </a:xfrm>
          <a:prstGeom prst="rtTriangl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569" name="Google Shape;1569;p19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dos columnas " type="twoColTx">
  <p:cSld name="TITLE_AND_TWO_COLUMNS">
    <p:bg>
      <p:bgPr>
        <a:solidFill>
          <a:schemeClr val="accent5"/>
        </a:solidFill>
      </p:bgPr>
    </p:bg>
    <p:spTree>
      <p:nvGrpSpPr>
        <p:cNvPr id="1570" name="Shape 1570"/>
        <p:cNvGrpSpPr/>
        <p:nvPr/>
      </p:nvGrpSpPr>
      <p:grpSpPr>
        <a:xfrm>
          <a:off x="0" y="0"/>
          <a:ext cx="0" cy="0"/>
          <a:chOff x="0" y="0"/>
          <a:chExt cx="0" cy="0"/>
        </a:xfrm>
      </p:grpSpPr>
      <p:sp>
        <p:nvSpPr>
          <p:cNvPr id="1571" name="Google Shape;1571;p194"/>
          <p:cNvSpPr txBox="1"/>
          <p:nvPr>
            <p:ph idx="1" type="subTitle"/>
          </p:nvPr>
        </p:nvSpPr>
        <p:spPr>
          <a:xfrm>
            <a:off x="833927" y="2641577"/>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1572" name="Google Shape;1572;p194"/>
          <p:cNvSpPr txBox="1"/>
          <p:nvPr>
            <p:ph idx="2" type="subTitle"/>
          </p:nvPr>
        </p:nvSpPr>
        <p:spPr>
          <a:xfrm>
            <a:off x="5209273" y="2641577"/>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1573" name="Google Shape;1573;p194"/>
          <p:cNvSpPr txBox="1"/>
          <p:nvPr>
            <p:ph type="title"/>
          </p:nvPr>
        </p:nvSpPr>
        <p:spPr>
          <a:xfrm>
            <a:off x="1554977" y="1985760"/>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0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574" name="Google Shape;1574;p194"/>
          <p:cNvSpPr txBox="1"/>
          <p:nvPr>
            <p:ph idx="3" type="title"/>
          </p:nvPr>
        </p:nvSpPr>
        <p:spPr>
          <a:xfrm>
            <a:off x="5930323" y="1985760"/>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0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575" name="Google Shape;1575;p194"/>
          <p:cNvSpPr/>
          <p:nvPr/>
        </p:nvSpPr>
        <p:spPr>
          <a:xfrm rot="10800000">
            <a:off x="3588450" y="-22625"/>
            <a:ext cx="1967100" cy="8859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19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accent5"/>
        </a:solidFill>
      </p:bgPr>
    </p:bg>
    <p:spTree>
      <p:nvGrpSpPr>
        <p:cNvPr id="94" name="Shape 94"/>
        <p:cNvGrpSpPr/>
        <p:nvPr/>
      </p:nvGrpSpPr>
      <p:grpSpPr>
        <a:xfrm>
          <a:off x="0" y="0"/>
          <a:ext cx="0" cy="0"/>
          <a:chOff x="0" y="0"/>
          <a:chExt cx="0" cy="0"/>
        </a:xfrm>
      </p:grpSpPr>
      <p:sp>
        <p:nvSpPr>
          <p:cNvPr id="95" name="Google Shape;95;p21"/>
          <p:cNvSpPr/>
          <p:nvPr/>
        </p:nvSpPr>
        <p:spPr>
          <a:xfrm>
            <a:off x="0" y="457200"/>
            <a:ext cx="9144000" cy="46863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1"/>
          <p:cNvSpPr/>
          <p:nvPr/>
        </p:nvSpPr>
        <p:spPr>
          <a:xfrm rot="5400000">
            <a:off x="-64425" y="64350"/>
            <a:ext cx="4243200" cy="41145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1"/>
          <p:cNvSpPr/>
          <p:nvPr/>
        </p:nvSpPr>
        <p:spPr>
          <a:xfrm flipH="1" rot="-5400000">
            <a:off x="4941700" y="26525"/>
            <a:ext cx="4364700" cy="42276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1"/>
          <p:cNvSpPr txBox="1"/>
          <p:nvPr>
            <p:ph type="ctrTitle"/>
          </p:nvPr>
        </p:nvSpPr>
        <p:spPr>
          <a:xfrm>
            <a:off x="1690800" y="2470300"/>
            <a:ext cx="5762400" cy="699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b="1" sz="3000">
                <a:solidFill>
                  <a:schemeClr val="lt1"/>
                </a:solidFill>
              </a:defRPr>
            </a:lvl1pPr>
            <a:lvl2pPr lvl="1" algn="ctr">
              <a:spcBef>
                <a:spcPts val="0"/>
              </a:spcBef>
              <a:spcAft>
                <a:spcPts val="0"/>
              </a:spcAft>
              <a:buClr>
                <a:schemeClr val="lt1"/>
              </a:buClr>
              <a:buSzPts val="8000"/>
              <a:buNone/>
              <a:defRPr b="1" sz="8000">
                <a:solidFill>
                  <a:schemeClr val="lt1"/>
                </a:solidFill>
              </a:defRPr>
            </a:lvl2pPr>
            <a:lvl3pPr lvl="2" algn="ctr">
              <a:spcBef>
                <a:spcPts val="0"/>
              </a:spcBef>
              <a:spcAft>
                <a:spcPts val="0"/>
              </a:spcAft>
              <a:buClr>
                <a:schemeClr val="lt1"/>
              </a:buClr>
              <a:buSzPts val="8000"/>
              <a:buNone/>
              <a:defRPr b="1" sz="8000">
                <a:solidFill>
                  <a:schemeClr val="lt1"/>
                </a:solidFill>
              </a:defRPr>
            </a:lvl3pPr>
            <a:lvl4pPr lvl="3" algn="ctr">
              <a:spcBef>
                <a:spcPts val="0"/>
              </a:spcBef>
              <a:spcAft>
                <a:spcPts val="0"/>
              </a:spcAft>
              <a:buClr>
                <a:schemeClr val="lt1"/>
              </a:buClr>
              <a:buSzPts val="8000"/>
              <a:buNone/>
              <a:defRPr b="1" sz="8000">
                <a:solidFill>
                  <a:schemeClr val="lt1"/>
                </a:solidFill>
              </a:defRPr>
            </a:lvl4pPr>
            <a:lvl5pPr lvl="4" algn="ctr">
              <a:spcBef>
                <a:spcPts val="0"/>
              </a:spcBef>
              <a:spcAft>
                <a:spcPts val="0"/>
              </a:spcAft>
              <a:buClr>
                <a:schemeClr val="lt1"/>
              </a:buClr>
              <a:buSzPts val="8000"/>
              <a:buNone/>
              <a:defRPr b="1" sz="8000">
                <a:solidFill>
                  <a:schemeClr val="lt1"/>
                </a:solidFill>
              </a:defRPr>
            </a:lvl5pPr>
            <a:lvl6pPr lvl="5" algn="ctr">
              <a:spcBef>
                <a:spcPts val="0"/>
              </a:spcBef>
              <a:spcAft>
                <a:spcPts val="0"/>
              </a:spcAft>
              <a:buClr>
                <a:schemeClr val="lt1"/>
              </a:buClr>
              <a:buSzPts val="8000"/>
              <a:buNone/>
              <a:defRPr b="1" sz="8000">
                <a:solidFill>
                  <a:schemeClr val="lt1"/>
                </a:solidFill>
              </a:defRPr>
            </a:lvl6pPr>
            <a:lvl7pPr lvl="6" algn="ctr">
              <a:spcBef>
                <a:spcPts val="0"/>
              </a:spcBef>
              <a:spcAft>
                <a:spcPts val="0"/>
              </a:spcAft>
              <a:buClr>
                <a:schemeClr val="lt1"/>
              </a:buClr>
              <a:buSzPts val="8000"/>
              <a:buNone/>
              <a:defRPr b="1" sz="8000">
                <a:solidFill>
                  <a:schemeClr val="lt1"/>
                </a:solidFill>
              </a:defRPr>
            </a:lvl7pPr>
            <a:lvl8pPr lvl="7" algn="ctr">
              <a:spcBef>
                <a:spcPts val="0"/>
              </a:spcBef>
              <a:spcAft>
                <a:spcPts val="0"/>
              </a:spcAft>
              <a:buClr>
                <a:schemeClr val="lt1"/>
              </a:buClr>
              <a:buSzPts val="8000"/>
              <a:buNone/>
              <a:defRPr b="1" sz="8000">
                <a:solidFill>
                  <a:schemeClr val="lt1"/>
                </a:solidFill>
              </a:defRPr>
            </a:lvl8pPr>
            <a:lvl9pPr lvl="8" algn="ctr">
              <a:spcBef>
                <a:spcPts val="0"/>
              </a:spcBef>
              <a:spcAft>
                <a:spcPts val="0"/>
              </a:spcAft>
              <a:buClr>
                <a:schemeClr val="lt1"/>
              </a:buClr>
              <a:buSzPts val="8000"/>
              <a:buNone/>
              <a:defRPr b="1" sz="8000">
                <a:solidFill>
                  <a:schemeClr val="lt1"/>
                </a:solidFill>
              </a:defRPr>
            </a:lvl9pPr>
          </a:lstStyle>
          <a:p/>
        </p:txBody>
      </p:sp>
      <p:sp>
        <p:nvSpPr>
          <p:cNvPr id="99" name="Google Shape;99;p21"/>
          <p:cNvSpPr txBox="1"/>
          <p:nvPr>
            <p:ph idx="1" type="subTitle"/>
          </p:nvPr>
        </p:nvSpPr>
        <p:spPr>
          <a:xfrm>
            <a:off x="2218725" y="3334300"/>
            <a:ext cx="4706400" cy="799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100" name="Google Shape;100;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ítulo " type="titleOnly">
  <p:cSld name="TITLE_ONLY">
    <p:bg>
      <p:bgPr>
        <a:solidFill>
          <a:schemeClr val="accent5"/>
        </a:solidFill>
      </p:bgPr>
    </p:bg>
    <p:spTree>
      <p:nvGrpSpPr>
        <p:cNvPr id="1577" name="Shape 1577"/>
        <p:cNvGrpSpPr/>
        <p:nvPr/>
      </p:nvGrpSpPr>
      <p:grpSpPr>
        <a:xfrm>
          <a:off x="0" y="0"/>
          <a:ext cx="0" cy="0"/>
          <a:chOff x="0" y="0"/>
          <a:chExt cx="0" cy="0"/>
        </a:xfrm>
      </p:grpSpPr>
      <p:sp>
        <p:nvSpPr>
          <p:cNvPr id="1578" name="Google Shape;1578;p195"/>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579" name="Google Shape;1579;p195"/>
          <p:cNvSpPr/>
          <p:nvPr/>
        </p:nvSpPr>
        <p:spPr>
          <a:xfrm flipH="1">
            <a:off x="7024500" y="260062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80" name="Google Shape;1580;p195"/>
          <p:cNvSpPr/>
          <p:nvPr/>
        </p:nvSpPr>
        <p:spPr>
          <a:xfrm flipH="1">
            <a:off x="7128800" y="2600625"/>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81" name="Google Shape;1581;p195"/>
          <p:cNvSpPr/>
          <p:nvPr/>
        </p:nvSpPr>
        <p:spPr>
          <a:xfrm flipH="1" rot="10800000">
            <a:off x="-7624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82" name="Google Shape;1582;p195"/>
          <p:cNvSpPr/>
          <p:nvPr/>
        </p:nvSpPr>
        <p:spPr>
          <a:xfrm flipH="1" rot="10800000">
            <a:off x="-168140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19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5"/>
        </a:solidFill>
      </p:bgPr>
    </p:bg>
    <p:spTree>
      <p:nvGrpSpPr>
        <p:cNvPr id="1584" name="Shape 1584"/>
        <p:cNvGrpSpPr/>
        <p:nvPr/>
      </p:nvGrpSpPr>
      <p:grpSpPr>
        <a:xfrm>
          <a:off x="0" y="0"/>
          <a:ext cx="0" cy="0"/>
          <a:chOff x="0" y="0"/>
          <a:chExt cx="0" cy="0"/>
        </a:xfrm>
      </p:grpSpPr>
      <p:sp>
        <p:nvSpPr>
          <p:cNvPr id="1585" name="Google Shape;1585;p196"/>
          <p:cNvSpPr txBox="1"/>
          <p:nvPr>
            <p:ph idx="1" type="body"/>
          </p:nvPr>
        </p:nvSpPr>
        <p:spPr>
          <a:xfrm>
            <a:off x="713225" y="2204605"/>
            <a:ext cx="3850200" cy="6906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1586" name="Google Shape;1586;p196"/>
          <p:cNvSpPr txBox="1"/>
          <p:nvPr>
            <p:ph type="title"/>
          </p:nvPr>
        </p:nvSpPr>
        <p:spPr>
          <a:xfrm>
            <a:off x="713225" y="923025"/>
            <a:ext cx="4220700" cy="982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1587" name="Google Shape;1587;p19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588" name="Shape 1588"/>
        <p:cNvGrpSpPr/>
        <p:nvPr/>
      </p:nvGrpSpPr>
      <p:grpSpPr>
        <a:xfrm>
          <a:off x="0" y="0"/>
          <a:ext cx="0" cy="0"/>
          <a:chOff x="0" y="0"/>
          <a:chExt cx="0" cy="0"/>
        </a:xfrm>
      </p:grpSpPr>
      <p:sp>
        <p:nvSpPr>
          <p:cNvPr id="1589" name="Google Shape;1589;p197"/>
          <p:cNvSpPr txBox="1"/>
          <p:nvPr>
            <p:ph type="title"/>
          </p:nvPr>
        </p:nvSpPr>
        <p:spPr>
          <a:xfrm>
            <a:off x="805050" y="1840500"/>
            <a:ext cx="7533900" cy="14625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2700"/>
              <a:buNone/>
              <a:defRPr b="1" sz="6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1590" name="Google Shape;1590;p19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accent5"/>
        </a:solidFill>
      </p:bgPr>
    </p:bg>
    <p:spTree>
      <p:nvGrpSpPr>
        <p:cNvPr id="1591" name="Shape 1591"/>
        <p:cNvGrpSpPr/>
        <p:nvPr/>
      </p:nvGrpSpPr>
      <p:grpSpPr>
        <a:xfrm>
          <a:off x="0" y="0"/>
          <a:ext cx="0" cy="0"/>
          <a:chOff x="0" y="0"/>
          <a:chExt cx="0" cy="0"/>
        </a:xfrm>
      </p:grpSpPr>
      <p:sp>
        <p:nvSpPr>
          <p:cNvPr id="1592" name="Google Shape;1592;p198"/>
          <p:cNvSpPr/>
          <p:nvPr/>
        </p:nvSpPr>
        <p:spPr>
          <a:xfrm>
            <a:off x="0" y="457200"/>
            <a:ext cx="9144000" cy="46863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198"/>
          <p:cNvSpPr/>
          <p:nvPr/>
        </p:nvSpPr>
        <p:spPr>
          <a:xfrm rot="5400000">
            <a:off x="-64425" y="64350"/>
            <a:ext cx="4243200" cy="41145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198"/>
          <p:cNvSpPr/>
          <p:nvPr/>
        </p:nvSpPr>
        <p:spPr>
          <a:xfrm flipH="1" rot="-5400000">
            <a:off x="4941700" y="26525"/>
            <a:ext cx="4364700" cy="42276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198"/>
          <p:cNvSpPr txBox="1"/>
          <p:nvPr>
            <p:ph type="ctrTitle"/>
          </p:nvPr>
        </p:nvSpPr>
        <p:spPr>
          <a:xfrm>
            <a:off x="1690800" y="2470300"/>
            <a:ext cx="5762400" cy="699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b="1" sz="3000">
                <a:solidFill>
                  <a:schemeClr val="lt1"/>
                </a:solidFill>
              </a:defRPr>
            </a:lvl1pPr>
            <a:lvl2pPr lvl="1" algn="ctr">
              <a:spcBef>
                <a:spcPts val="0"/>
              </a:spcBef>
              <a:spcAft>
                <a:spcPts val="0"/>
              </a:spcAft>
              <a:buClr>
                <a:schemeClr val="lt1"/>
              </a:buClr>
              <a:buSzPts val="8000"/>
              <a:buNone/>
              <a:defRPr b="1" sz="8000">
                <a:solidFill>
                  <a:schemeClr val="lt1"/>
                </a:solidFill>
              </a:defRPr>
            </a:lvl2pPr>
            <a:lvl3pPr lvl="2" algn="ctr">
              <a:spcBef>
                <a:spcPts val="0"/>
              </a:spcBef>
              <a:spcAft>
                <a:spcPts val="0"/>
              </a:spcAft>
              <a:buClr>
                <a:schemeClr val="lt1"/>
              </a:buClr>
              <a:buSzPts val="8000"/>
              <a:buNone/>
              <a:defRPr b="1" sz="8000">
                <a:solidFill>
                  <a:schemeClr val="lt1"/>
                </a:solidFill>
              </a:defRPr>
            </a:lvl3pPr>
            <a:lvl4pPr lvl="3" algn="ctr">
              <a:spcBef>
                <a:spcPts val="0"/>
              </a:spcBef>
              <a:spcAft>
                <a:spcPts val="0"/>
              </a:spcAft>
              <a:buClr>
                <a:schemeClr val="lt1"/>
              </a:buClr>
              <a:buSzPts val="8000"/>
              <a:buNone/>
              <a:defRPr b="1" sz="8000">
                <a:solidFill>
                  <a:schemeClr val="lt1"/>
                </a:solidFill>
              </a:defRPr>
            </a:lvl4pPr>
            <a:lvl5pPr lvl="4" algn="ctr">
              <a:spcBef>
                <a:spcPts val="0"/>
              </a:spcBef>
              <a:spcAft>
                <a:spcPts val="0"/>
              </a:spcAft>
              <a:buClr>
                <a:schemeClr val="lt1"/>
              </a:buClr>
              <a:buSzPts val="8000"/>
              <a:buNone/>
              <a:defRPr b="1" sz="8000">
                <a:solidFill>
                  <a:schemeClr val="lt1"/>
                </a:solidFill>
              </a:defRPr>
            </a:lvl5pPr>
            <a:lvl6pPr lvl="5" algn="ctr">
              <a:spcBef>
                <a:spcPts val="0"/>
              </a:spcBef>
              <a:spcAft>
                <a:spcPts val="0"/>
              </a:spcAft>
              <a:buClr>
                <a:schemeClr val="lt1"/>
              </a:buClr>
              <a:buSzPts val="8000"/>
              <a:buNone/>
              <a:defRPr b="1" sz="8000">
                <a:solidFill>
                  <a:schemeClr val="lt1"/>
                </a:solidFill>
              </a:defRPr>
            </a:lvl6pPr>
            <a:lvl7pPr lvl="6" algn="ctr">
              <a:spcBef>
                <a:spcPts val="0"/>
              </a:spcBef>
              <a:spcAft>
                <a:spcPts val="0"/>
              </a:spcAft>
              <a:buClr>
                <a:schemeClr val="lt1"/>
              </a:buClr>
              <a:buSzPts val="8000"/>
              <a:buNone/>
              <a:defRPr b="1" sz="8000">
                <a:solidFill>
                  <a:schemeClr val="lt1"/>
                </a:solidFill>
              </a:defRPr>
            </a:lvl7pPr>
            <a:lvl8pPr lvl="7" algn="ctr">
              <a:spcBef>
                <a:spcPts val="0"/>
              </a:spcBef>
              <a:spcAft>
                <a:spcPts val="0"/>
              </a:spcAft>
              <a:buClr>
                <a:schemeClr val="lt1"/>
              </a:buClr>
              <a:buSzPts val="8000"/>
              <a:buNone/>
              <a:defRPr b="1" sz="8000">
                <a:solidFill>
                  <a:schemeClr val="lt1"/>
                </a:solidFill>
              </a:defRPr>
            </a:lvl8pPr>
            <a:lvl9pPr lvl="8" algn="ctr">
              <a:spcBef>
                <a:spcPts val="0"/>
              </a:spcBef>
              <a:spcAft>
                <a:spcPts val="0"/>
              </a:spcAft>
              <a:buClr>
                <a:schemeClr val="lt1"/>
              </a:buClr>
              <a:buSzPts val="8000"/>
              <a:buNone/>
              <a:defRPr b="1" sz="8000">
                <a:solidFill>
                  <a:schemeClr val="lt1"/>
                </a:solidFill>
              </a:defRPr>
            </a:lvl9pPr>
          </a:lstStyle>
          <a:p/>
        </p:txBody>
      </p:sp>
      <p:sp>
        <p:nvSpPr>
          <p:cNvPr id="1596" name="Google Shape;1596;p198"/>
          <p:cNvSpPr txBox="1"/>
          <p:nvPr>
            <p:ph idx="1" type="subTitle"/>
          </p:nvPr>
        </p:nvSpPr>
        <p:spPr>
          <a:xfrm>
            <a:off x="2218725" y="3334300"/>
            <a:ext cx="4706400" cy="799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1597" name="Google Shape;1597;p19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5"/>
        </a:solidFill>
      </p:bgPr>
    </p:bg>
    <p:spTree>
      <p:nvGrpSpPr>
        <p:cNvPr id="1598" name="Shape 1598"/>
        <p:cNvGrpSpPr/>
        <p:nvPr/>
      </p:nvGrpSpPr>
      <p:grpSpPr>
        <a:xfrm>
          <a:off x="0" y="0"/>
          <a:ext cx="0" cy="0"/>
          <a:chOff x="0" y="0"/>
          <a:chExt cx="0" cy="0"/>
        </a:xfrm>
      </p:grpSpPr>
      <p:sp>
        <p:nvSpPr>
          <p:cNvPr id="1599" name="Google Shape;1599;p199"/>
          <p:cNvSpPr/>
          <p:nvPr/>
        </p:nvSpPr>
        <p:spPr>
          <a:xfrm>
            <a:off x="-50" y="5600"/>
            <a:ext cx="9144000" cy="5143500"/>
          </a:xfrm>
          <a:prstGeom prst="rect">
            <a:avLst/>
          </a:prstGeom>
          <a:solidFill>
            <a:schemeClr val="lt1">
              <a:alpha val="235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199"/>
          <p:cNvSpPr/>
          <p:nvPr/>
        </p:nvSpPr>
        <p:spPr>
          <a:xfrm>
            <a:off x="4312400" y="3669275"/>
            <a:ext cx="4886400" cy="1051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199"/>
          <p:cNvSpPr txBox="1"/>
          <p:nvPr>
            <p:ph type="title"/>
          </p:nvPr>
        </p:nvSpPr>
        <p:spPr>
          <a:xfrm>
            <a:off x="4572000" y="3729575"/>
            <a:ext cx="3858900" cy="778800"/>
          </a:xfrm>
          <a:prstGeom prst="rect">
            <a:avLst/>
          </a:prstGeom>
        </p:spPr>
        <p:txBody>
          <a:bodyPr anchorCtr="0" anchor="t" bIns="91425" lIns="91425" spcFirstLastPara="1" rIns="91425" wrap="square" tIns="91425">
            <a:noAutofit/>
          </a:bodyPr>
          <a:lstStyle>
            <a:lvl1pPr lvl="0" algn="r">
              <a:spcBef>
                <a:spcPts val="0"/>
              </a:spcBef>
              <a:spcAft>
                <a:spcPts val="0"/>
              </a:spcAft>
              <a:buClr>
                <a:schemeClr val="dk1"/>
              </a:buClr>
              <a:buSzPts val="2700"/>
              <a:buNone/>
              <a:defRPr b="1" sz="25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1602" name="Google Shape;1602;p199"/>
          <p:cNvSpPr/>
          <p:nvPr/>
        </p:nvSpPr>
        <p:spPr>
          <a:xfrm rot="5400000">
            <a:off x="-341212" y="-788137"/>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03" name="Google Shape;1603;p199"/>
          <p:cNvSpPr/>
          <p:nvPr/>
        </p:nvSpPr>
        <p:spPr>
          <a:xfrm rot="5400000">
            <a:off x="-436462" y="-1007212"/>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04" name="Google Shape;1604;p19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5"/>
        </a:solidFill>
      </p:bgPr>
    </p:bg>
    <p:spTree>
      <p:nvGrpSpPr>
        <p:cNvPr id="1605" name="Shape 1605"/>
        <p:cNvGrpSpPr/>
        <p:nvPr/>
      </p:nvGrpSpPr>
      <p:grpSpPr>
        <a:xfrm>
          <a:off x="0" y="0"/>
          <a:ext cx="0" cy="0"/>
          <a:chOff x="0" y="0"/>
          <a:chExt cx="0" cy="0"/>
        </a:xfrm>
      </p:grpSpPr>
      <p:sp>
        <p:nvSpPr>
          <p:cNvPr id="1606" name="Google Shape;1606;p200"/>
          <p:cNvSpPr/>
          <p:nvPr/>
        </p:nvSpPr>
        <p:spPr>
          <a:xfrm rot="10800000">
            <a:off x="-19875" y="-19325"/>
            <a:ext cx="9203100" cy="51627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200"/>
          <p:cNvSpPr txBox="1"/>
          <p:nvPr>
            <p:ph hasCustomPrompt="1" type="title"/>
          </p:nvPr>
        </p:nvSpPr>
        <p:spPr>
          <a:xfrm>
            <a:off x="713250" y="638800"/>
            <a:ext cx="77175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9000"/>
              <a:buNone/>
              <a:defRPr b="1" sz="9000">
                <a:solidFill>
                  <a:schemeClr val="lt1"/>
                </a:solidFill>
              </a:defRPr>
            </a:lvl1pPr>
            <a:lvl2pPr lvl="1" algn="ctr">
              <a:spcBef>
                <a:spcPts val="0"/>
              </a:spcBef>
              <a:spcAft>
                <a:spcPts val="0"/>
              </a:spcAft>
              <a:buClr>
                <a:schemeClr val="lt1"/>
              </a:buClr>
              <a:buSzPts val="9000"/>
              <a:buNone/>
              <a:defRPr b="1" sz="9000">
                <a:solidFill>
                  <a:schemeClr val="lt1"/>
                </a:solidFill>
              </a:defRPr>
            </a:lvl2pPr>
            <a:lvl3pPr lvl="2" algn="ctr">
              <a:spcBef>
                <a:spcPts val="0"/>
              </a:spcBef>
              <a:spcAft>
                <a:spcPts val="0"/>
              </a:spcAft>
              <a:buClr>
                <a:schemeClr val="lt1"/>
              </a:buClr>
              <a:buSzPts val="9000"/>
              <a:buNone/>
              <a:defRPr b="1" sz="9000">
                <a:solidFill>
                  <a:schemeClr val="lt1"/>
                </a:solidFill>
              </a:defRPr>
            </a:lvl3pPr>
            <a:lvl4pPr lvl="3" algn="ctr">
              <a:spcBef>
                <a:spcPts val="0"/>
              </a:spcBef>
              <a:spcAft>
                <a:spcPts val="0"/>
              </a:spcAft>
              <a:buClr>
                <a:schemeClr val="lt1"/>
              </a:buClr>
              <a:buSzPts val="9000"/>
              <a:buNone/>
              <a:defRPr b="1" sz="9000">
                <a:solidFill>
                  <a:schemeClr val="lt1"/>
                </a:solidFill>
              </a:defRPr>
            </a:lvl4pPr>
            <a:lvl5pPr lvl="4" algn="ctr">
              <a:spcBef>
                <a:spcPts val="0"/>
              </a:spcBef>
              <a:spcAft>
                <a:spcPts val="0"/>
              </a:spcAft>
              <a:buClr>
                <a:schemeClr val="lt1"/>
              </a:buClr>
              <a:buSzPts val="9000"/>
              <a:buNone/>
              <a:defRPr b="1" sz="9000">
                <a:solidFill>
                  <a:schemeClr val="lt1"/>
                </a:solidFill>
              </a:defRPr>
            </a:lvl5pPr>
            <a:lvl6pPr lvl="5" algn="ctr">
              <a:spcBef>
                <a:spcPts val="0"/>
              </a:spcBef>
              <a:spcAft>
                <a:spcPts val="0"/>
              </a:spcAft>
              <a:buClr>
                <a:schemeClr val="lt1"/>
              </a:buClr>
              <a:buSzPts val="9000"/>
              <a:buNone/>
              <a:defRPr b="1" sz="9000">
                <a:solidFill>
                  <a:schemeClr val="lt1"/>
                </a:solidFill>
              </a:defRPr>
            </a:lvl6pPr>
            <a:lvl7pPr lvl="6" algn="ctr">
              <a:spcBef>
                <a:spcPts val="0"/>
              </a:spcBef>
              <a:spcAft>
                <a:spcPts val="0"/>
              </a:spcAft>
              <a:buClr>
                <a:schemeClr val="lt1"/>
              </a:buClr>
              <a:buSzPts val="9000"/>
              <a:buNone/>
              <a:defRPr b="1" sz="9000">
                <a:solidFill>
                  <a:schemeClr val="lt1"/>
                </a:solidFill>
              </a:defRPr>
            </a:lvl7pPr>
            <a:lvl8pPr lvl="7" algn="ctr">
              <a:spcBef>
                <a:spcPts val="0"/>
              </a:spcBef>
              <a:spcAft>
                <a:spcPts val="0"/>
              </a:spcAft>
              <a:buClr>
                <a:schemeClr val="lt1"/>
              </a:buClr>
              <a:buSzPts val="9000"/>
              <a:buNone/>
              <a:defRPr b="1" sz="9000">
                <a:solidFill>
                  <a:schemeClr val="lt1"/>
                </a:solidFill>
              </a:defRPr>
            </a:lvl8pPr>
            <a:lvl9pPr lvl="8" algn="ctr">
              <a:spcBef>
                <a:spcPts val="0"/>
              </a:spcBef>
              <a:spcAft>
                <a:spcPts val="0"/>
              </a:spcAft>
              <a:buClr>
                <a:schemeClr val="lt1"/>
              </a:buClr>
              <a:buSzPts val="9000"/>
              <a:buNone/>
              <a:defRPr b="1" sz="9000">
                <a:solidFill>
                  <a:schemeClr val="lt1"/>
                </a:solidFill>
              </a:defRPr>
            </a:lvl9pPr>
          </a:lstStyle>
          <a:p>
            <a:r>
              <a:t>xx%</a:t>
            </a:r>
          </a:p>
        </p:txBody>
      </p:sp>
      <p:sp>
        <p:nvSpPr>
          <p:cNvPr id="1608" name="Google Shape;1608;p200"/>
          <p:cNvSpPr txBox="1"/>
          <p:nvPr>
            <p:ph idx="1" type="body"/>
          </p:nvPr>
        </p:nvSpPr>
        <p:spPr>
          <a:xfrm>
            <a:off x="713250" y="2706376"/>
            <a:ext cx="7717500" cy="4482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indent="-317500" lvl="2" marL="13716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indent="-317500" lvl="3" marL="18288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indent="-317500" lvl="4" marL="22860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indent="-317500" lvl="5" marL="27432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indent="-317500" lvl="6" marL="32004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indent="-317500" lvl="7" marL="36576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indent="-317500" lvl="8" marL="4114800" algn="ctr">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p:txBody>
      </p:sp>
      <p:sp>
        <p:nvSpPr>
          <p:cNvPr id="1609" name="Google Shape;1609;p20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610" name="Shape 1610"/>
        <p:cNvGrpSpPr/>
        <p:nvPr/>
      </p:nvGrpSpPr>
      <p:grpSpPr>
        <a:xfrm>
          <a:off x="0" y="0"/>
          <a:ext cx="0" cy="0"/>
          <a:chOff x="0" y="0"/>
          <a:chExt cx="0" cy="0"/>
        </a:xfrm>
      </p:grpSpPr>
      <p:sp>
        <p:nvSpPr>
          <p:cNvPr id="1611" name="Google Shape;1611;p20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bg>
      <p:bgPr>
        <a:solidFill>
          <a:schemeClr val="accent5"/>
        </a:solidFill>
      </p:bgPr>
    </p:bg>
    <p:spTree>
      <p:nvGrpSpPr>
        <p:cNvPr id="1612" name="Shape 1612"/>
        <p:cNvGrpSpPr/>
        <p:nvPr/>
      </p:nvGrpSpPr>
      <p:grpSpPr>
        <a:xfrm>
          <a:off x="0" y="0"/>
          <a:ext cx="0" cy="0"/>
          <a:chOff x="0" y="0"/>
          <a:chExt cx="0" cy="0"/>
        </a:xfrm>
      </p:grpSpPr>
      <p:sp>
        <p:nvSpPr>
          <p:cNvPr id="1613" name="Google Shape;1613;p202"/>
          <p:cNvSpPr/>
          <p:nvPr/>
        </p:nvSpPr>
        <p:spPr>
          <a:xfrm>
            <a:off x="-169300" y="-64500"/>
            <a:ext cx="4451100" cy="52722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14" name="Google Shape;1614;p202"/>
          <p:cNvCxnSpPr/>
          <p:nvPr/>
        </p:nvCxnSpPr>
        <p:spPr>
          <a:xfrm rot="10800000">
            <a:off x="-1604675" y="1624350"/>
            <a:ext cx="4819800" cy="4419600"/>
          </a:xfrm>
          <a:prstGeom prst="straightConnector1">
            <a:avLst/>
          </a:prstGeom>
          <a:noFill/>
          <a:ln cap="flat" cmpd="sng" w="19050">
            <a:solidFill>
              <a:schemeClr val="lt1"/>
            </a:solidFill>
            <a:prstDash val="solid"/>
            <a:round/>
            <a:headEnd len="med" w="med" type="none"/>
            <a:tailEnd len="med" w="med" type="none"/>
          </a:ln>
        </p:spPr>
      </p:cxnSp>
      <p:sp>
        <p:nvSpPr>
          <p:cNvPr id="1615" name="Google Shape;1615;p202"/>
          <p:cNvSpPr txBox="1"/>
          <p:nvPr>
            <p:ph type="title"/>
          </p:nvPr>
        </p:nvSpPr>
        <p:spPr>
          <a:xfrm>
            <a:off x="5690650" y="1883225"/>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616" name="Google Shape;1616;p202"/>
          <p:cNvSpPr txBox="1"/>
          <p:nvPr>
            <p:ph hasCustomPrompt="1" idx="2" type="title"/>
          </p:nvPr>
        </p:nvSpPr>
        <p:spPr>
          <a:xfrm>
            <a:off x="4810771" y="1164068"/>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1617" name="Google Shape;1617;p202"/>
          <p:cNvSpPr txBox="1"/>
          <p:nvPr>
            <p:ph hasCustomPrompt="1" idx="3" type="title"/>
          </p:nvPr>
        </p:nvSpPr>
        <p:spPr>
          <a:xfrm>
            <a:off x="4810771" y="2031990"/>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1618" name="Google Shape;1618;p202"/>
          <p:cNvSpPr txBox="1"/>
          <p:nvPr>
            <p:ph idx="4" type="title"/>
          </p:nvPr>
        </p:nvSpPr>
        <p:spPr>
          <a:xfrm>
            <a:off x="5690650" y="3628275"/>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619" name="Google Shape;1619;p202"/>
          <p:cNvSpPr txBox="1"/>
          <p:nvPr>
            <p:ph idx="5" type="title"/>
          </p:nvPr>
        </p:nvSpPr>
        <p:spPr>
          <a:xfrm>
            <a:off x="5690650" y="1044000"/>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620" name="Google Shape;1620;p202"/>
          <p:cNvSpPr txBox="1"/>
          <p:nvPr>
            <p:ph idx="6" type="title"/>
          </p:nvPr>
        </p:nvSpPr>
        <p:spPr>
          <a:xfrm>
            <a:off x="5690650" y="2760350"/>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621" name="Google Shape;1621;p202"/>
          <p:cNvSpPr txBox="1"/>
          <p:nvPr>
            <p:ph hasCustomPrompt="1" idx="7" type="title"/>
          </p:nvPr>
        </p:nvSpPr>
        <p:spPr>
          <a:xfrm>
            <a:off x="4810771" y="2880418"/>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1622" name="Google Shape;1622;p202"/>
          <p:cNvSpPr txBox="1"/>
          <p:nvPr>
            <p:ph hasCustomPrompt="1" idx="8" type="title"/>
          </p:nvPr>
        </p:nvSpPr>
        <p:spPr>
          <a:xfrm>
            <a:off x="4810771" y="3748340"/>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1623" name="Google Shape;1623;p202"/>
          <p:cNvSpPr txBox="1"/>
          <p:nvPr>
            <p:ph idx="1" type="subTitle"/>
          </p:nvPr>
        </p:nvSpPr>
        <p:spPr>
          <a:xfrm>
            <a:off x="5690650" y="1319545"/>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624" name="Google Shape;1624;p202"/>
          <p:cNvSpPr txBox="1"/>
          <p:nvPr>
            <p:ph idx="9" type="subTitle"/>
          </p:nvPr>
        </p:nvSpPr>
        <p:spPr>
          <a:xfrm>
            <a:off x="5690650" y="3045420"/>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625" name="Google Shape;1625;p202"/>
          <p:cNvSpPr txBox="1"/>
          <p:nvPr>
            <p:ph idx="13" type="subTitle"/>
          </p:nvPr>
        </p:nvSpPr>
        <p:spPr>
          <a:xfrm>
            <a:off x="5690650" y="2162698"/>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626" name="Google Shape;1626;p202"/>
          <p:cNvSpPr txBox="1"/>
          <p:nvPr>
            <p:ph idx="14" type="subTitle"/>
          </p:nvPr>
        </p:nvSpPr>
        <p:spPr>
          <a:xfrm>
            <a:off x="5690650" y="3907748"/>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627" name="Google Shape;1627;p202"/>
          <p:cNvSpPr txBox="1"/>
          <p:nvPr>
            <p:ph idx="15" type="title"/>
          </p:nvPr>
        </p:nvSpPr>
        <p:spPr>
          <a:xfrm>
            <a:off x="713225" y="2198800"/>
            <a:ext cx="34164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700"/>
              <a:buNone/>
              <a:defRPr b="1" sz="3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1628" name="Google Shape;1628;p20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1_2">
    <p:bg>
      <p:bgPr>
        <a:solidFill>
          <a:schemeClr val="accent5"/>
        </a:solidFill>
      </p:bgPr>
    </p:bg>
    <p:spTree>
      <p:nvGrpSpPr>
        <p:cNvPr id="1629" name="Shape 1629"/>
        <p:cNvGrpSpPr/>
        <p:nvPr/>
      </p:nvGrpSpPr>
      <p:grpSpPr>
        <a:xfrm>
          <a:off x="0" y="0"/>
          <a:ext cx="0" cy="0"/>
          <a:chOff x="0" y="0"/>
          <a:chExt cx="0" cy="0"/>
        </a:xfrm>
      </p:grpSpPr>
      <p:sp>
        <p:nvSpPr>
          <p:cNvPr id="1630" name="Google Shape;1630;p203"/>
          <p:cNvSpPr txBox="1"/>
          <p:nvPr>
            <p:ph hasCustomPrompt="1" type="title"/>
          </p:nvPr>
        </p:nvSpPr>
        <p:spPr>
          <a:xfrm>
            <a:off x="815488" y="2995725"/>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1631" name="Google Shape;1631;p203"/>
          <p:cNvSpPr txBox="1"/>
          <p:nvPr>
            <p:ph idx="2" type="title"/>
          </p:nvPr>
        </p:nvSpPr>
        <p:spPr>
          <a:xfrm>
            <a:off x="1633438" y="2931800"/>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632" name="Google Shape;1632;p203"/>
          <p:cNvSpPr txBox="1"/>
          <p:nvPr>
            <p:ph idx="1" type="subTitle"/>
          </p:nvPr>
        </p:nvSpPr>
        <p:spPr>
          <a:xfrm>
            <a:off x="1633438" y="3207354"/>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633" name="Google Shape;1633;p203"/>
          <p:cNvSpPr/>
          <p:nvPr/>
        </p:nvSpPr>
        <p:spPr>
          <a:xfrm rot="10800000">
            <a:off x="-19875" y="-13336"/>
            <a:ext cx="9203100" cy="2690100"/>
          </a:xfrm>
          <a:prstGeom prst="triangle">
            <a:avLst>
              <a:gd fmla="val 49898"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203"/>
          <p:cNvSpPr txBox="1"/>
          <p:nvPr>
            <p:ph hasCustomPrompt="1" idx="3" type="title"/>
          </p:nvPr>
        </p:nvSpPr>
        <p:spPr>
          <a:xfrm>
            <a:off x="815488" y="3888750"/>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1635" name="Google Shape;1635;p203"/>
          <p:cNvSpPr txBox="1"/>
          <p:nvPr>
            <p:ph idx="4" type="title"/>
          </p:nvPr>
        </p:nvSpPr>
        <p:spPr>
          <a:xfrm>
            <a:off x="1633438" y="3824821"/>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636" name="Google Shape;1636;p203"/>
          <p:cNvSpPr txBox="1"/>
          <p:nvPr>
            <p:ph idx="5" type="subTitle"/>
          </p:nvPr>
        </p:nvSpPr>
        <p:spPr>
          <a:xfrm>
            <a:off x="1633438" y="4100375"/>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637" name="Google Shape;1637;p203"/>
          <p:cNvSpPr txBox="1"/>
          <p:nvPr>
            <p:ph hasCustomPrompt="1" idx="6" type="title"/>
          </p:nvPr>
        </p:nvSpPr>
        <p:spPr>
          <a:xfrm>
            <a:off x="4543875" y="2995725"/>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1638" name="Google Shape;1638;p203"/>
          <p:cNvSpPr txBox="1"/>
          <p:nvPr>
            <p:ph idx="7" type="title"/>
          </p:nvPr>
        </p:nvSpPr>
        <p:spPr>
          <a:xfrm>
            <a:off x="5395160" y="2931800"/>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639" name="Google Shape;1639;p203"/>
          <p:cNvSpPr txBox="1"/>
          <p:nvPr>
            <p:ph idx="8" type="subTitle"/>
          </p:nvPr>
        </p:nvSpPr>
        <p:spPr>
          <a:xfrm>
            <a:off x="5395160" y="3207354"/>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640" name="Google Shape;1640;p203"/>
          <p:cNvSpPr txBox="1"/>
          <p:nvPr>
            <p:ph hasCustomPrompt="1" idx="9" type="title"/>
          </p:nvPr>
        </p:nvSpPr>
        <p:spPr>
          <a:xfrm>
            <a:off x="4543875" y="3888750"/>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1641" name="Google Shape;1641;p203"/>
          <p:cNvSpPr txBox="1"/>
          <p:nvPr>
            <p:ph idx="13" type="title"/>
          </p:nvPr>
        </p:nvSpPr>
        <p:spPr>
          <a:xfrm>
            <a:off x="5395160" y="3824822"/>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642" name="Google Shape;1642;p203"/>
          <p:cNvSpPr txBox="1"/>
          <p:nvPr>
            <p:ph idx="14" type="subTitle"/>
          </p:nvPr>
        </p:nvSpPr>
        <p:spPr>
          <a:xfrm>
            <a:off x="5395160" y="4100376"/>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1643" name="Google Shape;1643;p203"/>
          <p:cNvCxnSpPr/>
          <p:nvPr/>
        </p:nvCxnSpPr>
        <p:spPr>
          <a:xfrm rot="10800000">
            <a:off x="-2241975" y="1909725"/>
            <a:ext cx="4819800" cy="4419600"/>
          </a:xfrm>
          <a:prstGeom prst="straightConnector1">
            <a:avLst/>
          </a:prstGeom>
          <a:noFill/>
          <a:ln cap="flat" cmpd="sng" w="19050">
            <a:solidFill>
              <a:schemeClr val="dk1"/>
            </a:solidFill>
            <a:prstDash val="solid"/>
            <a:round/>
            <a:headEnd len="med" w="med" type="none"/>
            <a:tailEnd len="med" w="med" type="none"/>
          </a:ln>
        </p:spPr>
      </p:cxnSp>
      <p:cxnSp>
        <p:nvCxnSpPr>
          <p:cNvPr id="1644" name="Google Shape;1644;p203"/>
          <p:cNvCxnSpPr/>
          <p:nvPr/>
        </p:nvCxnSpPr>
        <p:spPr>
          <a:xfrm flipH="1" rot="10800000">
            <a:off x="6566175" y="1880250"/>
            <a:ext cx="4819800" cy="4419600"/>
          </a:xfrm>
          <a:prstGeom prst="straightConnector1">
            <a:avLst/>
          </a:prstGeom>
          <a:noFill/>
          <a:ln cap="flat" cmpd="sng" w="19050">
            <a:solidFill>
              <a:schemeClr val="dk1"/>
            </a:solidFill>
            <a:prstDash val="solid"/>
            <a:round/>
            <a:headEnd len="med" w="med" type="none"/>
            <a:tailEnd len="med" w="med" type="none"/>
          </a:ln>
        </p:spPr>
      </p:cxnSp>
      <p:sp>
        <p:nvSpPr>
          <p:cNvPr id="1645" name="Google Shape;1645;p203"/>
          <p:cNvSpPr txBox="1"/>
          <p:nvPr>
            <p:ph idx="15" type="title"/>
          </p:nvPr>
        </p:nvSpPr>
        <p:spPr>
          <a:xfrm>
            <a:off x="713225"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lt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646" name="Google Shape;1646;p20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dk1"/>
        </a:solidFill>
      </p:bgPr>
    </p:bg>
    <p:spTree>
      <p:nvGrpSpPr>
        <p:cNvPr id="1647" name="Shape 1647"/>
        <p:cNvGrpSpPr/>
        <p:nvPr/>
      </p:nvGrpSpPr>
      <p:grpSpPr>
        <a:xfrm>
          <a:off x="0" y="0"/>
          <a:ext cx="0" cy="0"/>
          <a:chOff x="0" y="0"/>
          <a:chExt cx="0" cy="0"/>
        </a:xfrm>
      </p:grpSpPr>
      <p:sp>
        <p:nvSpPr>
          <p:cNvPr id="1648" name="Google Shape;1648;p204"/>
          <p:cNvSpPr txBox="1"/>
          <p:nvPr>
            <p:ph type="title"/>
          </p:nvPr>
        </p:nvSpPr>
        <p:spPr>
          <a:xfrm flipH="1">
            <a:off x="1821475" y="2527625"/>
            <a:ext cx="5501100" cy="463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600"/>
              <a:buNone/>
              <a:defRPr b="1" sz="3600">
                <a:solidFill>
                  <a:schemeClr val="lt1"/>
                </a:solidFill>
              </a:defRPr>
            </a:lvl1pPr>
            <a:lvl2pPr lvl="1" algn="ctr">
              <a:spcBef>
                <a:spcPts val="0"/>
              </a:spcBef>
              <a:spcAft>
                <a:spcPts val="0"/>
              </a:spcAft>
              <a:buClr>
                <a:schemeClr val="lt1"/>
              </a:buClr>
              <a:buSzPts val="3600"/>
              <a:buNone/>
              <a:defRPr b="1" sz="3600">
                <a:solidFill>
                  <a:schemeClr val="lt1"/>
                </a:solidFill>
              </a:defRPr>
            </a:lvl2pPr>
            <a:lvl3pPr lvl="2" algn="ctr">
              <a:spcBef>
                <a:spcPts val="0"/>
              </a:spcBef>
              <a:spcAft>
                <a:spcPts val="0"/>
              </a:spcAft>
              <a:buClr>
                <a:schemeClr val="lt1"/>
              </a:buClr>
              <a:buSzPts val="3600"/>
              <a:buNone/>
              <a:defRPr b="1" sz="3600">
                <a:solidFill>
                  <a:schemeClr val="lt1"/>
                </a:solidFill>
              </a:defRPr>
            </a:lvl3pPr>
            <a:lvl4pPr lvl="3" algn="ctr">
              <a:spcBef>
                <a:spcPts val="0"/>
              </a:spcBef>
              <a:spcAft>
                <a:spcPts val="0"/>
              </a:spcAft>
              <a:buClr>
                <a:schemeClr val="lt1"/>
              </a:buClr>
              <a:buSzPts val="3600"/>
              <a:buNone/>
              <a:defRPr b="1" sz="3600">
                <a:solidFill>
                  <a:schemeClr val="lt1"/>
                </a:solidFill>
              </a:defRPr>
            </a:lvl4pPr>
            <a:lvl5pPr lvl="4" algn="ctr">
              <a:spcBef>
                <a:spcPts val="0"/>
              </a:spcBef>
              <a:spcAft>
                <a:spcPts val="0"/>
              </a:spcAft>
              <a:buClr>
                <a:schemeClr val="lt1"/>
              </a:buClr>
              <a:buSzPts val="3600"/>
              <a:buNone/>
              <a:defRPr b="1" sz="3600">
                <a:solidFill>
                  <a:schemeClr val="lt1"/>
                </a:solidFill>
              </a:defRPr>
            </a:lvl5pPr>
            <a:lvl6pPr lvl="5" algn="ctr">
              <a:spcBef>
                <a:spcPts val="0"/>
              </a:spcBef>
              <a:spcAft>
                <a:spcPts val="0"/>
              </a:spcAft>
              <a:buClr>
                <a:schemeClr val="lt1"/>
              </a:buClr>
              <a:buSzPts val="3600"/>
              <a:buNone/>
              <a:defRPr b="1" sz="3600">
                <a:solidFill>
                  <a:schemeClr val="lt1"/>
                </a:solidFill>
              </a:defRPr>
            </a:lvl6pPr>
            <a:lvl7pPr lvl="6" algn="ctr">
              <a:spcBef>
                <a:spcPts val="0"/>
              </a:spcBef>
              <a:spcAft>
                <a:spcPts val="0"/>
              </a:spcAft>
              <a:buClr>
                <a:schemeClr val="lt1"/>
              </a:buClr>
              <a:buSzPts val="3600"/>
              <a:buNone/>
              <a:defRPr b="1" sz="3600">
                <a:solidFill>
                  <a:schemeClr val="lt1"/>
                </a:solidFill>
              </a:defRPr>
            </a:lvl7pPr>
            <a:lvl8pPr lvl="7" algn="ctr">
              <a:spcBef>
                <a:spcPts val="0"/>
              </a:spcBef>
              <a:spcAft>
                <a:spcPts val="0"/>
              </a:spcAft>
              <a:buClr>
                <a:schemeClr val="lt1"/>
              </a:buClr>
              <a:buSzPts val="3600"/>
              <a:buNone/>
              <a:defRPr b="1" sz="3600">
                <a:solidFill>
                  <a:schemeClr val="lt1"/>
                </a:solidFill>
              </a:defRPr>
            </a:lvl8pPr>
            <a:lvl9pPr lvl="8" algn="ctr">
              <a:spcBef>
                <a:spcPts val="0"/>
              </a:spcBef>
              <a:spcAft>
                <a:spcPts val="0"/>
              </a:spcAft>
              <a:buClr>
                <a:schemeClr val="lt1"/>
              </a:buClr>
              <a:buSzPts val="3600"/>
              <a:buNone/>
              <a:defRPr b="1" sz="3600">
                <a:solidFill>
                  <a:schemeClr val="lt1"/>
                </a:solidFill>
              </a:defRPr>
            </a:lvl9pPr>
          </a:lstStyle>
          <a:p/>
        </p:txBody>
      </p:sp>
      <p:sp>
        <p:nvSpPr>
          <p:cNvPr id="1649" name="Google Shape;1649;p204"/>
          <p:cNvSpPr txBox="1"/>
          <p:nvPr>
            <p:ph hasCustomPrompt="1" idx="2" type="title"/>
          </p:nvPr>
        </p:nvSpPr>
        <p:spPr>
          <a:xfrm flipH="1">
            <a:off x="3043350" y="1533511"/>
            <a:ext cx="3057300" cy="87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b="1" sz="8000">
                <a:solidFill>
                  <a:schemeClr val="lt1"/>
                </a:solidFill>
              </a:defRPr>
            </a:lvl1pPr>
            <a:lvl2pPr lvl="1" algn="ctr">
              <a:spcBef>
                <a:spcPts val="0"/>
              </a:spcBef>
              <a:spcAft>
                <a:spcPts val="0"/>
              </a:spcAft>
              <a:buClr>
                <a:schemeClr val="lt1"/>
              </a:buClr>
              <a:buSzPts val="8000"/>
              <a:buNone/>
              <a:defRPr b="1" sz="8000">
                <a:solidFill>
                  <a:schemeClr val="lt1"/>
                </a:solidFill>
              </a:defRPr>
            </a:lvl2pPr>
            <a:lvl3pPr lvl="2" algn="ctr">
              <a:spcBef>
                <a:spcPts val="0"/>
              </a:spcBef>
              <a:spcAft>
                <a:spcPts val="0"/>
              </a:spcAft>
              <a:buClr>
                <a:schemeClr val="lt1"/>
              </a:buClr>
              <a:buSzPts val="8000"/>
              <a:buNone/>
              <a:defRPr b="1" sz="8000">
                <a:solidFill>
                  <a:schemeClr val="lt1"/>
                </a:solidFill>
              </a:defRPr>
            </a:lvl3pPr>
            <a:lvl4pPr lvl="3" algn="ctr">
              <a:spcBef>
                <a:spcPts val="0"/>
              </a:spcBef>
              <a:spcAft>
                <a:spcPts val="0"/>
              </a:spcAft>
              <a:buClr>
                <a:schemeClr val="lt1"/>
              </a:buClr>
              <a:buSzPts val="8000"/>
              <a:buNone/>
              <a:defRPr b="1" sz="8000">
                <a:solidFill>
                  <a:schemeClr val="lt1"/>
                </a:solidFill>
              </a:defRPr>
            </a:lvl4pPr>
            <a:lvl5pPr lvl="4" algn="ctr">
              <a:spcBef>
                <a:spcPts val="0"/>
              </a:spcBef>
              <a:spcAft>
                <a:spcPts val="0"/>
              </a:spcAft>
              <a:buClr>
                <a:schemeClr val="lt1"/>
              </a:buClr>
              <a:buSzPts val="8000"/>
              <a:buNone/>
              <a:defRPr b="1" sz="8000">
                <a:solidFill>
                  <a:schemeClr val="lt1"/>
                </a:solidFill>
              </a:defRPr>
            </a:lvl5pPr>
            <a:lvl6pPr lvl="5" algn="ctr">
              <a:spcBef>
                <a:spcPts val="0"/>
              </a:spcBef>
              <a:spcAft>
                <a:spcPts val="0"/>
              </a:spcAft>
              <a:buClr>
                <a:schemeClr val="lt1"/>
              </a:buClr>
              <a:buSzPts val="8000"/>
              <a:buNone/>
              <a:defRPr b="1" sz="8000">
                <a:solidFill>
                  <a:schemeClr val="lt1"/>
                </a:solidFill>
              </a:defRPr>
            </a:lvl6pPr>
            <a:lvl7pPr lvl="6" algn="ctr">
              <a:spcBef>
                <a:spcPts val="0"/>
              </a:spcBef>
              <a:spcAft>
                <a:spcPts val="0"/>
              </a:spcAft>
              <a:buClr>
                <a:schemeClr val="lt1"/>
              </a:buClr>
              <a:buSzPts val="8000"/>
              <a:buNone/>
              <a:defRPr b="1" sz="8000">
                <a:solidFill>
                  <a:schemeClr val="lt1"/>
                </a:solidFill>
              </a:defRPr>
            </a:lvl7pPr>
            <a:lvl8pPr lvl="7" algn="ctr">
              <a:spcBef>
                <a:spcPts val="0"/>
              </a:spcBef>
              <a:spcAft>
                <a:spcPts val="0"/>
              </a:spcAft>
              <a:buClr>
                <a:schemeClr val="lt1"/>
              </a:buClr>
              <a:buSzPts val="8000"/>
              <a:buNone/>
              <a:defRPr b="1" sz="8000">
                <a:solidFill>
                  <a:schemeClr val="lt1"/>
                </a:solidFill>
              </a:defRPr>
            </a:lvl8pPr>
            <a:lvl9pPr lvl="8" algn="ctr">
              <a:spcBef>
                <a:spcPts val="0"/>
              </a:spcBef>
              <a:spcAft>
                <a:spcPts val="0"/>
              </a:spcAft>
              <a:buClr>
                <a:schemeClr val="lt1"/>
              </a:buClr>
              <a:buSzPts val="8000"/>
              <a:buNone/>
              <a:defRPr b="1" sz="8000">
                <a:solidFill>
                  <a:schemeClr val="lt1"/>
                </a:solidFill>
              </a:defRPr>
            </a:lvl9pPr>
          </a:lstStyle>
          <a:p>
            <a:r>
              <a:t>xx%</a:t>
            </a:r>
          </a:p>
        </p:txBody>
      </p:sp>
      <p:sp>
        <p:nvSpPr>
          <p:cNvPr id="1650" name="Google Shape;1650;p204"/>
          <p:cNvSpPr txBox="1"/>
          <p:nvPr>
            <p:ph idx="1" type="subTitle"/>
          </p:nvPr>
        </p:nvSpPr>
        <p:spPr>
          <a:xfrm flipH="1">
            <a:off x="3198150" y="3293187"/>
            <a:ext cx="2747700" cy="316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cxnSp>
        <p:nvCxnSpPr>
          <p:cNvPr id="1651" name="Google Shape;1651;p204"/>
          <p:cNvCxnSpPr/>
          <p:nvPr/>
        </p:nvCxnSpPr>
        <p:spPr>
          <a:xfrm>
            <a:off x="6350113" y="-1501125"/>
            <a:ext cx="3757500" cy="4183800"/>
          </a:xfrm>
          <a:prstGeom prst="straightConnector1">
            <a:avLst/>
          </a:prstGeom>
          <a:noFill/>
          <a:ln cap="flat" cmpd="sng" w="19050">
            <a:solidFill>
              <a:schemeClr val="lt1"/>
            </a:solidFill>
            <a:prstDash val="solid"/>
            <a:round/>
            <a:headEnd len="med" w="med" type="none"/>
            <a:tailEnd len="med" w="med" type="none"/>
          </a:ln>
        </p:spPr>
      </p:cxnSp>
      <p:sp>
        <p:nvSpPr>
          <p:cNvPr id="1652" name="Google Shape;1652;p204"/>
          <p:cNvSpPr/>
          <p:nvPr/>
        </p:nvSpPr>
        <p:spPr>
          <a:xfrm>
            <a:off x="-64200" y="3825775"/>
            <a:ext cx="1296000" cy="138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204"/>
          <p:cNvSpPr/>
          <p:nvPr/>
        </p:nvSpPr>
        <p:spPr>
          <a:xfrm>
            <a:off x="5258900" y="-237925"/>
            <a:ext cx="11403900" cy="5844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204"/>
          <p:cNvSpPr/>
          <p:nvPr/>
        </p:nvSpPr>
        <p:spPr>
          <a:xfrm rot="10800000">
            <a:off x="-5389050" y="-2161975"/>
            <a:ext cx="11403900" cy="58443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204"/>
          <p:cNvSpPr/>
          <p:nvPr/>
        </p:nvSpPr>
        <p:spPr>
          <a:xfrm>
            <a:off x="5211275" y="3863525"/>
            <a:ext cx="2907300" cy="1490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204"/>
          <p:cNvSpPr/>
          <p:nvPr/>
        </p:nvSpPr>
        <p:spPr>
          <a:xfrm rot="10800000">
            <a:off x="1107975" y="-556075"/>
            <a:ext cx="2907300" cy="14901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20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5"/>
        </a:solidFill>
      </p:bgPr>
    </p:bg>
    <p:spTree>
      <p:nvGrpSpPr>
        <p:cNvPr id="101" name="Shape 101"/>
        <p:cNvGrpSpPr/>
        <p:nvPr/>
      </p:nvGrpSpPr>
      <p:grpSpPr>
        <a:xfrm>
          <a:off x="0" y="0"/>
          <a:ext cx="0" cy="0"/>
          <a:chOff x="0" y="0"/>
          <a:chExt cx="0" cy="0"/>
        </a:xfrm>
      </p:grpSpPr>
      <p:sp>
        <p:nvSpPr>
          <p:cNvPr id="102" name="Google Shape;102;p22"/>
          <p:cNvSpPr/>
          <p:nvPr/>
        </p:nvSpPr>
        <p:spPr>
          <a:xfrm>
            <a:off x="-50" y="5600"/>
            <a:ext cx="9144000" cy="5143500"/>
          </a:xfrm>
          <a:prstGeom prst="rect">
            <a:avLst/>
          </a:prstGeom>
          <a:solidFill>
            <a:schemeClr val="lt1">
              <a:alpha val="235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2"/>
          <p:cNvSpPr/>
          <p:nvPr/>
        </p:nvSpPr>
        <p:spPr>
          <a:xfrm>
            <a:off x="4312400" y="3669275"/>
            <a:ext cx="4886400" cy="1051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2"/>
          <p:cNvSpPr txBox="1"/>
          <p:nvPr>
            <p:ph type="title"/>
          </p:nvPr>
        </p:nvSpPr>
        <p:spPr>
          <a:xfrm>
            <a:off x="4572000" y="3729575"/>
            <a:ext cx="3858900" cy="778800"/>
          </a:xfrm>
          <a:prstGeom prst="rect">
            <a:avLst/>
          </a:prstGeom>
        </p:spPr>
        <p:txBody>
          <a:bodyPr anchorCtr="0" anchor="t" bIns="91425" lIns="91425" spcFirstLastPara="1" rIns="91425" wrap="square" tIns="91425">
            <a:noAutofit/>
          </a:bodyPr>
          <a:lstStyle>
            <a:lvl1pPr lvl="0" algn="r">
              <a:spcBef>
                <a:spcPts val="0"/>
              </a:spcBef>
              <a:spcAft>
                <a:spcPts val="0"/>
              </a:spcAft>
              <a:buClr>
                <a:schemeClr val="dk1"/>
              </a:buClr>
              <a:buSzPts val="2700"/>
              <a:buNone/>
              <a:defRPr b="1" sz="25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105" name="Google Shape;105;p22"/>
          <p:cNvSpPr/>
          <p:nvPr/>
        </p:nvSpPr>
        <p:spPr>
          <a:xfrm rot="5400000">
            <a:off x="-341212" y="-788137"/>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6" name="Google Shape;106;p22"/>
          <p:cNvSpPr/>
          <p:nvPr/>
        </p:nvSpPr>
        <p:spPr>
          <a:xfrm rot="5400000">
            <a:off x="-436462" y="-1007212"/>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7" name="Google Shape;107;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
    <p:bg>
      <p:bgPr>
        <a:solidFill>
          <a:schemeClr val="accent5"/>
        </a:solidFill>
      </p:bgPr>
    </p:bg>
    <p:spTree>
      <p:nvGrpSpPr>
        <p:cNvPr id="1658" name="Shape 1658"/>
        <p:cNvGrpSpPr/>
        <p:nvPr/>
      </p:nvGrpSpPr>
      <p:grpSpPr>
        <a:xfrm>
          <a:off x="0" y="0"/>
          <a:ext cx="0" cy="0"/>
          <a:chOff x="0" y="0"/>
          <a:chExt cx="0" cy="0"/>
        </a:xfrm>
      </p:grpSpPr>
      <p:sp>
        <p:nvSpPr>
          <p:cNvPr id="1659" name="Google Shape;1659;p205"/>
          <p:cNvSpPr txBox="1"/>
          <p:nvPr>
            <p:ph type="title"/>
          </p:nvPr>
        </p:nvSpPr>
        <p:spPr>
          <a:xfrm>
            <a:off x="931700" y="2019718"/>
            <a:ext cx="3252900" cy="1000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3600"/>
              <a:buNone/>
              <a:defRPr b="1" sz="3400">
                <a:solidFill>
                  <a:schemeClr val="dk1"/>
                </a:solidFill>
              </a:defRPr>
            </a:lvl1pPr>
            <a:lvl2pPr lvl="1">
              <a:spcBef>
                <a:spcPts val="0"/>
              </a:spcBef>
              <a:spcAft>
                <a:spcPts val="0"/>
              </a:spcAft>
              <a:buClr>
                <a:schemeClr val="dk1"/>
              </a:buClr>
              <a:buSzPts val="3600"/>
              <a:buNone/>
              <a:defRPr b="1" sz="3600">
                <a:solidFill>
                  <a:schemeClr val="dk1"/>
                </a:solidFill>
              </a:defRPr>
            </a:lvl2pPr>
            <a:lvl3pPr lvl="2">
              <a:spcBef>
                <a:spcPts val="0"/>
              </a:spcBef>
              <a:spcAft>
                <a:spcPts val="0"/>
              </a:spcAft>
              <a:buClr>
                <a:schemeClr val="dk1"/>
              </a:buClr>
              <a:buSzPts val="3600"/>
              <a:buNone/>
              <a:defRPr b="1" sz="3600">
                <a:solidFill>
                  <a:schemeClr val="dk1"/>
                </a:solidFill>
              </a:defRPr>
            </a:lvl3pPr>
            <a:lvl4pPr lvl="3">
              <a:spcBef>
                <a:spcPts val="0"/>
              </a:spcBef>
              <a:spcAft>
                <a:spcPts val="0"/>
              </a:spcAft>
              <a:buClr>
                <a:schemeClr val="dk1"/>
              </a:buClr>
              <a:buSzPts val="3600"/>
              <a:buNone/>
              <a:defRPr b="1" sz="3600">
                <a:solidFill>
                  <a:schemeClr val="dk1"/>
                </a:solidFill>
              </a:defRPr>
            </a:lvl4pPr>
            <a:lvl5pPr lvl="4">
              <a:spcBef>
                <a:spcPts val="0"/>
              </a:spcBef>
              <a:spcAft>
                <a:spcPts val="0"/>
              </a:spcAft>
              <a:buClr>
                <a:schemeClr val="dk1"/>
              </a:buClr>
              <a:buSzPts val="3600"/>
              <a:buNone/>
              <a:defRPr b="1" sz="3600">
                <a:solidFill>
                  <a:schemeClr val="dk1"/>
                </a:solidFill>
              </a:defRPr>
            </a:lvl5pPr>
            <a:lvl6pPr lvl="5">
              <a:spcBef>
                <a:spcPts val="0"/>
              </a:spcBef>
              <a:spcAft>
                <a:spcPts val="0"/>
              </a:spcAft>
              <a:buClr>
                <a:schemeClr val="dk1"/>
              </a:buClr>
              <a:buSzPts val="3600"/>
              <a:buNone/>
              <a:defRPr b="1" sz="3600">
                <a:solidFill>
                  <a:schemeClr val="dk1"/>
                </a:solidFill>
              </a:defRPr>
            </a:lvl6pPr>
            <a:lvl7pPr lvl="6">
              <a:spcBef>
                <a:spcPts val="0"/>
              </a:spcBef>
              <a:spcAft>
                <a:spcPts val="0"/>
              </a:spcAft>
              <a:buClr>
                <a:schemeClr val="dk1"/>
              </a:buClr>
              <a:buSzPts val="3600"/>
              <a:buNone/>
              <a:defRPr b="1" sz="3600">
                <a:solidFill>
                  <a:schemeClr val="dk1"/>
                </a:solidFill>
              </a:defRPr>
            </a:lvl7pPr>
            <a:lvl8pPr lvl="7">
              <a:spcBef>
                <a:spcPts val="0"/>
              </a:spcBef>
              <a:spcAft>
                <a:spcPts val="0"/>
              </a:spcAft>
              <a:buClr>
                <a:schemeClr val="dk1"/>
              </a:buClr>
              <a:buSzPts val="3600"/>
              <a:buNone/>
              <a:defRPr b="1" sz="3600">
                <a:solidFill>
                  <a:schemeClr val="dk1"/>
                </a:solidFill>
              </a:defRPr>
            </a:lvl8pPr>
            <a:lvl9pPr lvl="8">
              <a:spcBef>
                <a:spcPts val="0"/>
              </a:spcBef>
              <a:spcAft>
                <a:spcPts val="0"/>
              </a:spcAft>
              <a:buClr>
                <a:schemeClr val="dk1"/>
              </a:buClr>
              <a:buSzPts val="3600"/>
              <a:buNone/>
              <a:defRPr b="1" sz="3600">
                <a:solidFill>
                  <a:schemeClr val="dk1"/>
                </a:solidFill>
              </a:defRPr>
            </a:lvl9pPr>
          </a:lstStyle>
          <a:p/>
        </p:txBody>
      </p:sp>
      <p:sp>
        <p:nvSpPr>
          <p:cNvPr id="1660" name="Google Shape;1660;p205"/>
          <p:cNvSpPr txBox="1"/>
          <p:nvPr>
            <p:ph hasCustomPrompt="1" idx="2" type="title"/>
          </p:nvPr>
        </p:nvSpPr>
        <p:spPr>
          <a:xfrm>
            <a:off x="931700" y="967055"/>
            <a:ext cx="3057300" cy="967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8000"/>
              <a:buNone/>
              <a:defRPr b="1" sz="8000">
                <a:solidFill>
                  <a:schemeClr val="dk1"/>
                </a:solidFill>
              </a:defRPr>
            </a:lvl1pPr>
            <a:lvl2pPr lvl="1">
              <a:spcBef>
                <a:spcPts val="0"/>
              </a:spcBef>
              <a:spcAft>
                <a:spcPts val="0"/>
              </a:spcAft>
              <a:buClr>
                <a:schemeClr val="dk1"/>
              </a:buClr>
              <a:buSzPts val="8000"/>
              <a:buNone/>
              <a:defRPr b="1" sz="8000">
                <a:solidFill>
                  <a:schemeClr val="dk1"/>
                </a:solidFill>
              </a:defRPr>
            </a:lvl2pPr>
            <a:lvl3pPr lvl="2">
              <a:spcBef>
                <a:spcPts val="0"/>
              </a:spcBef>
              <a:spcAft>
                <a:spcPts val="0"/>
              </a:spcAft>
              <a:buClr>
                <a:schemeClr val="dk1"/>
              </a:buClr>
              <a:buSzPts val="8000"/>
              <a:buNone/>
              <a:defRPr b="1" sz="8000">
                <a:solidFill>
                  <a:schemeClr val="dk1"/>
                </a:solidFill>
              </a:defRPr>
            </a:lvl3pPr>
            <a:lvl4pPr lvl="3">
              <a:spcBef>
                <a:spcPts val="0"/>
              </a:spcBef>
              <a:spcAft>
                <a:spcPts val="0"/>
              </a:spcAft>
              <a:buClr>
                <a:schemeClr val="dk1"/>
              </a:buClr>
              <a:buSzPts val="8000"/>
              <a:buNone/>
              <a:defRPr b="1" sz="8000">
                <a:solidFill>
                  <a:schemeClr val="dk1"/>
                </a:solidFill>
              </a:defRPr>
            </a:lvl4pPr>
            <a:lvl5pPr lvl="4">
              <a:spcBef>
                <a:spcPts val="0"/>
              </a:spcBef>
              <a:spcAft>
                <a:spcPts val="0"/>
              </a:spcAft>
              <a:buClr>
                <a:schemeClr val="dk1"/>
              </a:buClr>
              <a:buSzPts val="8000"/>
              <a:buNone/>
              <a:defRPr b="1" sz="8000">
                <a:solidFill>
                  <a:schemeClr val="dk1"/>
                </a:solidFill>
              </a:defRPr>
            </a:lvl5pPr>
            <a:lvl6pPr lvl="5">
              <a:spcBef>
                <a:spcPts val="0"/>
              </a:spcBef>
              <a:spcAft>
                <a:spcPts val="0"/>
              </a:spcAft>
              <a:buClr>
                <a:schemeClr val="dk1"/>
              </a:buClr>
              <a:buSzPts val="8000"/>
              <a:buNone/>
              <a:defRPr b="1" sz="8000">
                <a:solidFill>
                  <a:schemeClr val="dk1"/>
                </a:solidFill>
              </a:defRPr>
            </a:lvl6pPr>
            <a:lvl7pPr lvl="6">
              <a:spcBef>
                <a:spcPts val="0"/>
              </a:spcBef>
              <a:spcAft>
                <a:spcPts val="0"/>
              </a:spcAft>
              <a:buClr>
                <a:schemeClr val="dk1"/>
              </a:buClr>
              <a:buSzPts val="8000"/>
              <a:buNone/>
              <a:defRPr b="1" sz="8000">
                <a:solidFill>
                  <a:schemeClr val="dk1"/>
                </a:solidFill>
              </a:defRPr>
            </a:lvl7pPr>
            <a:lvl8pPr lvl="7">
              <a:spcBef>
                <a:spcPts val="0"/>
              </a:spcBef>
              <a:spcAft>
                <a:spcPts val="0"/>
              </a:spcAft>
              <a:buClr>
                <a:schemeClr val="dk1"/>
              </a:buClr>
              <a:buSzPts val="8000"/>
              <a:buNone/>
              <a:defRPr b="1" sz="8000">
                <a:solidFill>
                  <a:schemeClr val="dk1"/>
                </a:solidFill>
              </a:defRPr>
            </a:lvl8pPr>
            <a:lvl9pPr lvl="8">
              <a:spcBef>
                <a:spcPts val="0"/>
              </a:spcBef>
              <a:spcAft>
                <a:spcPts val="0"/>
              </a:spcAft>
              <a:buClr>
                <a:schemeClr val="dk1"/>
              </a:buClr>
              <a:buSzPts val="8000"/>
              <a:buNone/>
              <a:defRPr b="1" sz="8000">
                <a:solidFill>
                  <a:schemeClr val="dk1"/>
                </a:solidFill>
              </a:defRPr>
            </a:lvl9pPr>
          </a:lstStyle>
          <a:p>
            <a:r>
              <a:t>xx%</a:t>
            </a:r>
          </a:p>
        </p:txBody>
      </p:sp>
      <p:sp>
        <p:nvSpPr>
          <p:cNvPr id="1661" name="Google Shape;1661;p205"/>
          <p:cNvSpPr txBox="1"/>
          <p:nvPr>
            <p:ph idx="1" type="subTitle"/>
          </p:nvPr>
        </p:nvSpPr>
        <p:spPr>
          <a:xfrm>
            <a:off x="931700" y="3326230"/>
            <a:ext cx="1978500" cy="583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1662" name="Google Shape;1662;p205"/>
          <p:cNvCxnSpPr/>
          <p:nvPr/>
        </p:nvCxnSpPr>
        <p:spPr>
          <a:xfrm>
            <a:off x="2581800" y="-1263000"/>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1663" name="Google Shape;1663;p205"/>
          <p:cNvSpPr/>
          <p:nvPr/>
        </p:nvSpPr>
        <p:spPr>
          <a:xfrm>
            <a:off x="-62425" y="3825775"/>
            <a:ext cx="1296000" cy="1382400"/>
          </a:xfrm>
          <a:prstGeom prst="rtTriangl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20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1_1">
    <p:bg>
      <p:bgPr>
        <a:solidFill>
          <a:schemeClr val="accent5"/>
        </a:solidFill>
      </p:bgPr>
    </p:bg>
    <p:spTree>
      <p:nvGrpSpPr>
        <p:cNvPr id="1665" name="Shape 1665"/>
        <p:cNvGrpSpPr/>
        <p:nvPr/>
      </p:nvGrpSpPr>
      <p:grpSpPr>
        <a:xfrm>
          <a:off x="0" y="0"/>
          <a:ext cx="0" cy="0"/>
          <a:chOff x="0" y="0"/>
          <a:chExt cx="0" cy="0"/>
        </a:xfrm>
      </p:grpSpPr>
      <p:sp>
        <p:nvSpPr>
          <p:cNvPr id="1666" name="Google Shape;1666;p206"/>
          <p:cNvSpPr txBox="1"/>
          <p:nvPr>
            <p:ph type="title"/>
          </p:nvPr>
        </p:nvSpPr>
        <p:spPr>
          <a:xfrm flipH="1">
            <a:off x="1821475" y="2527625"/>
            <a:ext cx="5501100" cy="463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600"/>
              <a:buNone/>
              <a:defRPr b="1" sz="3600">
                <a:solidFill>
                  <a:schemeClr val="dk1"/>
                </a:solidFill>
              </a:defRPr>
            </a:lvl1pPr>
            <a:lvl2pPr lvl="1" algn="ctr">
              <a:spcBef>
                <a:spcPts val="0"/>
              </a:spcBef>
              <a:spcAft>
                <a:spcPts val="0"/>
              </a:spcAft>
              <a:buClr>
                <a:schemeClr val="dk1"/>
              </a:buClr>
              <a:buSzPts val="3600"/>
              <a:buNone/>
              <a:defRPr b="1" sz="3600">
                <a:solidFill>
                  <a:schemeClr val="dk1"/>
                </a:solidFill>
              </a:defRPr>
            </a:lvl2pPr>
            <a:lvl3pPr lvl="2" algn="ctr">
              <a:spcBef>
                <a:spcPts val="0"/>
              </a:spcBef>
              <a:spcAft>
                <a:spcPts val="0"/>
              </a:spcAft>
              <a:buClr>
                <a:schemeClr val="dk1"/>
              </a:buClr>
              <a:buSzPts val="3600"/>
              <a:buNone/>
              <a:defRPr b="1" sz="3600">
                <a:solidFill>
                  <a:schemeClr val="dk1"/>
                </a:solidFill>
              </a:defRPr>
            </a:lvl3pPr>
            <a:lvl4pPr lvl="3" algn="ctr">
              <a:spcBef>
                <a:spcPts val="0"/>
              </a:spcBef>
              <a:spcAft>
                <a:spcPts val="0"/>
              </a:spcAft>
              <a:buClr>
                <a:schemeClr val="dk1"/>
              </a:buClr>
              <a:buSzPts val="3600"/>
              <a:buNone/>
              <a:defRPr b="1" sz="3600">
                <a:solidFill>
                  <a:schemeClr val="dk1"/>
                </a:solidFill>
              </a:defRPr>
            </a:lvl4pPr>
            <a:lvl5pPr lvl="4" algn="ctr">
              <a:spcBef>
                <a:spcPts val="0"/>
              </a:spcBef>
              <a:spcAft>
                <a:spcPts val="0"/>
              </a:spcAft>
              <a:buClr>
                <a:schemeClr val="dk1"/>
              </a:buClr>
              <a:buSzPts val="3600"/>
              <a:buNone/>
              <a:defRPr b="1" sz="3600">
                <a:solidFill>
                  <a:schemeClr val="dk1"/>
                </a:solidFill>
              </a:defRPr>
            </a:lvl5pPr>
            <a:lvl6pPr lvl="5" algn="ctr">
              <a:spcBef>
                <a:spcPts val="0"/>
              </a:spcBef>
              <a:spcAft>
                <a:spcPts val="0"/>
              </a:spcAft>
              <a:buClr>
                <a:schemeClr val="dk1"/>
              </a:buClr>
              <a:buSzPts val="3600"/>
              <a:buNone/>
              <a:defRPr b="1" sz="3600">
                <a:solidFill>
                  <a:schemeClr val="dk1"/>
                </a:solidFill>
              </a:defRPr>
            </a:lvl6pPr>
            <a:lvl7pPr lvl="6" algn="ctr">
              <a:spcBef>
                <a:spcPts val="0"/>
              </a:spcBef>
              <a:spcAft>
                <a:spcPts val="0"/>
              </a:spcAft>
              <a:buClr>
                <a:schemeClr val="dk1"/>
              </a:buClr>
              <a:buSzPts val="3600"/>
              <a:buNone/>
              <a:defRPr b="1" sz="3600">
                <a:solidFill>
                  <a:schemeClr val="dk1"/>
                </a:solidFill>
              </a:defRPr>
            </a:lvl7pPr>
            <a:lvl8pPr lvl="7" algn="ctr">
              <a:spcBef>
                <a:spcPts val="0"/>
              </a:spcBef>
              <a:spcAft>
                <a:spcPts val="0"/>
              </a:spcAft>
              <a:buClr>
                <a:schemeClr val="dk1"/>
              </a:buClr>
              <a:buSzPts val="3600"/>
              <a:buNone/>
              <a:defRPr b="1" sz="3600">
                <a:solidFill>
                  <a:schemeClr val="dk1"/>
                </a:solidFill>
              </a:defRPr>
            </a:lvl8pPr>
            <a:lvl9pPr lvl="8" algn="ctr">
              <a:spcBef>
                <a:spcPts val="0"/>
              </a:spcBef>
              <a:spcAft>
                <a:spcPts val="0"/>
              </a:spcAft>
              <a:buClr>
                <a:schemeClr val="dk1"/>
              </a:buClr>
              <a:buSzPts val="3600"/>
              <a:buNone/>
              <a:defRPr b="1" sz="3600">
                <a:solidFill>
                  <a:schemeClr val="dk1"/>
                </a:solidFill>
              </a:defRPr>
            </a:lvl9pPr>
          </a:lstStyle>
          <a:p/>
        </p:txBody>
      </p:sp>
      <p:sp>
        <p:nvSpPr>
          <p:cNvPr id="1667" name="Google Shape;1667;p206"/>
          <p:cNvSpPr txBox="1"/>
          <p:nvPr>
            <p:ph hasCustomPrompt="1" idx="2" type="title"/>
          </p:nvPr>
        </p:nvSpPr>
        <p:spPr>
          <a:xfrm flipH="1">
            <a:off x="3043350" y="1533511"/>
            <a:ext cx="3057300" cy="87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8000"/>
              <a:buNone/>
              <a:defRPr b="1" sz="8000">
                <a:solidFill>
                  <a:schemeClr val="dk1"/>
                </a:solidFill>
              </a:defRPr>
            </a:lvl1pPr>
            <a:lvl2pPr lvl="1" algn="ctr">
              <a:spcBef>
                <a:spcPts val="0"/>
              </a:spcBef>
              <a:spcAft>
                <a:spcPts val="0"/>
              </a:spcAft>
              <a:buClr>
                <a:schemeClr val="dk1"/>
              </a:buClr>
              <a:buSzPts val="8000"/>
              <a:buNone/>
              <a:defRPr b="1" sz="8000">
                <a:solidFill>
                  <a:schemeClr val="dk1"/>
                </a:solidFill>
              </a:defRPr>
            </a:lvl2pPr>
            <a:lvl3pPr lvl="2" algn="ctr">
              <a:spcBef>
                <a:spcPts val="0"/>
              </a:spcBef>
              <a:spcAft>
                <a:spcPts val="0"/>
              </a:spcAft>
              <a:buClr>
                <a:schemeClr val="dk1"/>
              </a:buClr>
              <a:buSzPts val="8000"/>
              <a:buNone/>
              <a:defRPr b="1" sz="8000">
                <a:solidFill>
                  <a:schemeClr val="dk1"/>
                </a:solidFill>
              </a:defRPr>
            </a:lvl3pPr>
            <a:lvl4pPr lvl="3" algn="ctr">
              <a:spcBef>
                <a:spcPts val="0"/>
              </a:spcBef>
              <a:spcAft>
                <a:spcPts val="0"/>
              </a:spcAft>
              <a:buClr>
                <a:schemeClr val="dk1"/>
              </a:buClr>
              <a:buSzPts val="8000"/>
              <a:buNone/>
              <a:defRPr b="1" sz="8000">
                <a:solidFill>
                  <a:schemeClr val="dk1"/>
                </a:solidFill>
              </a:defRPr>
            </a:lvl4pPr>
            <a:lvl5pPr lvl="4" algn="ctr">
              <a:spcBef>
                <a:spcPts val="0"/>
              </a:spcBef>
              <a:spcAft>
                <a:spcPts val="0"/>
              </a:spcAft>
              <a:buClr>
                <a:schemeClr val="dk1"/>
              </a:buClr>
              <a:buSzPts val="8000"/>
              <a:buNone/>
              <a:defRPr b="1" sz="8000">
                <a:solidFill>
                  <a:schemeClr val="dk1"/>
                </a:solidFill>
              </a:defRPr>
            </a:lvl5pPr>
            <a:lvl6pPr lvl="5" algn="ctr">
              <a:spcBef>
                <a:spcPts val="0"/>
              </a:spcBef>
              <a:spcAft>
                <a:spcPts val="0"/>
              </a:spcAft>
              <a:buClr>
                <a:schemeClr val="dk1"/>
              </a:buClr>
              <a:buSzPts val="8000"/>
              <a:buNone/>
              <a:defRPr b="1" sz="8000">
                <a:solidFill>
                  <a:schemeClr val="dk1"/>
                </a:solidFill>
              </a:defRPr>
            </a:lvl6pPr>
            <a:lvl7pPr lvl="6" algn="ctr">
              <a:spcBef>
                <a:spcPts val="0"/>
              </a:spcBef>
              <a:spcAft>
                <a:spcPts val="0"/>
              </a:spcAft>
              <a:buClr>
                <a:schemeClr val="dk1"/>
              </a:buClr>
              <a:buSzPts val="8000"/>
              <a:buNone/>
              <a:defRPr b="1" sz="8000">
                <a:solidFill>
                  <a:schemeClr val="dk1"/>
                </a:solidFill>
              </a:defRPr>
            </a:lvl7pPr>
            <a:lvl8pPr lvl="7" algn="ctr">
              <a:spcBef>
                <a:spcPts val="0"/>
              </a:spcBef>
              <a:spcAft>
                <a:spcPts val="0"/>
              </a:spcAft>
              <a:buClr>
                <a:schemeClr val="dk1"/>
              </a:buClr>
              <a:buSzPts val="8000"/>
              <a:buNone/>
              <a:defRPr b="1" sz="8000">
                <a:solidFill>
                  <a:schemeClr val="dk1"/>
                </a:solidFill>
              </a:defRPr>
            </a:lvl8pPr>
            <a:lvl9pPr lvl="8" algn="ctr">
              <a:spcBef>
                <a:spcPts val="0"/>
              </a:spcBef>
              <a:spcAft>
                <a:spcPts val="0"/>
              </a:spcAft>
              <a:buClr>
                <a:schemeClr val="dk1"/>
              </a:buClr>
              <a:buSzPts val="8000"/>
              <a:buNone/>
              <a:defRPr b="1" sz="8000">
                <a:solidFill>
                  <a:schemeClr val="dk1"/>
                </a:solidFill>
              </a:defRPr>
            </a:lvl9pPr>
          </a:lstStyle>
          <a:p>
            <a:r>
              <a:t>xx%</a:t>
            </a:r>
          </a:p>
        </p:txBody>
      </p:sp>
      <p:sp>
        <p:nvSpPr>
          <p:cNvPr id="1668" name="Google Shape;1668;p206"/>
          <p:cNvSpPr txBox="1"/>
          <p:nvPr>
            <p:ph idx="1" type="subTitle"/>
          </p:nvPr>
        </p:nvSpPr>
        <p:spPr>
          <a:xfrm flipH="1">
            <a:off x="3198150" y="3293187"/>
            <a:ext cx="2747700" cy="316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1669" name="Google Shape;1669;p206"/>
          <p:cNvCxnSpPr/>
          <p:nvPr/>
        </p:nvCxnSpPr>
        <p:spPr>
          <a:xfrm>
            <a:off x="6350113" y="-1501125"/>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1670" name="Google Shape;1670;p206"/>
          <p:cNvSpPr/>
          <p:nvPr/>
        </p:nvSpPr>
        <p:spPr>
          <a:xfrm>
            <a:off x="-64200" y="3825775"/>
            <a:ext cx="1296000" cy="138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206"/>
          <p:cNvSpPr/>
          <p:nvPr/>
        </p:nvSpPr>
        <p:spPr>
          <a:xfrm>
            <a:off x="5258900" y="-237925"/>
            <a:ext cx="11403900" cy="58443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206"/>
          <p:cNvSpPr/>
          <p:nvPr/>
        </p:nvSpPr>
        <p:spPr>
          <a:xfrm rot="10800000">
            <a:off x="-5389050" y="-2161975"/>
            <a:ext cx="11403900" cy="5844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206"/>
          <p:cNvSpPr/>
          <p:nvPr/>
        </p:nvSpPr>
        <p:spPr>
          <a:xfrm>
            <a:off x="5211275" y="3863525"/>
            <a:ext cx="2907300" cy="1490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206"/>
          <p:cNvSpPr/>
          <p:nvPr/>
        </p:nvSpPr>
        <p:spPr>
          <a:xfrm rot="10800000">
            <a:off x="1107975" y="-556075"/>
            <a:ext cx="2907300" cy="14901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20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25">
    <p:bg>
      <p:bgPr>
        <a:solidFill>
          <a:schemeClr val="accent5"/>
        </a:solidFill>
      </p:bgPr>
    </p:bg>
    <p:spTree>
      <p:nvGrpSpPr>
        <p:cNvPr id="1676" name="Shape 1676"/>
        <p:cNvGrpSpPr/>
        <p:nvPr/>
      </p:nvGrpSpPr>
      <p:grpSpPr>
        <a:xfrm>
          <a:off x="0" y="0"/>
          <a:ext cx="0" cy="0"/>
          <a:chOff x="0" y="0"/>
          <a:chExt cx="0" cy="0"/>
        </a:xfrm>
      </p:grpSpPr>
      <p:sp>
        <p:nvSpPr>
          <p:cNvPr id="1677" name="Google Shape;1677;p207"/>
          <p:cNvSpPr/>
          <p:nvPr/>
        </p:nvSpPr>
        <p:spPr>
          <a:xfrm>
            <a:off x="4796125" y="-217575"/>
            <a:ext cx="4347900" cy="5619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78" name="Google Shape;1678;p207"/>
          <p:cNvSpPr txBox="1"/>
          <p:nvPr>
            <p:ph type="title"/>
          </p:nvPr>
        </p:nvSpPr>
        <p:spPr>
          <a:xfrm>
            <a:off x="713225" y="1440200"/>
            <a:ext cx="3858900" cy="5286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1"/>
              </a:buClr>
              <a:buSzPts val="3000"/>
              <a:buNone/>
              <a:defRPr b="1" sz="3000">
                <a:solidFill>
                  <a:schemeClr val="dk1"/>
                </a:solidFill>
              </a:defRPr>
            </a:lvl1pPr>
            <a:lvl2pPr lvl="1">
              <a:spcBef>
                <a:spcPts val="0"/>
              </a:spcBef>
              <a:spcAft>
                <a:spcPts val="0"/>
              </a:spcAft>
              <a:buClr>
                <a:schemeClr val="dk1"/>
              </a:buClr>
              <a:buSzPts val="2000"/>
              <a:buNone/>
              <a:defRPr b="1" sz="2000">
                <a:solidFill>
                  <a:schemeClr val="dk1"/>
                </a:solidFill>
              </a:defRPr>
            </a:lvl2pPr>
            <a:lvl3pPr lvl="2">
              <a:spcBef>
                <a:spcPts val="0"/>
              </a:spcBef>
              <a:spcAft>
                <a:spcPts val="0"/>
              </a:spcAft>
              <a:buClr>
                <a:schemeClr val="dk1"/>
              </a:buClr>
              <a:buSzPts val="2000"/>
              <a:buNone/>
              <a:defRPr b="1" sz="2000">
                <a:solidFill>
                  <a:schemeClr val="dk1"/>
                </a:solidFill>
              </a:defRPr>
            </a:lvl3pPr>
            <a:lvl4pPr lvl="3">
              <a:spcBef>
                <a:spcPts val="0"/>
              </a:spcBef>
              <a:spcAft>
                <a:spcPts val="0"/>
              </a:spcAft>
              <a:buClr>
                <a:schemeClr val="dk1"/>
              </a:buClr>
              <a:buSzPts val="2000"/>
              <a:buNone/>
              <a:defRPr b="1" sz="2000">
                <a:solidFill>
                  <a:schemeClr val="dk1"/>
                </a:solidFill>
              </a:defRPr>
            </a:lvl4pPr>
            <a:lvl5pPr lvl="4">
              <a:spcBef>
                <a:spcPts val="0"/>
              </a:spcBef>
              <a:spcAft>
                <a:spcPts val="0"/>
              </a:spcAft>
              <a:buClr>
                <a:schemeClr val="dk1"/>
              </a:buClr>
              <a:buSzPts val="2000"/>
              <a:buNone/>
              <a:defRPr b="1" sz="2000">
                <a:solidFill>
                  <a:schemeClr val="dk1"/>
                </a:solidFill>
              </a:defRPr>
            </a:lvl5pPr>
            <a:lvl6pPr lvl="5">
              <a:spcBef>
                <a:spcPts val="0"/>
              </a:spcBef>
              <a:spcAft>
                <a:spcPts val="0"/>
              </a:spcAft>
              <a:buClr>
                <a:schemeClr val="dk1"/>
              </a:buClr>
              <a:buSzPts val="2000"/>
              <a:buNone/>
              <a:defRPr b="1" sz="2000">
                <a:solidFill>
                  <a:schemeClr val="dk1"/>
                </a:solidFill>
              </a:defRPr>
            </a:lvl6pPr>
            <a:lvl7pPr lvl="6">
              <a:spcBef>
                <a:spcPts val="0"/>
              </a:spcBef>
              <a:spcAft>
                <a:spcPts val="0"/>
              </a:spcAft>
              <a:buClr>
                <a:schemeClr val="dk1"/>
              </a:buClr>
              <a:buSzPts val="2000"/>
              <a:buNone/>
              <a:defRPr b="1" sz="2000">
                <a:solidFill>
                  <a:schemeClr val="dk1"/>
                </a:solidFill>
              </a:defRPr>
            </a:lvl7pPr>
            <a:lvl8pPr lvl="7">
              <a:spcBef>
                <a:spcPts val="0"/>
              </a:spcBef>
              <a:spcAft>
                <a:spcPts val="0"/>
              </a:spcAft>
              <a:buClr>
                <a:schemeClr val="dk1"/>
              </a:buClr>
              <a:buSzPts val="2000"/>
              <a:buNone/>
              <a:defRPr b="1" sz="2000">
                <a:solidFill>
                  <a:schemeClr val="dk1"/>
                </a:solidFill>
              </a:defRPr>
            </a:lvl8pPr>
            <a:lvl9pPr lvl="8">
              <a:spcBef>
                <a:spcPts val="0"/>
              </a:spcBef>
              <a:spcAft>
                <a:spcPts val="0"/>
              </a:spcAft>
              <a:buClr>
                <a:schemeClr val="dk1"/>
              </a:buClr>
              <a:buSzPts val="2000"/>
              <a:buNone/>
              <a:defRPr b="1" sz="2000">
                <a:solidFill>
                  <a:schemeClr val="dk1"/>
                </a:solidFill>
              </a:defRPr>
            </a:lvl9pPr>
          </a:lstStyle>
          <a:p/>
        </p:txBody>
      </p:sp>
      <p:sp>
        <p:nvSpPr>
          <p:cNvPr id="1679" name="Google Shape;1679;p207"/>
          <p:cNvSpPr txBox="1"/>
          <p:nvPr>
            <p:ph idx="1" type="subTitle"/>
          </p:nvPr>
        </p:nvSpPr>
        <p:spPr>
          <a:xfrm>
            <a:off x="713225" y="2263300"/>
            <a:ext cx="3400800" cy="1317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sz="1400">
                <a:solidFill>
                  <a:schemeClr val="dk1"/>
                </a:solidFill>
                <a:latin typeface="Didact Gothic"/>
                <a:ea typeface="Didact Gothic"/>
                <a:cs typeface="Didact Gothic"/>
                <a:sym typeface="Didact Gothic"/>
              </a:defRPr>
            </a:lvl1pPr>
            <a:lvl2pPr lvl="1">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spcBef>
                <a:spcPts val="1600"/>
              </a:spcBef>
              <a:spcAft>
                <a:spcPts val="160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680" name="Google Shape;1680;p207"/>
          <p:cNvSpPr/>
          <p:nvPr/>
        </p:nvSpPr>
        <p:spPr>
          <a:xfrm>
            <a:off x="842850" y="539500"/>
            <a:ext cx="800100" cy="857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20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1">
    <p:bg>
      <p:bgPr>
        <a:solidFill>
          <a:schemeClr val="accent5"/>
        </a:solidFill>
      </p:bgPr>
    </p:bg>
    <p:spTree>
      <p:nvGrpSpPr>
        <p:cNvPr id="1682" name="Shape 1682"/>
        <p:cNvGrpSpPr/>
        <p:nvPr/>
      </p:nvGrpSpPr>
      <p:grpSpPr>
        <a:xfrm>
          <a:off x="0" y="0"/>
          <a:ext cx="0" cy="0"/>
          <a:chOff x="0" y="0"/>
          <a:chExt cx="0" cy="0"/>
        </a:xfrm>
      </p:grpSpPr>
      <p:sp>
        <p:nvSpPr>
          <p:cNvPr id="1683" name="Google Shape;1683;p208"/>
          <p:cNvSpPr/>
          <p:nvPr/>
        </p:nvSpPr>
        <p:spPr>
          <a:xfrm>
            <a:off x="1348225" y="695250"/>
            <a:ext cx="6572100" cy="3753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208"/>
          <p:cNvSpPr/>
          <p:nvPr/>
        </p:nvSpPr>
        <p:spPr>
          <a:xfrm rot="10800000">
            <a:off x="3133650" y="-22775"/>
            <a:ext cx="2876700" cy="12957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208"/>
          <p:cNvSpPr txBox="1"/>
          <p:nvPr>
            <p:ph idx="1" type="body"/>
          </p:nvPr>
        </p:nvSpPr>
        <p:spPr>
          <a:xfrm>
            <a:off x="2517475" y="2351960"/>
            <a:ext cx="4109100" cy="1484100"/>
          </a:xfrm>
          <a:prstGeom prst="rect">
            <a:avLst/>
          </a:prstGeom>
        </p:spPr>
        <p:txBody>
          <a:bodyPr anchorCtr="0" anchor="t" bIns="91425" lIns="91425" spcFirstLastPara="1" rIns="91425" wrap="square" tIns="91425">
            <a:noAutofit/>
          </a:bodyPr>
          <a:lstStyle>
            <a:lvl1pPr indent="-323850" lvl="0" marL="457200">
              <a:lnSpc>
                <a:spcPct val="100000"/>
              </a:lnSpc>
              <a:spcBef>
                <a:spcPts val="0"/>
              </a:spcBef>
              <a:spcAft>
                <a:spcPts val="0"/>
              </a:spcAft>
              <a:buClr>
                <a:srgbClr val="000000"/>
              </a:buClr>
              <a:buSzPts val="1500"/>
              <a:buFont typeface="Montserrat"/>
              <a:buChar char="●"/>
              <a:defRPr>
                <a:solidFill>
                  <a:schemeClr val="dk1"/>
                </a:solidFill>
                <a:latin typeface="Didact Gothic"/>
                <a:ea typeface="Didact Gothic"/>
                <a:cs typeface="Didact Gothic"/>
                <a:sym typeface="Didact Gothic"/>
              </a:defRPr>
            </a:lvl1pPr>
            <a:lvl2pPr indent="-298450" lvl="1" marL="914400" algn="just">
              <a:spcBef>
                <a:spcPts val="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2pPr>
            <a:lvl3pPr indent="-298450" lvl="2" marL="13716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3pPr>
            <a:lvl4pPr indent="-298450" lvl="3" marL="18288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4pPr>
            <a:lvl5pPr indent="-298450" lvl="4" marL="22860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5pPr>
            <a:lvl6pPr indent="-298450" lvl="5" marL="27432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6pPr>
            <a:lvl7pPr indent="-298450" lvl="6" marL="32004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7pPr>
            <a:lvl8pPr indent="-298450" lvl="7" marL="36576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8pPr>
            <a:lvl9pPr indent="-298450" lvl="8" marL="4114800" algn="just">
              <a:spcBef>
                <a:spcPts val="1600"/>
              </a:spcBef>
              <a:spcAft>
                <a:spcPts val="1600"/>
              </a:spcAft>
              <a:buClr>
                <a:srgbClr val="000000"/>
              </a:buClr>
              <a:buSzPts val="1100"/>
              <a:buFont typeface="Montserrat"/>
              <a:buChar char="■"/>
              <a:defRPr>
                <a:solidFill>
                  <a:schemeClr val="dk1"/>
                </a:solidFill>
                <a:latin typeface="Didact Gothic"/>
                <a:ea typeface="Didact Gothic"/>
                <a:cs typeface="Didact Gothic"/>
                <a:sym typeface="Didact Gothic"/>
              </a:defRPr>
            </a:lvl9pPr>
          </a:lstStyle>
          <a:p/>
        </p:txBody>
      </p:sp>
      <p:sp>
        <p:nvSpPr>
          <p:cNvPr id="1686" name="Google Shape;1686;p208"/>
          <p:cNvSpPr txBox="1"/>
          <p:nvPr>
            <p:ph type="title"/>
          </p:nvPr>
        </p:nvSpPr>
        <p:spPr>
          <a:xfrm>
            <a:off x="1687950" y="15213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687" name="Google Shape;1687;p20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5">
    <p:bg>
      <p:bgPr>
        <a:solidFill>
          <a:schemeClr val="accent5"/>
        </a:solidFill>
      </p:bgPr>
    </p:bg>
    <p:spTree>
      <p:nvGrpSpPr>
        <p:cNvPr id="1688" name="Shape 1688"/>
        <p:cNvGrpSpPr/>
        <p:nvPr/>
      </p:nvGrpSpPr>
      <p:grpSpPr>
        <a:xfrm>
          <a:off x="0" y="0"/>
          <a:ext cx="0" cy="0"/>
          <a:chOff x="0" y="0"/>
          <a:chExt cx="0" cy="0"/>
        </a:xfrm>
      </p:grpSpPr>
      <p:sp>
        <p:nvSpPr>
          <p:cNvPr id="1689" name="Google Shape;1689;p209"/>
          <p:cNvSpPr txBox="1"/>
          <p:nvPr>
            <p:ph type="title"/>
          </p:nvPr>
        </p:nvSpPr>
        <p:spPr>
          <a:xfrm>
            <a:off x="862450" y="3418086"/>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690" name="Google Shape;1690;p209"/>
          <p:cNvSpPr txBox="1"/>
          <p:nvPr>
            <p:ph idx="1" type="subTitle"/>
          </p:nvPr>
        </p:nvSpPr>
        <p:spPr>
          <a:xfrm>
            <a:off x="424450" y="3659411"/>
            <a:ext cx="2639700" cy="79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691" name="Google Shape;1691;p209"/>
          <p:cNvSpPr txBox="1"/>
          <p:nvPr>
            <p:ph idx="2" type="title"/>
          </p:nvPr>
        </p:nvSpPr>
        <p:spPr>
          <a:xfrm>
            <a:off x="6525755" y="3418086"/>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692" name="Google Shape;1692;p209"/>
          <p:cNvSpPr txBox="1"/>
          <p:nvPr>
            <p:ph idx="3" type="subTitle"/>
          </p:nvPr>
        </p:nvSpPr>
        <p:spPr>
          <a:xfrm>
            <a:off x="6087751" y="3659411"/>
            <a:ext cx="2639700" cy="79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693" name="Google Shape;1693;p209"/>
          <p:cNvSpPr txBox="1"/>
          <p:nvPr>
            <p:ph idx="4" type="title"/>
          </p:nvPr>
        </p:nvSpPr>
        <p:spPr>
          <a:xfrm>
            <a:off x="3690150" y="3418086"/>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694" name="Google Shape;1694;p209"/>
          <p:cNvSpPr txBox="1"/>
          <p:nvPr>
            <p:ph idx="5" type="subTitle"/>
          </p:nvPr>
        </p:nvSpPr>
        <p:spPr>
          <a:xfrm>
            <a:off x="3252148" y="3659411"/>
            <a:ext cx="2639700" cy="79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695" name="Google Shape;1695;p209"/>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696" name="Google Shape;1696;p20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30">
    <p:bg>
      <p:bgPr>
        <a:solidFill>
          <a:schemeClr val="accent5"/>
        </a:solidFill>
      </p:bgPr>
    </p:bg>
    <p:spTree>
      <p:nvGrpSpPr>
        <p:cNvPr id="1697" name="Shape 1697"/>
        <p:cNvGrpSpPr/>
        <p:nvPr/>
      </p:nvGrpSpPr>
      <p:grpSpPr>
        <a:xfrm>
          <a:off x="0" y="0"/>
          <a:ext cx="0" cy="0"/>
          <a:chOff x="0" y="0"/>
          <a:chExt cx="0" cy="0"/>
        </a:xfrm>
      </p:grpSpPr>
      <p:sp>
        <p:nvSpPr>
          <p:cNvPr id="1698" name="Google Shape;1698;p210"/>
          <p:cNvSpPr/>
          <p:nvPr/>
        </p:nvSpPr>
        <p:spPr>
          <a:xfrm rot="-5400000">
            <a:off x="5236050" y="1293550"/>
            <a:ext cx="3924900" cy="3891000"/>
          </a:xfrm>
          <a:prstGeom prst="rtTriangle">
            <a:avLst/>
          </a:prstGeom>
          <a:solidFill>
            <a:srgbClr val="6868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210"/>
          <p:cNvSpPr/>
          <p:nvPr/>
        </p:nvSpPr>
        <p:spPr>
          <a:xfrm flipH="1" rot="10800000">
            <a:off x="37875" y="150"/>
            <a:ext cx="9106200" cy="44697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210"/>
          <p:cNvSpPr/>
          <p:nvPr/>
        </p:nvSpPr>
        <p:spPr>
          <a:xfrm flipH="1">
            <a:off x="3580800" y="1387275"/>
            <a:ext cx="9554400" cy="4859700"/>
          </a:xfrm>
          <a:prstGeom prst="triangle">
            <a:avLst>
              <a:gd fmla="val 49428"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210"/>
          <p:cNvSpPr txBox="1"/>
          <p:nvPr>
            <p:ph type="ctrTitle"/>
          </p:nvPr>
        </p:nvSpPr>
        <p:spPr>
          <a:xfrm>
            <a:off x="1690800" y="1232050"/>
            <a:ext cx="5762400" cy="585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8000"/>
              <a:buNone/>
              <a:defRPr b="1" sz="3000">
                <a:solidFill>
                  <a:schemeClr val="dk1"/>
                </a:solidFill>
              </a:defRPr>
            </a:lvl1pPr>
            <a:lvl2pPr lvl="1" algn="ctr">
              <a:spcBef>
                <a:spcPts val="0"/>
              </a:spcBef>
              <a:spcAft>
                <a:spcPts val="0"/>
              </a:spcAft>
              <a:buClr>
                <a:schemeClr val="dk1"/>
              </a:buClr>
              <a:buSzPts val="8000"/>
              <a:buNone/>
              <a:defRPr b="1" sz="8000">
                <a:solidFill>
                  <a:schemeClr val="dk1"/>
                </a:solidFill>
              </a:defRPr>
            </a:lvl2pPr>
            <a:lvl3pPr lvl="2" algn="ctr">
              <a:spcBef>
                <a:spcPts val="0"/>
              </a:spcBef>
              <a:spcAft>
                <a:spcPts val="0"/>
              </a:spcAft>
              <a:buClr>
                <a:schemeClr val="dk1"/>
              </a:buClr>
              <a:buSzPts val="8000"/>
              <a:buNone/>
              <a:defRPr b="1" sz="8000">
                <a:solidFill>
                  <a:schemeClr val="dk1"/>
                </a:solidFill>
              </a:defRPr>
            </a:lvl3pPr>
            <a:lvl4pPr lvl="3" algn="ctr">
              <a:spcBef>
                <a:spcPts val="0"/>
              </a:spcBef>
              <a:spcAft>
                <a:spcPts val="0"/>
              </a:spcAft>
              <a:buClr>
                <a:schemeClr val="dk1"/>
              </a:buClr>
              <a:buSzPts val="8000"/>
              <a:buNone/>
              <a:defRPr b="1" sz="8000">
                <a:solidFill>
                  <a:schemeClr val="dk1"/>
                </a:solidFill>
              </a:defRPr>
            </a:lvl4pPr>
            <a:lvl5pPr lvl="4" algn="ctr">
              <a:spcBef>
                <a:spcPts val="0"/>
              </a:spcBef>
              <a:spcAft>
                <a:spcPts val="0"/>
              </a:spcAft>
              <a:buClr>
                <a:schemeClr val="dk1"/>
              </a:buClr>
              <a:buSzPts val="8000"/>
              <a:buNone/>
              <a:defRPr b="1" sz="8000">
                <a:solidFill>
                  <a:schemeClr val="dk1"/>
                </a:solidFill>
              </a:defRPr>
            </a:lvl5pPr>
            <a:lvl6pPr lvl="5" algn="ctr">
              <a:spcBef>
                <a:spcPts val="0"/>
              </a:spcBef>
              <a:spcAft>
                <a:spcPts val="0"/>
              </a:spcAft>
              <a:buClr>
                <a:schemeClr val="dk1"/>
              </a:buClr>
              <a:buSzPts val="8000"/>
              <a:buNone/>
              <a:defRPr b="1" sz="8000">
                <a:solidFill>
                  <a:schemeClr val="dk1"/>
                </a:solidFill>
              </a:defRPr>
            </a:lvl6pPr>
            <a:lvl7pPr lvl="6" algn="ctr">
              <a:spcBef>
                <a:spcPts val="0"/>
              </a:spcBef>
              <a:spcAft>
                <a:spcPts val="0"/>
              </a:spcAft>
              <a:buClr>
                <a:schemeClr val="dk1"/>
              </a:buClr>
              <a:buSzPts val="8000"/>
              <a:buNone/>
              <a:defRPr b="1" sz="8000">
                <a:solidFill>
                  <a:schemeClr val="dk1"/>
                </a:solidFill>
              </a:defRPr>
            </a:lvl7pPr>
            <a:lvl8pPr lvl="7" algn="ctr">
              <a:spcBef>
                <a:spcPts val="0"/>
              </a:spcBef>
              <a:spcAft>
                <a:spcPts val="0"/>
              </a:spcAft>
              <a:buClr>
                <a:schemeClr val="dk1"/>
              </a:buClr>
              <a:buSzPts val="8000"/>
              <a:buNone/>
              <a:defRPr b="1" sz="8000">
                <a:solidFill>
                  <a:schemeClr val="dk1"/>
                </a:solidFill>
              </a:defRPr>
            </a:lvl8pPr>
            <a:lvl9pPr lvl="8" algn="ctr">
              <a:spcBef>
                <a:spcPts val="0"/>
              </a:spcBef>
              <a:spcAft>
                <a:spcPts val="0"/>
              </a:spcAft>
              <a:buClr>
                <a:schemeClr val="dk1"/>
              </a:buClr>
              <a:buSzPts val="8000"/>
              <a:buNone/>
              <a:defRPr b="1" sz="8000">
                <a:solidFill>
                  <a:schemeClr val="dk1"/>
                </a:solidFill>
              </a:defRPr>
            </a:lvl9pPr>
          </a:lstStyle>
          <a:p/>
        </p:txBody>
      </p:sp>
      <p:sp>
        <p:nvSpPr>
          <p:cNvPr id="1702" name="Google Shape;1702;p210"/>
          <p:cNvSpPr txBox="1"/>
          <p:nvPr>
            <p:ph idx="1" type="subTitle"/>
          </p:nvPr>
        </p:nvSpPr>
        <p:spPr>
          <a:xfrm>
            <a:off x="3058800" y="1873367"/>
            <a:ext cx="3026400" cy="99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703" name="Google Shape;1703;p2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30_1">
    <p:bg>
      <p:bgPr>
        <a:solidFill>
          <a:schemeClr val="accent6"/>
        </a:solidFill>
      </p:bgPr>
    </p:bg>
    <p:spTree>
      <p:nvGrpSpPr>
        <p:cNvPr id="1704" name="Shape 1704"/>
        <p:cNvGrpSpPr/>
        <p:nvPr/>
      </p:nvGrpSpPr>
      <p:grpSpPr>
        <a:xfrm>
          <a:off x="0" y="0"/>
          <a:ext cx="0" cy="0"/>
          <a:chOff x="0" y="0"/>
          <a:chExt cx="0" cy="0"/>
        </a:xfrm>
      </p:grpSpPr>
      <p:sp>
        <p:nvSpPr>
          <p:cNvPr id="1705" name="Google Shape;1705;p211"/>
          <p:cNvSpPr/>
          <p:nvPr/>
        </p:nvSpPr>
        <p:spPr>
          <a:xfrm rot="5400000">
            <a:off x="-3440300" y="-797850"/>
            <a:ext cx="13257600" cy="67392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211"/>
          <p:cNvSpPr/>
          <p:nvPr/>
        </p:nvSpPr>
        <p:spPr>
          <a:xfrm rot="-5400000">
            <a:off x="4398975" y="-370300"/>
            <a:ext cx="5766000" cy="55911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211"/>
          <p:cNvSpPr txBox="1"/>
          <p:nvPr>
            <p:ph type="ctrTitle"/>
          </p:nvPr>
        </p:nvSpPr>
        <p:spPr>
          <a:xfrm>
            <a:off x="713225" y="1672475"/>
            <a:ext cx="3026400" cy="585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8000"/>
              <a:buNone/>
              <a:defRPr b="1" sz="3000">
                <a:solidFill>
                  <a:schemeClr val="lt1"/>
                </a:solidFill>
              </a:defRPr>
            </a:lvl1pPr>
            <a:lvl2pPr lvl="1" algn="ctr">
              <a:spcBef>
                <a:spcPts val="0"/>
              </a:spcBef>
              <a:spcAft>
                <a:spcPts val="0"/>
              </a:spcAft>
              <a:buClr>
                <a:schemeClr val="lt1"/>
              </a:buClr>
              <a:buSzPts val="8000"/>
              <a:buNone/>
              <a:defRPr b="1" sz="8000">
                <a:solidFill>
                  <a:schemeClr val="lt1"/>
                </a:solidFill>
              </a:defRPr>
            </a:lvl2pPr>
            <a:lvl3pPr lvl="2" algn="ctr">
              <a:spcBef>
                <a:spcPts val="0"/>
              </a:spcBef>
              <a:spcAft>
                <a:spcPts val="0"/>
              </a:spcAft>
              <a:buClr>
                <a:schemeClr val="lt1"/>
              </a:buClr>
              <a:buSzPts val="8000"/>
              <a:buNone/>
              <a:defRPr b="1" sz="8000">
                <a:solidFill>
                  <a:schemeClr val="lt1"/>
                </a:solidFill>
              </a:defRPr>
            </a:lvl3pPr>
            <a:lvl4pPr lvl="3" algn="ctr">
              <a:spcBef>
                <a:spcPts val="0"/>
              </a:spcBef>
              <a:spcAft>
                <a:spcPts val="0"/>
              </a:spcAft>
              <a:buClr>
                <a:schemeClr val="lt1"/>
              </a:buClr>
              <a:buSzPts val="8000"/>
              <a:buNone/>
              <a:defRPr b="1" sz="8000">
                <a:solidFill>
                  <a:schemeClr val="lt1"/>
                </a:solidFill>
              </a:defRPr>
            </a:lvl4pPr>
            <a:lvl5pPr lvl="4" algn="ctr">
              <a:spcBef>
                <a:spcPts val="0"/>
              </a:spcBef>
              <a:spcAft>
                <a:spcPts val="0"/>
              </a:spcAft>
              <a:buClr>
                <a:schemeClr val="lt1"/>
              </a:buClr>
              <a:buSzPts val="8000"/>
              <a:buNone/>
              <a:defRPr b="1" sz="8000">
                <a:solidFill>
                  <a:schemeClr val="lt1"/>
                </a:solidFill>
              </a:defRPr>
            </a:lvl5pPr>
            <a:lvl6pPr lvl="5" algn="ctr">
              <a:spcBef>
                <a:spcPts val="0"/>
              </a:spcBef>
              <a:spcAft>
                <a:spcPts val="0"/>
              </a:spcAft>
              <a:buClr>
                <a:schemeClr val="lt1"/>
              </a:buClr>
              <a:buSzPts val="8000"/>
              <a:buNone/>
              <a:defRPr b="1" sz="8000">
                <a:solidFill>
                  <a:schemeClr val="lt1"/>
                </a:solidFill>
              </a:defRPr>
            </a:lvl6pPr>
            <a:lvl7pPr lvl="6" algn="ctr">
              <a:spcBef>
                <a:spcPts val="0"/>
              </a:spcBef>
              <a:spcAft>
                <a:spcPts val="0"/>
              </a:spcAft>
              <a:buClr>
                <a:schemeClr val="lt1"/>
              </a:buClr>
              <a:buSzPts val="8000"/>
              <a:buNone/>
              <a:defRPr b="1" sz="8000">
                <a:solidFill>
                  <a:schemeClr val="lt1"/>
                </a:solidFill>
              </a:defRPr>
            </a:lvl7pPr>
            <a:lvl8pPr lvl="7" algn="ctr">
              <a:spcBef>
                <a:spcPts val="0"/>
              </a:spcBef>
              <a:spcAft>
                <a:spcPts val="0"/>
              </a:spcAft>
              <a:buClr>
                <a:schemeClr val="lt1"/>
              </a:buClr>
              <a:buSzPts val="8000"/>
              <a:buNone/>
              <a:defRPr b="1" sz="8000">
                <a:solidFill>
                  <a:schemeClr val="lt1"/>
                </a:solidFill>
              </a:defRPr>
            </a:lvl8pPr>
            <a:lvl9pPr lvl="8" algn="ctr">
              <a:spcBef>
                <a:spcPts val="0"/>
              </a:spcBef>
              <a:spcAft>
                <a:spcPts val="0"/>
              </a:spcAft>
              <a:buClr>
                <a:schemeClr val="lt1"/>
              </a:buClr>
              <a:buSzPts val="8000"/>
              <a:buNone/>
              <a:defRPr b="1" sz="8000">
                <a:solidFill>
                  <a:schemeClr val="lt1"/>
                </a:solidFill>
              </a:defRPr>
            </a:lvl9pPr>
          </a:lstStyle>
          <a:p/>
        </p:txBody>
      </p:sp>
      <p:sp>
        <p:nvSpPr>
          <p:cNvPr id="1708" name="Google Shape;1708;p211"/>
          <p:cNvSpPr txBox="1"/>
          <p:nvPr>
            <p:ph idx="1" type="subTitle"/>
          </p:nvPr>
        </p:nvSpPr>
        <p:spPr>
          <a:xfrm>
            <a:off x="713225" y="2472004"/>
            <a:ext cx="3026400" cy="99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1709" name="Google Shape;1709;p211"/>
          <p:cNvSpPr/>
          <p:nvPr/>
        </p:nvSpPr>
        <p:spPr>
          <a:xfrm rot="-2700000">
            <a:off x="4008372" y="-4515765"/>
            <a:ext cx="5766173" cy="5590952"/>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10" name="Google Shape;1710;p211"/>
          <p:cNvCxnSpPr/>
          <p:nvPr/>
        </p:nvCxnSpPr>
        <p:spPr>
          <a:xfrm flipH="1" rot="10800000">
            <a:off x="4562550" y="-204075"/>
            <a:ext cx="6010200" cy="6181800"/>
          </a:xfrm>
          <a:prstGeom prst="straightConnector1">
            <a:avLst/>
          </a:prstGeom>
          <a:noFill/>
          <a:ln cap="flat" cmpd="sng" w="19050">
            <a:solidFill>
              <a:schemeClr val="dk1"/>
            </a:solidFill>
            <a:prstDash val="solid"/>
            <a:round/>
            <a:headEnd len="med" w="med" type="none"/>
            <a:tailEnd len="med" w="med" type="none"/>
          </a:ln>
        </p:spPr>
      </p:cxnSp>
      <p:sp>
        <p:nvSpPr>
          <p:cNvPr id="1711" name="Google Shape;1711;p2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ONE_COLUMN_TEXT_1">
    <p:bg>
      <p:bgPr>
        <a:solidFill>
          <a:schemeClr val="accent5"/>
        </a:solidFill>
      </p:bgPr>
    </p:bg>
    <p:spTree>
      <p:nvGrpSpPr>
        <p:cNvPr id="1712" name="Shape 1712"/>
        <p:cNvGrpSpPr/>
        <p:nvPr/>
      </p:nvGrpSpPr>
      <p:grpSpPr>
        <a:xfrm>
          <a:off x="0" y="0"/>
          <a:ext cx="0" cy="0"/>
          <a:chOff x="0" y="0"/>
          <a:chExt cx="0" cy="0"/>
        </a:xfrm>
      </p:grpSpPr>
      <p:sp>
        <p:nvSpPr>
          <p:cNvPr id="1713" name="Google Shape;1713;p212"/>
          <p:cNvSpPr txBox="1"/>
          <p:nvPr>
            <p:ph idx="1" type="body"/>
          </p:nvPr>
        </p:nvSpPr>
        <p:spPr>
          <a:xfrm>
            <a:off x="4039975" y="2245288"/>
            <a:ext cx="4390800" cy="6525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1714" name="Google Shape;1714;p212"/>
          <p:cNvSpPr txBox="1"/>
          <p:nvPr>
            <p:ph type="title"/>
          </p:nvPr>
        </p:nvSpPr>
        <p:spPr>
          <a:xfrm>
            <a:off x="4168000" y="963075"/>
            <a:ext cx="4262700" cy="963000"/>
          </a:xfrm>
          <a:prstGeom prst="rect">
            <a:avLst/>
          </a:prstGeom>
        </p:spPr>
        <p:txBody>
          <a:bodyPr anchorCtr="0" anchor="t" bIns="91425" lIns="91425" spcFirstLastPara="1" rIns="91425" wrap="square" tIns="91425">
            <a:noAutofit/>
          </a:bodyPr>
          <a:lstStyle>
            <a:lvl1pPr lvl="0" algn="r">
              <a:spcBef>
                <a:spcPts val="0"/>
              </a:spcBef>
              <a:spcAft>
                <a:spcPts val="0"/>
              </a:spcAft>
              <a:buClr>
                <a:schemeClr val="dk1"/>
              </a:buClr>
              <a:buSzPts val="2700"/>
              <a:buNone/>
              <a:defRPr b="1" sz="30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1715" name="Google Shape;1715;p2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25_1">
    <p:bg>
      <p:bgPr>
        <a:solidFill>
          <a:schemeClr val="accent5"/>
        </a:solidFill>
      </p:bgPr>
    </p:bg>
    <p:spTree>
      <p:nvGrpSpPr>
        <p:cNvPr id="1716" name="Shape 1716"/>
        <p:cNvGrpSpPr/>
        <p:nvPr/>
      </p:nvGrpSpPr>
      <p:grpSpPr>
        <a:xfrm>
          <a:off x="0" y="0"/>
          <a:ext cx="0" cy="0"/>
          <a:chOff x="0" y="0"/>
          <a:chExt cx="0" cy="0"/>
        </a:xfrm>
      </p:grpSpPr>
      <p:sp>
        <p:nvSpPr>
          <p:cNvPr id="1717" name="Google Shape;1717;p213"/>
          <p:cNvSpPr/>
          <p:nvPr/>
        </p:nvSpPr>
        <p:spPr>
          <a:xfrm>
            <a:off x="0" y="0"/>
            <a:ext cx="43479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18" name="Google Shape;1718;p213"/>
          <p:cNvSpPr txBox="1"/>
          <p:nvPr>
            <p:ph type="title"/>
          </p:nvPr>
        </p:nvSpPr>
        <p:spPr>
          <a:xfrm>
            <a:off x="5024185" y="1440200"/>
            <a:ext cx="3400800" cy="528600"/>
          </a:xfrm>
          <a:prstGeom prst="rect">
            <a:avLst/>
          </a:prstGeom>
        </p:spPr>
        <p:txBody>
          <a:bodyPr anchorCtr="0" anchor="t" bIns="91425" lIns="91425" spcFirstLastPara="1" rIns="91425" wrap="square" tIns="91425">
            <a:noAutofit/>
          </a:bodyPr>
          <a:lstStyle>
            <a:lvl1pPr lvl="0" algn="r">
              <a:lnSpc>
                <a:spcPct val="115000"/>
              </a:lnSpc>
              <a:spcBef>
                <a:spcPts val="0"/>
              </a:spcBef>
              <a:spcAft>
                <a:spcPts val="0"/>
              </a:spcAft>
              <a:buClr>
                <a:schemeClr val="dk1"/>
              </a:buClr>
              <a:buSzPts val="3000"/>
              <a:buNone/>
              <a:defRPr b="1" sz="3000">
                <a:solidFill>
                  <a:schemeClr val="dk1"/>
                </a:solidFill>
              </a:defRPr>
            </a:lvl1pPr>
            <a:lvl2pPr lvl="1">
              <a:spcBef>
                <a:spcPts val="0"/>
              </a:spcBef>
              <a:spcAft>
                <a:spcPts val="0"/>
              </a:spcAft>
              <a:buClr>
                <a:schemeClr val="dk1"/>
              </a:buClr>
              <a:buSzPts val="2000"/>
              <a:buNone/>
              <a:defRPr b="1" sz="2000">
                <a:solidFill>
                  <a:schemeClr val="dk1"/>
                </a:solidFill>
              </a:defRPr>
            </a:lvl2pPr>
            <a:lvl3pPr lvl="2">
              <a:spcBef>
                <a:spcPts val="0"/>
              </a:spcBef>
              <a:spcAft>
                <a:spcPts val="0"/>
              </a:spcAft>
              <a:buClr>
                <a:schemeClr val="dk1"/>
              </a:buClr>
              <a:buSzPts val="2000"/>
              <a:buNone/>
              <a:defRPr b="1" sz="2000">
                <a:solidFill>
                  <a:schemeClr val="dk1"/>
                </a:solidFill>
              </a:defRPr>
            </a:lvl3pPr>
            <a:lvl4pPr lvl="3">
              <a:spcBef>
                <a:spcPts val="0"/>
              </a:spcBef>
              <a:spcAft>
                <a:spcPts val="0"/>
              </a:spcAft>
              <a:buClr>
                <a:schemeClr val="dk1"/>
              </a:buClr>
              <a:buSzPts val="2000"/>
              <a:buNone/>
              <a:defRPr b="1" sz="2000">
                <a:solidFill>
                  <a:schemeClr val="dk1"/>
                </a:solidFill>
              </a:defRPr>
            </a:lvl4pPr>
            <a:lvl5pPr lvl="4">
              <a:spcBef>
                <a:spcPts val="0"/>
              </a:spcBef>
              <a:spcAft>
                <a:spcPts val="0"/>
              </a:spcAft>
              <a:buClr>
                <a:schemeClr val="dk1"/>
              </a:buClr>
              <a:buSzPts val="2000"/>
              <a:buNone/>
              <a:defRPr b="1" sz="2000">
                <a:solidFill>
                  <a:schemeClr val="dk1"/>
                </a:solidFill>
              </a:defRPr>
            </a:lvl5pPr>
            <a:lvl6pPr lvl="5">
              <a:spcBef>
                <a:spcPts val="0"/>
              </a:spcBef>
              <a:spcAft>
                <a:spcPts val="0"/>
              </a:spcAft>
              <a:buClr>
                <a:schemeClr val="dk1"/>
              </a:buClr>
              <a:buSzPts val="2000"/>
              <a:buNone/>
              <a:defRPr b="1" sz="2000">
                <a:solidFill>
                  <a:schemeClr val="dk1"/>
                </a:solidFill>
              </a:defRPr>
            </a:lvl6pPr>
            <a:lvl7pPr lvl="6">
              <a:spcBef>
                <a:spcPts val="0"/>
              </a:spcBef>
              <a:spcAft>
                <a:spcPts val="0"/>
              </a:spcAft>
              <a:buClr>
                <a:schemeClr val="dk1"/>
              </a:buClr>
              <a:buSzPts val="2000"/>
              <a:buNone/>
              <a:defRPr b="1" sz="2000">
                <a:solidFill>
                  <a:schemeClr val="dk1"/>
                </a:solidFill>
              </a:defRPr>
            </a:lvl7pPr>
            <a:lvl8pPr lvl="7">
              <a:spcBef>
                <a:spcPts val="0"/>
              </a:spcBef>
              <a:spcAft>
                <a:spcPts val="0"/>
              </a:spcAft>
              <a:buClr>
                <a:schemeClr val="dk1"/>
              </a:buClr>
              <a:buSzPts val="2000"/>
              <a:buNone/>
              <a:defRPr b="1" sz="2000">
                <a:solidFill>
                  <a:schemeClr val="dk1"/>
                </a:solidFill>
              </a:defRPr>
            </a:lvl8pPr>
            <a:lvl9pPr lvl="8">
              <a:spcBef>
                <a:spcPts val="0"/>
              </a:spcBef>
              <a:spcAft>
                <a:spcPts val="0"/>
              </a:spcAft>
              <a:buClr>
                <a:schemeClr val="dk1"/>
              </a:buClr>
              <a:buSzPts val="2000"/>
              <a:buNone/>
              <a:defRPr b="1" sz="2000">
                <a:solidFill>
                  <a:schemeClr val="dk1"/>
                </a:solidFill>
              </a:defRPr>
            </a:lvl9pPr>
          </a:lstStyle>
          <a:p/>
        </p:txBody>
      </p:sp>
      <p:sp>
        <p:nvSpPr>
          <p:cNvPr id="1719" name="Google Shape;1719;p213"/>
          <p:cNvSpPr txBox="1"/>
          <p:nvPr>
            <p:ph idx="1" type="subTitle"/>
          </p:nvPr>
        </p:nvSpPr>
        <p:spPr>
          <a:xfrm>
            <a:off x="5024185" y="2263300"/>
            <a:ext cx="3400800" cy="13173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1400"/>
              <a:buFont typeface="Didact Gothic"/>
              <a:buNone/>
              <a:defRPr sz="1400">
                <a:solidFill>
                  <a:schemeClr val="dk1"/>
                </a:solidFill>
                <a:latin typeface="Didact Gothic"/>
                <a:ea typeface="Didact Gothic"/>
                <a:cs typeface="Didact Gothic"/>
                <a:sym typeface="Didact Gothic"/>
              </a:defRPr>
            </a:lvl1pPr>
            <a:lvl2pPr lvl="1">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spcBef>
                <a:spcPts val="1600"/>
              </a:spcBef>
              <a:spcAft>
                <a:spcPts val="160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720" name="Google Shape;1720;p2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8">
  <p:cSld name="CUSTOM_21_1">
    <p:bg>
      <p:bgPr>
        <a:solidFill>
          <a:schemeClr val="dk1"/>
        </a:solidFill>
      </p:bgPr>
    </p:bg>
    <p:spTree>
      <p:nvGrpSpPr>
        <p:cNvPr id="1721" name="Shape 1721"/>
        <p:cNvGrpSpPr/>
        <p:nvPr/>
      </p:nvGrpSpPr>
      <p:grpSpPr>
        <a:xfrm>
          <a:off x="0" y="0"/>
          <a:ext cx="0" cy="0"/>
          <a:chOff x="0" y="0"/>
          <a:chExt cx="0" cy="0"/>
        </a:xfrm>
      </p:grpSpPr>
      <p:sp>
        <p:nvSpPr>
          <p:cNvPr id="1722" name="Google Shape;1722;p214"/>
          <p:cNvSpPr txBox="1"/>
          <p:nvPr>
            <p:ph idx="1" type="body"/>
          </p:nvPr>
        </p:nvSpPr>
        <p:spPr>
          <a:xfrm>
            <a:off x="713225" y="2347842"/>
            <a:ext cx="4109100" cy="1447500"/>
          </a:xfrm>
          <a:prstGeom prst="rect">
            <a:avLst/>
          </a:prstGeom>
        </p:spPr>
        <p:txBody>
          <a:bodyPr anchorCtr="0" anchor="t" bIns="91425" lIns="91425" spcFirstLastPara="1" rIns="91425" wrap="square" tIns="91425">
            <a:noAutofit/>
          </a:bodyPr>
          <a:lstStyle>
            <a:lvl1pPr indent="-323850" lvl="0" marL="457200">
              <a:lnSpc>
                <a:spcPct val="100000"/>
              </a:lnSpc>
              <a:spcBef>
                <a:spcPts val="0"/>
              </a:spcBef>
              <a:spcAft>
                <a:spcPts val="0"/>
              </a:spcAft>
              <a:buClr>
                <a:srgbClr val="000000"/>
              </a:buClr>
              <a:buSzPts val="1500"/>
              <a:buFont typeface="Montserrat"/>
              <a:buChar char="●"/>
              <a:defRPr>
                <a:solidFill>
                  <a:schemeClr val="lt1"/>
                </a:solidFill>
                <a:latin typeface="Didact Gothic"/>
                <a:ea typeface="Didact Gothic"/>
                <a:cs typeface="Didact Gothic"/>
                <a:sym typeface="Didact Gothic"/>
              </a:defRPr>
            </a:lvl1pPr>
            <a:lvl2pPr indent="-298450" lvl="1" marL="914400">
              <a:spcBef>
                <a:spcPts val="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2pPr>
            <a:lvl3pPr indent="-298450" lvl="2" marL="1371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3pPr>
            <a:lvl4pPr indent="-298450" lvl="3" marL="18288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4pPr>
            <a:lvl5pPr indent="-298450" lvl="4" marL="22860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5pPr>
            <a:lvl6pPr indent="-298450" lvl="5" marL="27432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6pPr>
            <a:lvl7pPr indent="-298450" lvl="6" marL="32004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7pPr>
            <a:lvl8pPr indent="-298450" lvl="7" marL="3657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8pPr>
            <a:lvl9pPr indent="-298450" lvl="8" marL="4114800">
              <a:spcBef>
                <a:spcPts val="1600"/>
              </a:spcBef>
              <a:spcAft>
                <a:spcPts val="1600"/>
              </a:spcAft>
              <a:buClr>
                <a:srgbClr val="000000"/>
              </a:buClr>
              <a:buSzPts val="1100"/>
              <a:buFont typeface="Montserrat"/>
              <a:buChar char="■"/>
              <a:defRPr>
                <a:solidFill>
                  <a:schemeClr val="lt1"/>
                </a:solidFill>
                <a:latin typeface="Didact Gothic"/>
                <a:ea typeface="Didact Gothic"/>
                <a:cs typeface="Didact Gothic"/>
                <a:sym typeface="Didact Gothic"/>
              </a:defRPr>
            </a:lvl9pPr>
          </a:lstStyle>
          <a:p/>
        </p:txBody>
      </p:sp>
      <p:sp>
        <p:nvSpPr>
          <p:cNvPr id="1723" name="Google Shape;1723;p214"/>
          <p:cNvSpPr txBox="1"/>
          <p:nvPr>
            <p:ph type="title"/>
          </p:nvPr>
        </p:nvSpPr>
        <p:spPr>
          <a:xfrm>
            <a:off x="713225" y="1521325"/>
            <a:ext cx="41091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700"/>
              <a:buNone/>
              <a:defRPr b="1" sz="3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1724" name="Google Shape;1724;p214"/>
          <p:cNvSpPr/>
          <p:nvPr/>
        </p:nvSpPr>
        <p:spPr>
          <a:xfrm rot="5400000">
            <a:off x="-761012" y="-790512"/>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25" name="Google Shape;1725;p214"/>
          <p:cNvSpPr/>
          <p:nvPr/>
        </p:nvSpPr>
        <p:spPr>
          <a:xfrm rot="5400000">
            <a:off x="-856262" y="-1009587"/>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26" name="Google Shape;1726;p214"/>
          <p:cNvSpPr/>
          <p:nvPr/>
        </p:nvSpPr>
        <p:spPr>
          <a:xfrm rot="-5400000">
            <a:off x="2896850" y="288000"/>
            <a:ext cx="10141200" cy="4567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2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5"/>
        </a:solidFill>
      </p:bgPr>
    </p:bg>
    <p:spTree>
      <p:nvGrpSpPr>
        <p:cNvPr id="108" name="Shape 108"/>
        <p:cNvGrpSpPr/>
        <p:nvPr/>
      </p:nvGrpSpPr>
      <p:grpSpPr>
        <a:xfrm>
          <a:off x="0" y="0"/>
          <a:ext cx="0" cy="0"/>
          <a:chOff x="0" y="0"/>
          <a:chExt cx="0" cy="0"/>
        </a:xfrm>
      </p:grpSpPr>
      <p:sp>
        <p:nvSpPr>
          <p:cNvPr id="109" name="Google Shape;109;p23"/>
          <p:cNvSpPr/>
          <p:nvPr/>
        </p:nvSpPr>
        <p:spPr>
          <a:xfrm rot="10800000">
            <a:off x="-19875" y="-19325"/>
            <a:ext cx="9203100" cy="51627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3"/>
          <p:cNvSpPr txBox="1"/>
          <p:nvPr>
            <p:ph hasCustomPrompt="1" type="title"/>
          </p:nvPr>
        </p:nvSpPr>
        <p:spPr>
          <a:xfrm>
            <a:off x="713250" y="638800"/>
            <a:ext cx="77175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9000"/>
              <a:buNone/>
              <a:defRPr b="1" sz="9000">
                <a:solidFill>
                  <a:schemeClr val="lt1"/>
                </a:solidFill>
              </a:defRPr>
            </a:lvl1pPr>
            <a:lvl2pPr lvl="1" algn="ctr">
              <a:spcBef>
                <a:spcPts val="0"/>
              </a:spcBef>
              <a:spcAft>
                <a:spcPts val="0"/>
              </a:spcAft>
              <a:buClr>
                <a:schemeClr val="lt1"/>
              </a:buClr>
              <a:buSzPts val="9000"/>
              <a:buNone/>
              <a:defRPr b="1" sz="9000">
                <a:solidFill>
                  <a:schemeClr val="lt1"/>
                </a:solidFill>
              </a:defRPr>
            </a:lvl2pPr>
            <a:lvl3pPr lvl="2" algn="ctr">
              <a:spcBef>
                <a:spcPts val="0"/>
              </a:spcBef>
              <a:spcAft>
                <a:spcPts val="0"/>
              </a:spcAft>
              <a:buClr>
                <a:schemeClr val="lt1"/>
              </a:buClr>
              <a:buSzPts val="9000"/>
              <a:buNone/>
              <a:defRPr b="1" sz="9000">
                <a:solidFill>
                  <a:schemeClr val="lt1"/>
                </a:solidFill>
              </a:defRPr>
            </a:lvl3pPr>
            <a:lvl4pPr lvl="3" algn="ctr">
              <a:spcBef>
                <a:spcPts val="0"/>
              </a:spcBef>
              <a:spcAft>
                <a:spcPts val="0"/>
              </a:spcAft>
              <a:buClr>
                <a:schemeClr val="lt1"/>
              </a:buClr>
              <a:buSzPts val="9000"/>
              <a:buNone/>
              <a:defRPr b="1" sz="9000">
                <a:solidFill>
                  <a:schemeClr val="lt1"/>
                </a:solidFill>
              </a:defRPr>
            </a:lvl4pPr>
            <a:lvl5pPr lvl="4" algn="ctr">
              <a:spcBef>
                <a:spcPts val="0"/>
              </a:spcBef>
              <a:spcAft>
                <a:spcPts val="0"/>
              </a:spcAft>
              <a:buClr>
                <a:schemeClr val="lt1"/>
              </a:buClr>
              <a:buSzPts val="9000"/>
              <a:buNone/>
              <a:defRPr b="1" sz="9000">
                <a:solidFill>
                  <a:schemeClr val="lt1"/>
                </a:solidFill>
              </a:defRPr>
            </a:lvl5pPr>
            <a:lvl6pPr lvl="5" algn="ctr">
              <a:spcBef>
                <a:spcPts val="0"/>
              </a:spcBef>
              <a:spcAft>
                <a:spcPts val="0"/>
              </a:spcAft>
              <a:buClr>
                <a:schemeClr val="lt1"/>
              </a:buClr>
              <a:buSzPts val="9000"/>
              <a:buNone/>
              <a:defRPr b="1" sz="9000">
                <a:solidFill>
                  <a:schemeClr val="lt1"/>
                </a:solidFill>
              </a:defRPr>
            </a:lvl6pPr>
            <a:lvl7pPr lvl="6" algn="ctr">
              <a:spcBef>
                <a:spcPts val="0"/>
              </a:spcBef>
              <a:spcAft>
                <a:spcPts val="0"/>
              </a:spcAft>
              <a:buClr>
                <a:schemeClr val="lt1"/>
              </a:buClr>
              <a:buSzPts val="9000"/>
              <a:buNone/>
              <a:defRPr b="1" sz="9000">
                <a:solidFill>
                  <a:schemeClr val="lt1"/>
                </a:solidFill>
              </a:defRPr>
            </a:lvl7pPr>
            <a:lvl8pPr lvl="7" algn="ctr">
              <a:spcBef>
                <a:spcPts val="0"/>
              </a:spcBef>
              <a:spcAft>
                <a:spcPts val="0"/>
              </a:spcAft>
              <a:buClr>
                <a:schemeClr val="lt1"/>
              </a:buClr>
              <a:buSzPts val="9000"/>
              <a:buNone/>
              <a:defRPr b="1" sz="9000">
                <a:solidFill>
                  <a:schemeClr val="lt1"/>
                </a:solidFill>
              </a:defRPr>
            </a:lvl8pPr>
            <a:lvl9pPr lvl="8" algn="ctr">
              <a:spcBef>
                <a:spcPts val="0"/>
              </a:spcBef>
              <a:spcAft>
                <a:spcPts val="0"/>
              </a:spcAft>
              <a:buClr>
                <a:schemeClr val="lt1"/>
              </a:buClr>
              <a:buSzPts val="9000"/>
              <a:buNone/>
              <a:defRPr b="1" sz="9000">
                <a:solidFill>
                  <a:schemeClr val="lt1"/>
                </a:solidFill>
              </a:defRPr>
            </a:lvl9pPr>
          </a:lstStyle>
          <a:p>
            <a:r>
              <a:t>xx%</a:t>
            </a:r>
          </a:p>
        </p:txBody>
      </p:sp>
      <p:sp>
        <p:nvSpPr>
          <p:cNvPr id="111" name="Google Shape;111;p23"/>
          <p:cNvSpPr txBox="1"/>
          <p:nvPr>
            <p:ph idx="1" type="body"/>
          </p:nvPr>
        </p:nvSpPr>
        <p:spPr>
          <a:xfrm>
            <a:off x="713250" y="2706376"/>
            <a:ext cx="7717500" cy="4482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indent="-317500" lvl="2" marL="13716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indent="-317500" lvl="3" marL="18288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indent="-317500" lvl="4" marL="22860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indent="-317500" lvl="5" marL="27432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indent="-317500" lvl="6" marL="32004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indent="-317500" lvl="7" marL="36576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indent="-317500" lvl="8" marL="4114800" algn="ctr">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p:txBody>
      </p:sp>
      <p:sp>
        <p:nvSpPr>
          <p:cNvPr id="112" name="Google Shape;112;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9">
  <p:cSld name="CUSTOM_21_1_1">
    <p:bg>
      <p:bgPr>
        <a:solidFill>
          <a:schemeClr val="accent6"/>
        </a:solidFill>
      </p:bgPr>
    </p:bg>
    <p:spTree>
      <p:nvGrpSpPr>
        <p:cNvPr id="1728" name="Shape 1728"/>
        <p:cNvGrpSpPr/>
        <p:nvPr/>
      </p:nvGrpSpPr>
      <p:grpSpPr>
        <a:xfrm>
          <a:off x="0" y="0"/>
          <a:ext cx="0" cy="0"/>
          <a:chOff x="0" y="0"/>
          <a:chExt cx="0" cy="0"/>
        </a:xfrm>
      </p:grpSpPr>
      <p:sp>
        <p:nvSpPr>
          <p:cNvPr id="1729" name="Google Shape;1729;p215"/>
          <p:cNvSpPr/>
          <p:nvPr/>
        </p:nvSpPr>
        <p:spPr>
          <a:xfrm flipH="1" rot="10800000">
            <a:off x="-2390100" y="-102475"/>
            <a:ext cx="13887000" cy="6572400"/>
          </a:xfrm>
          <a:prstGeom prst="triangle">
            <a:avLst>
              <a:gd fmla="val 4985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215"/>
          <p:cNvSpPr/>
          <p:nvPr/>
        </p:nvSpPr>
        <p:spPr>
          <a:xfrm>
            <a:off x="-5261951" y="1545125"/>
            <a:ext cx="7035600" cy="3277200"/>
          </a:xfrm>
          <a:prstGeom prst="triangle">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215"/>
          <p:cNvSpPr txBox="1"/>
          <p:nvPr>
            <p:ph idx="1" type="body"/>
          </p:nvPr>
        </p:nvSpPr>
        <p:spPr>
          <a:xfrm>
            <a:off x="2434275" y="3133239"/>
            <a:ext cx="4275300" cy="481200"/>
          </a:xfrm>
          <a:prstGeom prst="rect">
            <a:avLst/>
          </a:prstGeom>
        </p:spPr>
        <p:txBody>
          <a:bodyPr anchorCtr="0" anchor="t" bIns="91425" lIns="91425" spcFirstLastPara="1" rIns="91425" wrap="square" tIns="91425">
            <a:noAutofit/>
          </a:bodyPr>
          <a:lstStyle>
            <a:lvl1pPr indent="-323850" lvl="0" marL="457200" algn="ctr">
              <a:lnSpc>
                <a:spcPct val="100000"/>
              </a:lnSpc>
              <a:spcBef>
                <a:spcPts val="0"/>
              </a:spcBef>
              <a:spcAft>
                <a:spcPts val="0"/>
              </a:spcAft>
              <a:buClr>
                <a:srgbClr val="000000"/>
              </a:buClr>
              <a:buSzPts val="1500"/>
              <a:buFont typeface="Montserrat"/>
              <a:buChar char="●"/>
              <a:defRPr>
                <a:solidFill>
                  <a:schemeClr val="lt1"/>
                </a:solidFill>
                <a:latin typeface="Didact Gothic"/>
                <a:ea typeface="Didact Gothic"/>
                <a:cs typeface="Didact Gothic"/>
                <a:sym typeface="Didact Gothic"/>
              </a:defRPr>
            </a:lvl1pPr>
            <a:lvl2pPr indent="-298450" lvl="1" marL="914400">
              <a:spcBef>
                <a:spcPts val="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2pPr>
            <a:lvl3pPr indent="-298450" lvl="2" marL="1371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3pPr>
            <a:lvl4pPr indent="-298450" lvl="3" marL="18288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4pPr>
            <a:lvl5pPr indent="-298450" lvl="4" marL="22860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5pPr>
            <a:lvl6pPr indent="-298450" lvl="5" marL="27432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6pPr>
            <a:lvl7pPr indent="-298450" lvl="6" marL="32004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7pPr>
            <a:lvl8pPr indent="-298450" lvl="7" marL="3657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8pPr>
            <a:lvl9pPr indent="-298450" lvl="8" marL="4114800">
              <a:spcBef>
                <a:spcPts val="1600"/>
              </a:spcBef>
              <a:spcAft>
                <a:spcPts val="1600"/>
              </a:spcAft>
              <a:buClr>
                <a:srgbClr val="000000"/>
              </a:buClr>
              <a:buSzPts val="1100"/>
              <a:buFont typeface="Montserrat"/>
              <a:buChar char="■"/>
              <a:defRPr>
                <a:solidFill>
                  <a:schemeClr val="lt1"/>
                </a:solidFill>
                <a:latin typeface="Didact Gothic"/>
                <a:ea typeface="Didact Gothic"/>
                <a:cs typeface="Didact Gothic"/>
                <a:sym typeface="Didact Gothic"/>
              </a:defRPr>
            </a:lvl9pPr>
          </a:lstStyle>
          <a:p/>
        </p:txBody>
      </p:sp>
      <p:sp>
        <p:nvSpPr>
          <p:cNvPr id="1732" name="Google Shape;1732;p215"/>
          <p:cNvSpPr txBox="1"/>
          <p:nvPr>
            <p:ph type="title"/>
          </p:nvPr>
        </p:nvSpPr>
        <p:spPr>
          <a:xfrm>
            <a:off x="1726200" y="1681450"/>
            <a:ext cx="5691600" cy="13110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6000"/>
              <a:buNone/>
              <a:defRPr b="1" sz="8000">
                <a:solidFill>
                  <a:schemeClr val="lt1"/>
                </a:solidFill>
              </a:defRPr>
            </a:lvl1pPr>
            <a:lvl2pPr lvl="1">
              <a:spcBef>
                <a:spcPts val="0"/>
              </a:spcBef>
              <a:spcAft>
                <a:spcPts val="0"/>
              </a:spcAft>
              <a:buClr>
                <a:schemeClr val="lt1"/>
              </a:buClr>
              <a:buSzPts val="6000"/>
              <a:buNone/>
              <a:defRPr b="1" sz="6000">
                <a:solidFill>
                  <a:schemeClr val="lt1"/>
                </a:solidFill>
              </a:defRPr>
            </a:lvl2pPr>
            <a:lvl3pPr lvl="2">
              <a:spcBef>
                <a:spcPts val="0"/>
              </a:spcBef>
              <a:spcAft>
                <a:spcPts val="0"/>
              </a:spcAft>
              <a:buClr>
                <a:schemeClr val="lt1"/>
              </a:buClr>
              <a:buSzPts val="6000"/>
              <a:buNone/>
              <a:defRPr b="1" sz="6000">
                <a:solidFill>
                  <a:schemeClr val="lt1"/>
                </a:solidFill>
              </a:defRPr>
            </a:lvl3pPr>
            <a:lvl4pPr lvl="3">
              <a:spcBef>
                <a:spcPts val="0"/>
              </a:spcBef>
              <a:spcAft>
                <a:spcPts val="0"/>
              </a:spcAft>
              <a:buClr>
                <a:schemeClr val="lt1"/>
              </a:buClr>
              <a:buSzPts val="6000"/>
              <a:buNone/>
              <a:defRPr b="1" sz="6000">
                <a:solidFill>
                  <a:schemeClr val="lt1"/>
                </a:solidFill>
              </a:defRPr>
            </a:lvl4pPr>
            <a:lvl5pPr lvl="4">
              <a:spcBef>
                <a:spcPts val="0"/>
              </a:spcBef>
              <a:spcAft>
                <a:spcPts val="0"/>
              </a:spcAft>
              <a:buClr>
                <a:schemeClr val="lt1"/>
              </a:buClr>
              <a:buSzPts val="6000"/>
              <a:buNone/>
              <a:defRPr b="1" sz="6000">
                <a:solidFill>
                  <a:schemeClr val="lt1"/>
                </a:solidFill>
              </a:defRPr>
            </a:lvl5pPr>
            <a:lvl6pPr lvl="5">
              <a:spcBef>
                <a:spcPts val="0"/>
              </a:spcBef>
              <a:spcAft>
                <a:spcPts val="0"/>
              </a:spcAft>
              <a:buClr>
                <a:schemeClr val="lt1"/>
              </a:buClr>
              <a:buSzPts val="6000"/>
              <a:buNone/>
              <a:defRPr b="1" sz="6000">
                <a:solidFill>
                  <a:schemeClr val="lt1"/>
                </a:solidFill>
              </a:defRPr>
            </a:lvl6pPr>
            <a:lvl7pPr lvl="6">
              <a:spcBef>
                <a:spcPts val="0"/>
              </a:spcBef>
              <a:spcAft>
                <a:spcPts val="0"/>
              </a:spcAft>
              <a:buClr>
                <a:schemeClr val="lt1"/>
              </a:buClr>
              <a:buSzPts val="6000"/>
              <a:buNone/>
              <a:defRPr b="1" sz="6000">
                <a:solidFill>
                  <a:schemeClr val="lt1"/>
                </a:solidFill>
              </a:defRPr>
            </a:lvl7pPr>
            <a:lvl8pPr lvl="7">
              <a:spcBef>
                <a:spcPts val="0"/>
              </a:spcBef>
              <a:spcAft>
                <a:spcPts val="0"/>
              </a:spcAft>
              <a:buClr>
                <a:schemeClr val="lt1"/>
              </a:buClr>
              <a:buSzPts val="6000"/>
              <a:buNone/>
              <a:defRPr b="1" sz="6000">
                <a:solidFill>
                  <a:schemeClr val="lt1"/>
                </a:solidFill>
              </a:defRPr>
            </a:lvl8pPr>
            <a:lvl9pPr lvl="8">
              <a:spcBef>
                <a:spcPts val="0"/>
              </a:spcBef>
              <a:spcAft>
                <a:spcPts val="0"/>
              </a:spcAft>
              <a:buClr>
                <a:schemeClr val="lt1"/>
              </a:buClr>
              <a:buSzPts val="6000"/>
              <a:buNone/>
              <a:defRPr b="1" sz="6000">
                <a:solidFill>
                  <a:schemeClr val="lt1"/>
                </a:solidFill>
              </a:defRPr>
            </a:lvl9pPr>
          </a:lstStyle>
          <a:p/>
        </p:txBody>
      </p:sp>
      <p:sp>
        <p:nvSpPr>
          <p:cNvPr id="1733" name="Google Shape;1733;p215"/>
          <p:cNvSpPr/>
          <p:nvPr/>
        </p:nvSpPr>
        <p:spPr>
          <a:xfrm rot="10800000">
            <a:off x="6919375" y="-738125"/>
            <a:ext cx="3405900" cy="3302400"/>
          </a:xfrm>
          <a:prstGeom prst="rtTriangl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34" name="Google Shape;1734;p215"/>
          <p:cNvSpPr/>
          <p:nvPr/>
        </p:nvSpPr>
        <p:spPr>
          <a:xfrm rot="10800000">
            <a:off x="7062250" y="-795275"/>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35" name="Google Shape;1735;p2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33">
    <p:bg>
      <p:bgPr>
        <a:solidFill>
          <a:schemeClr val="dk1"/>
        </a:solidFill>
      </p:bgPr>
    </p:bg>
    <p:spTree>
      <p:nvGrpSpPr>
        <p:cNvPr id="1736" name="Shape 1736"/>
        <p:cNvGrpSpPr/>
        <p:nvPr/>
      </p:nvGrpSpPr>
      <p:grpSpPr>
        <a:xfrm>
          <a:off x="0" y="0"/>
          <a:ext cx="0" cy="0"/>
          <a:chOff x="0" y="0"/>
          <a:chExt cx="0" cy="0"/>
        </a:xfrm>
      </p:grpSpPr>
      <p:sp>
        <p:nvSpPr>
          <p:cNvPr id="1737" name="Google Shape;1737;p216"/>
          <p:cNvSpPr/>
          <p:nvPr/>
        </p:nvSpPr>
        <p:spPr>
          <a:xfrm rot="-5400000">
            <a:off x="7319425" y="3228300"/>
            <a:ext cx="2112600" cy="2048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216"/>
          <p:cNvSpPr/>
          <p:nvPr/>
        </p:nvSpPr>
        <p:spPr>
          <a:xfrm>
            <a:off x="-519650" y="2386850"/>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39" name="Google Shape;1739;p216"/>
          <p:cNvSpPr/>
          <p:nvPr/>
        </p:nvSpPr>
        <p:spPr>
          <a:xfrm>
            <a:off x="-738725" y="2482100"/>
            <a:ext cx="3405900" cy="330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40" name="Google Shape;1740;p216"/>
          <p:cNvSpPr/>
          <p:nvPr/>
        </p:nvSpPr>
        <p:spPr>
          <a:xfrm rot="10800000">
            <a:off x="6727825" y="-915550"/>
            <a:ext cx="3405900" cy="330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41" name="Google Shape;1741;p216"/>
          <p:cNvSpPr/>
          <p:nvPr/>
        </p:nvSpPr>
        <p:spPr>
          <a:xfrm rot="5400000">
            <a:off x="-262475" y="-1889875"/>
            <a:ext cx="3405900" cy="33024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42" name="Google Shape;1742;p216"/>
          <p:cNvSpPr txBox="1"/>
          <p:nvPr>
            <p:ph type="title"/>
          </p:nvPr>
        </p:nvSpPr>
        <p:spPr>
          <a:xfrm>
            <a:off x="713226" y="1795438"/>
            <a:ext cx="3400800" cy="5286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3000"/>
              <a:buNone/>
              <a:defRPr b="1" sz="3000">
                <a:solidFill>
                  <a:schemeClr val="lt1"/>
                </a:solidFill>
              </a:defRPr>
            </a:lvl1pPr>
            <a:lvl2pPr lvl="1">
              <a:spcBef>
                <a:spcPts val="0"/>
              </a:spcBef>
              <a:spcAft>
                <a:spcPts val="0"/>
              </a:spcAft>
              <a:buClr>
                <a:schemeClr val="lt1"/>
              </a:buClr>
              <a:buSzPts val="2000"/>
              <a:buNone/>
              <a:defRPr b="1" sz="2000">
                <a:solidFill>
                  <a:schemeClr val="lt1"/>
                </a:solidFill>
              </a:defRPr>
            </a:lvl2pPr>
            <a:lvl3pPr lvl="2">
              <a:spcBef>
                <a:spcPts val="0"/>
              </a:spcBef>
              <a:spcAft>
                <a:spcPts val="0"/>
              </a:spcAft>
              <a:buClr>
                <a:schemeClr val="lt1"/>
              </a:buClr>
              <a:buSzPts val="2000"/>
              <a:buNone/>
              <a:defRPr b="1" sz="2000">
                <a:solidFill>
                  <a:schemeClr val="lt1"/>
                </a:solidFill>
              </a:defRPr>
            </a:lvl3pPr>
            <a:lvl4pPr lvl="3">
              <a:spcBef>
                <a:spcPts val="0"/>
              </a:spcBef>
              <a:spcAft>
                <a:spcPts val="0"/>
              </a:spcAft>
              <a:buClr>
                <a:schemeClr val="lt1"/>
              </a:buClr>
              <a:buSzPts val="2000"/>
              <a:buNone/>
              <a:defRPr b="1" sz="2000">
                <a:solidFill>
                  <a:schemeClr val="lt1"/>
                </a:solidFill>
              </a:defRPr>
            </a:lvl4pPr>
            <a:lvl5pPr lvl="4">
              <a:spcBef>
                <a:spcPts val="0"/>
              </a:spcBef>
              <a:spcAft>
                <a:spcPts val="0"/>
              </a:spcAft>
              <a:buClr>
                <a:schemeClr val="lt1"/>
              </a:buClr>
              <a:buSzPts val="2000"/>
              <a:buNone/>
              <a:defRPr b="1" sz="2000">
                <a:solidFill>
                  <a:schemeClr val="lt1"/>
                </a:solidFill>
              </a:defRPr>
            </a:lvl5pPr>
            <a:lvl6pPr lvl="5">
              <a:spcBef>
                <a:spcPts val="0"/>
              </a:spcBef>
              <a:spcAft>
                <a:spcPts val="0"/>
              </a:spcAft>
              <a:buClr>
                <a:schemeClr val="lt1"/>
              </a:buClr>
              <a:buSzPts val="2000"/>
              <a:buNone/>
              <a:defRPr b="1" sz="2000">
                <a:solidFill>
                  <a:schemeClr val="lt1"/>
                </a:solidFill>
              </a:defRPr>
            </a:lvl6pPr>
            <a:lvl7pPr lvl="6">
              <a:spcBef>
                <a:spcPts val="0"/>
              </a:spcBef>
              <a:spcAft>
                <a:spcPts val="0"/>
              </a:spcAft>
              <a:buClr>
                <a:schemeClr val="lt1"/>
              </a:buClr>
              <a:buSzPts val="2000"/>
              <a:buNone/>
              <a:defRPr b="1" sz="2000">
                <a:solidFill>
                  <a:schemeClr val="lt1"/>
                </a:solidFill>
              </a:defRPr>
            </a:lvl7pPr>
            <a:lvl8pPr lvl="7">
              <a:spcBef>
                <a:spcPts val="0"/>
              </a:spcBef>
              <a:spcAft>
                <a:spcPts val="0"/>
              </a:spcAft>
              <a:buClr>
                <a:schemeClr val="lt1"/>
              </a:buClr>
              <a:buSzPts val="2000"/>
              <a:buNone/>
              <a:defRPr b="1" sz="2000">
                <a:solidFill>
                  <a:schemeClr val="lt1"/>
                </a:solidFill>
              </a:defRPr>
            </a:lvl8pPr>
            <a:lvl9pPr lvl="8">
              <a:spcBef>
                <a:spcPts val="0"/>
              </a:spcBef>
              <a:spcAft>
                <a:spcPts val="0"/>
              </a:spcAft>
              <a:buClr>
                <a:schemeClr val="lt1"/>
              </a:buClr>
              <a:buSzPts val="2000"/>
              <a:buNone/>
              <a:defRPr b="1" sz="2000">
                <a:solidFill>
                  <a:schemeClr val="lt1"/>
                </a:solidFill>
              </a:defRPr>
            </a:lvl9pPr>
          </a:lstStyle>
          <a:p/>
        </p:txBody>
      </p:sp>
      <p:sp>
        <p:nvSpPr>
          <p:cNvPr id="1743" name="Google Shape;1743;p216"/>
          <p:cNvSpPr txBox="1"/>
          <p:nvPr>
            <p:ph idx="1" type="subTitle"/>
          </p:nvPr>
        </p:nvSpPr>
        <p:spPr>
          <a:xfrm>
            <a:off x="713225" y="2630156"/>
            <a:ext cx="3400800" cy="42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spcBef>
                <a:spcPts val="1600"/>
              </a:spcBef>
              <a:spcAft>
                <a:spcPts val="160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1744" name="Google Shape;1744;p2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_1">
    <p:bg>
      <p:bgPr>
        <a:solidFill>
          <a:schemeClr val="accent6"/>
        </a:solidFill>
      </p:bgPr>
    </p:bg>
    <p:spTree>
      <p:nvGrpSpPr>
        <p:cNvPr id="1745" name="Shape 1745"/>
        <p:cNvGrpSpPr/>
        <p:nvPr/>
      </p:nvGrpSpPr>
      <p:grpSpPr>
        <a:xfrm>
          <a:off x="0" y="0"/>
          <a:ext cx="0" cy="0"/>
          <a:chOff x="0" y="0"/>
          <a:chExt cx="0" cy="0"/>
        </a:xfrm>
      </p:grpSpPr>
      <p:sp>
        <p:nvSpPr>
          <p:cNvPr id="1746" name="Google Shape;1746;p217"/>
          <p:cNvSpPr/>
          <p:nvPr/>
        </p:nvSpPr>
        <p:spPr>
          <a:xfrm rot="-5400000">
            <a:off x="4642941" y="-1673359"/>
            <a:ext cx="7685100" cy="7451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47" name="Google Shape;1747;p217"/>
          <p:cNvSpPr/>
          <p:nvPr/>
        </p:nvSpPr>
        <p:spPr>
          <a:xfrm flipH="1" rot="-5400000">
            <a:off x="2841550" y="288050"/>
            <a:ext cx="10141200" cy="4567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217"/>
          <p:cNvSpPr txBox="1"/>
          <p:nvPr>
            <p:ph type="title"/>
          </p:nvPr>
        </p:nvSpPr>
        <p:spPr>
          <a:xfrm>
            <a:off x="713225" y="1627150"/>
            <a:ext cx="4659300" cy="1897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6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1749" name="Google Shape;1749;p217"/>
          <p:cNvSpPr/>
          <p:nvPr/>
        </p:nvSpPr>
        <p:spPr>
          <a:xfrm rot="5400000">
            <a:off x="-341212" y="-788137"/>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50" name="Google Shape;1750;p217"/>
          <p:cNvSpPr/>
          <p:nvPr/>
        </p:nvSpPr>
        <p:spPr>
          <a:xfrm rot="5400000">
            <a:off x="-436462" y="-1007212"/>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51" name="Google Shape;1751;p217"/>
          <p:cNvSpPr/>
          <p:nvPr/>
        </p:nvSpPr>
        <p:spPr>
          <a:xfrm flipH="1">
            <a:off x="5408725" y="4511825"/>
            <a:ext cx="3458400" cy="1923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2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_1">
    <p:bg>
      <p:bgPr>
        <a:solidFill>
          <a:schemeClr val="accent5"/>
        </a:solidFill>
      </p:bgPr>
    </p:bg>
    <p:spTree>
      <p:nvGrpSpPr>
        <p:cNvPr id="1753" name="Shape 1753"/>
        <p:cNvGrpSpPr/>
        <p:nvPr/>
      </p:nvGrpSpPr>
      <p:grpSpPr>
        <a:xfrm>
          <a:off x="0" y="0"/>
          <a:ext cx="0" cy="0"/>
          <a:chOff x="0" y="0"/>
          <a:chExt cx="0" cy="0"/>
        </a:xfrm>
      </p:grpSpPr>
      <p:sp>
        <p:nvSpPr>
          <p:cNvPr id="1754" name="Google Shape;1754;p218"/>
          <p:cNvSpPr txBox="1"/>
          <p:nvPr>
            <p:ph type="title"/>
          </p:nvPr>
        </p:nvSpPr>
        <p:spPr>
          <a:xfrm>
            <a:off x="1319574" y="201112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1755" name="Google Shape;1755;p218"/>
          <p:cNvSpPr txBox="1"/>
          <p:nvPr>
            <p:ph idx="1" type="subTitle"/>
          </p:nvPr>
        </p:nvSpPr>
        <p:spPr>
          <a:xfrm>
            <a:off x="1319576" y="2286575"/>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756" name="Google Shape;1756;p218"/>
          <p:cNvSpPr txBox="1"/>
          <p:nvPr>
            <p:ph idx="2" type="title"/>
          </p:nvPr>
        </p:nvSpPr>
        <p:spPr>
          <a:xfrm>
            <a:off x="4681398" y="201127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1757" name="Google Shape;1757;p218"/>
          <p:cNvSpPr txBox="1"/>
          <p:nvPr>
            <p:ph idx="3" type="subTitle"/>
          </p:nvPr>
        </p:nvSpPr>
        <p:spPr>
          <a:xfrm>
            <a:off x="4681376" y="2285050"/>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758" name="Google Shape;1758;p218"/>
          <p:cNvSpPr txBox="1"/>
          <p:nvPr>
            <p:ph idx="4" type="title"/>
          </p:nvPr>
        </p:nvSpPr>
        <p:spPr>
          <a:xfrm>
            <a:off x="2410949" y="326842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1759" name="Google Shape;1759;p218"/>
          <p:cNvSpPr txBox="1"/>
          <p:nvPr>
            <p:ph idx="5" type="subTitle"/>
          </p:nvPr>
        </p:nvSpPr>
        <p:spPr>
          <a:xfrm>
            <a:off x="2410951" y="3543875"/>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760" name="Google Shape;1760;p218"/>
          <p:cNvSpPr txBox="1"/>
          <p:nvPr>
            <p:ph idx="6" type="title"/>
          </p:nvPr>
        </p:nvSpPr>
        <p:spPr>
          <a:xfrm>
            <a:off x="5772773" y="326857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1761" name="Google Shape;1761;p218"/>
          <p:cNvSpPr txBox="1"/>
          <p:nvPr>
            <p:ph idx="7" type="subTitle"/>
          </p:nvPr>
        </p:nvSpPr>
        <p:spPr>
          <a:xfrm>
            <a:off x="5772750" y="3542350"/>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762" name="Google Shape;1762;p218"/>
          <p:cNvSpPr/>
          <p:nvPr/>
        </p:nvSpPr>
        <p:spPr>
          <a:xfrm rot="-5400000">
            <a:off x="7319425" y="3228300"/>
            <a:ext cx="2112600" cy="2048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218"/>
          <p:cNvSpPr/>
          <p:nvPr/>
        </p:nvSpPr>
        <p:spPr>
          <a:xfrm>
            <a:off x="-519650" y="2386850"/>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64" name="Google Shape;1764;p218"/>
          <p:cNvSpPr/>
          <p:nvPr/>
        </p:nvSpPr>
        <p:spPr>
          <a:xfrm>
            <a:off x="-738725"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65" name="Google Shape;1765;p218"/>
          <p:cNvSpPr/>
          <p:nvPr/>
        </p:nvSpPr>
        <p:spPr>
          <a:xfrm rot="10800000">
            <a:off x="67278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66" name="Google Shape;1766;p218"/>
          <p:cNvSpPr/>
          <p:nvPr/>
        </p:nvSpPr>
        <p:spPr>
          <a:xfrm rot="5400000">
            <a:off x="-262475" y="-188987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767" name="Google Shape;1767;p218"/>
          <p:cNvSpPr txBox="1"/>
          <p:nvPr>
            <p:ph idx="8" type="title"/>
          </p:nvPr>
        </p:nvSpPr>
        <p:spPr>
          <a:xfrm>
            <a:off x="713225"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768" name="Google Shape;1768;p2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_1_3">
    <p:bg>
      <p:bgPr>
        <a:solidFill>
          <a:schemeClr val="accent5"/>
        </a:solidFill>
      </p:bgPr>
    </p:bg>
    <p:spTree>
      <p:nvGrpSpPr>
        <p:cNvPr id="1769" name="Shape 1769"/>
        <p:cNvGrpSpPr/>
        <p:nvPr/>
      </p:nvGrpSpPr>
      <p:grpSpPr>
        <a:xfrm>
          <a:off x="0" y="0"/>
          <a:ext cx="0" cy="0"/>
          <a:chOff x="0" y="0"/>
          <a:chExt cx="0" cy="0"/>
        </a:xfrm>
      </p:grpSpPr>
      <p:sp>
        <p:nvSpPr>
          <p:cNvPr id="1770" name="Google Shape;1770;p219"/>
          <p:cNvSpPr txBox="1"/>
          <p:nvPr>
            <p:ph type="title"/>
          </p:nvPr>
        </p:nvSpPr>
        <p:spPr>
          <a:xfrm>
            <a:off x="1383600" y="2307450"/>
            <a:ext cx="63768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1771" name="Google Shape;1771;p219"/>
          <p:cNvSpPr txBox="1"/>
          <p:nvPr>
            <p:ph idx="2" type="title"/>
          </p:nvPr>
        </p:nvSpPr>
        <p:spPr>
          <a:xfrm>
            <a:off x="1120875" y="89947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772" name="Google Shape;1772;p219"/>
          <p:cNvSpPr txBox="1"/>
          <p:nvPr>
            <p:ph idx="1" type="subTitle"/>
          </p:nvPr>
        </p:nvSpPr>
        <p:spPr>
          <a:xfrm>
            <a:off x="734175" y="1166874"/>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773" name="Google Shape;1773;p219"/>
          <p:cNvSpPr txBox="1"/>
          <p:nvPr>
            <p:ph idx="3" type="title"/>
          </p:nvPr>
        </p:nvSpPr>
        <p:spPr>
          <a:xfrm>
            <a:off x="1120875" y="347797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774" name="Google Shape;1774;p219"/>
          <p:cNvSpPr txBox="1"/>
          <p:nvPr>
            <p:ph idx="4" type="subTitle"/>
          </p:nvPr>
        </p:nvSpPr>
        <p:spPr>
          <a:xfrm>
            <a:off x="734175" y="3747815"/>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775" name="Google Shape;1775;p219"/>
          <p:cNvSpPr txBox="1"/>
          <p:nvPr>
            <p:ph idx="5" type="title"/>
          </p:nvPr>
        </p:nvSpPr>
        <p:spPr>
          <a:xfrm>
            <a:off x="6063846" y="89947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776" name="Google Shape;1776;p219"/>
          <p:cNvSpPr txBox="1"/>
          <p:nvPr>
            <p:ph idx="6" type="subTitle"/>
          </p:nvPr>
        </p:nvSpPr>
        <p:spPr>
          <a:xfrm>
            <a:off x="5677150" y="1166874"/>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777" name="Google Shape;1777;p219"/>
          <p:cNvSpPr txBox="1"/>
          <p:nvPr>
            <p:ph idx="7" type="title"/>
          </p:nvPr>
        </p:nvSpPr>
        <p:spPr>
          <a:xfrm>
            <a:off x="6063846" y="347812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778" name="Google Shape;1778;p219"/>
          <p:cNvSpPr txBox="1"/>
          <p:nvPr>
            <p:ph idx="8" type="subTitle"/>
          </p:nvPr>
        </p:nvSpPr>
        <p:spPr>
          <a:xfrm>
            <a:off x="5677150" y="3746088"/>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779" name="Google Shape;1779;p2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1_1_3_1">
    <p:bg>
      <p:bgPr>
        <a:solidFill>
          <a:schemeClr val="accent5"/>
        </a:solidFill>
      </p:bgPr>
    </p:bg>
    <p:spTree>
      <p:nvGrpSpPr>
        <p:cNvPr id="1780" name="Shape 1780"/>
        <p:cNvGrpSpPr/>
        <p:nvPr/>
      </p:nvGrpSpPr>
      <p:grpSpPr>
        <a:xfrm>
          <a:off x="0" y="0"/>
          <a:ext cx="0" cy="0"/>
          <a:chOff x="0" y="0"/>
          <a:chExt cx="0" cy="0"/>
        </a:xfrm>
      </p:grpSpPr>
      <p:sp>
        <p:nvSpPr>
          <p:cNvPr id="1781" name="Google Shape;1781;p220"/>
          <p:cNvSpPr txBox="1"/>
          <p:nvPr>
            <p:ph type="title"/>
          </p:nvPr>
        </p:nvSpPr>
        <p:spPr>
          <a:xfrm>
            <a:off x="2056190" y="2074300"/>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782" name="Google Shape;1782;p220"/>
          <p:cNvSpPr txBox="1"/>
          <p:nvPr>
            <p:ph idx="1" type="subTitle"/>
          </p:nvPr>
        </p:nvSpPr>
        <p:spPr>
          <a:xfrm>
            <a:off x="2056192" y="2332425"/>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783" name="Google Shape;1783;p220"/>
          <p:cNvSpPr txBox="1"/>
          <p:nvPr>
            <p:ph idx="2" type="title"/>
          </p:nvPr>
        </p:nvSpPr>
        <p:spPr>
          <a:xfrm>
            <a:off x="2056190" y="3402924"/>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784" name="Google Shape;1784;p220"/>
          <p:cNvSpPr txBox="1"/>
          <p:nvPr>
            <p:ph idx="3" type="subTitle"/>
          </p:nvPr>
        </p:nvSpPr>
        <p:spPr>
          <a:xfrm>
            <a:off x="2056192" y="3661050"/>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785" name="Google Shape;1785;p220"/>
          <p:cNvSpPr txBox="1"/>
          <p:nvPr>
            <p:ph idx="4" type="title"/>
          </p:nvPr>
        </p:nvSpPr>
        <p:spPr>
          <a:xfrm>
            <a:off x="5444664" y="2074300"/>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786" name="Google Shape;1786;p220"/>
          <p:cNvSpPr txBox="1"/>
          <p:nvPr>
            <p:ph idx="5" type="subTitle"/>
          </p:nvPr>
        </p:nvSpPr>
        <p:spPr>
          <a:xfrm>
            <a:off x="5444664" y="2332425"/>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787" name="Google Shape;1787;p220"/>
          <p:cNvSpPr txBox="1"/>
          <p:nvPr>
            <p:ph idx="6" type="title"/>
          </p:nvPr>
        </p:nvSpPr>
        <p:spPr>
          <a:xfrm>
            <a:off x="5444664" y="3402925"/>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788" name="Google Shape;1788;p220"/>
          <p:cNvSpPr txBox="1"/>
          <p:nvPr>
            <p:ph idx="7" type="subTitle"/>
          </p:nvPr>
        </p:nvSpPr>
        <p:spPr>
          <a:xfrm>
            <a:off x="5444664" y="3661050"/>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789" name="Google Shape;1789;p220"/>
          <p:cNvSpPr/>
          <p:nvPr/>
        </p:nvSpPr>
        <p:spPr>
          <a:xfrm>
            <a:off x="-1462325" y="2386850"/>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90" name="Google Shape;1790;p220"/>
          <p:cNvSpPr/>
          <p:nvPr/>
        </p:nvSpPr>
        <p:spPr>
          <a:xfrm>
            <a:off x="-1681400"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91" name="Google Shape;1791;p220"/>
          <p:cNvSpPr/>
          <p:nvPr/>
        </p:nvSpPr>
        <p:spPr>
          <a:xfrm rot="10800000">
            <a:off x="613277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92" name="Google Shape;1792;p220"/>
          <p:cNvSpPr txBox="1"/>
          <p:nvPr>
            <p:ph idx="8" type="title"/>
          </p:nvPr>
        </p:nvSpPr>
        <p:spPr>
          <a:xfrm>
            <a:off x="716550"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793" name="Google Shape;1793;p2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3">
  <p:cSld name="CUSTOM_1_1_3_1_1">
    <p:bg>
      <p:bgPr>
        <a:solidFill>
          <a:srgbClr val="191919">
            <a:alpha val="0"/>
          </a:srgbClr>
        </a:solidFill>
      </p:bgPr>
    </p:bg>
    <p:spTree>
      <p:nvGrpSpPr>
        <p:cNvPr id="1794" name="Shape 1794"/>
        <p:cNvGrpSpPr/>
        <p:nvPr/>
      </p:nvGrpSpPr>
      <p:grpSpPr>
        <a:xfrm>
          <a:off x="0" y="0"/>
          <a:ext cx="0" cy="0"/>
          <a:chOff x="0" y="0"/>
          <a:chExt cx="0" cy="0"/>
        </a:xfrm>
      </p:grpSpPr>
      <p:sp>
        <p:nvSpPr>
          <p:cNvPr id="1795" name="Google Shape;1795;p221"/>
          <p:cNvSpPr txBox="1"/>
          <p:nvPr>
            <p:ph type="title"/>
          </p:nvPr>
        </p:nvSpPr>
        <p:spPr>
          <a:xfrm>
            <a:off x="713225"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796" name="Google Shape;1796;p221"/>
          <p:cNvSpPr txBox="1"/>
          <p:nvPr>
            <p:ph idx="1" type="subTitle"/>
          </p:nvPr>
        </p:nvSpPr>
        <p:spPr>
          <a:xfrm>
            <a:off x="713225"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797" name="Google Shape;1797;p221"/>
          <p:cNvSpPr/>
          <p:nvPr/>
        </p:nvSpPr>
        <p:spPr>
          <a:xfrm flipH="1">
            <a:off x="7004125" y="2529725"/>
            <a:ext cx="3405900" cy="33024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798" name="Google Shape;1798;p221"/>
          <p:cNvSpPr/>
          <p:nvPr/>
        </p:nvSpPr>
        <p:spPr>
          <a:xfrm flipH="1">
            <a:off x="7194625" y="2653550"/>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799" name="Google Shape;1799;p221"/>
          <p:cNvSpPr/>
          <p:nvPr/>
        </p:nvSpPr>
        <p:spPr>
          <a:xfrm flipH="1" rot="10800000">
            <a:off x="-7624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00" name="Google Shape;1800;p221"/>
          <p:cNvSpPr/>
          <p:nvPr/>
        </p:nvSpPr>
        <p:spPr>
          <a:xfrm flipH="1" rot="10800000">
            <a:off x="-168140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01" name="Google Shape;1801;p221"/>
          <p:cNvSpPr txBox="1"/>
          <p:nvPr>
            <p:ph idx="2" type="title"/>
          </p:nvPr>
        </p:nvSpPr>
        <p:spPr>
          <a:xfrm>
            <a:off x="2670358"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802" name="Google Shape;1802;p221"/>
          <p:cNvSpPr txBox="1"/>
          <p:nvPr>
            <p:ph idx="3" type="subTitle"/>
          </p:nvPr>
        </p:nvSpPr>
        <p:spPr>
          <a:xfrm>
            <a:off x="2670358"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803" name="Google Shape;1803;p221"/>
          <p:cNvSpPr txBox="1"/>
          <p:nvPr>
            <p:ph idx="4" type="title"/>
          </p:nvPr>
        </p:nvSpPr>
        <p:spPr>
          <a:xfrm>
            <a:off x="4627491"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804" name="Google Shape;1804;p221"/>
          <p:cNvSpPr txBox="1"/>
          <p:nvPr>
            <p:ph idx="5" type="subTitle"/>
          </p:nvPr>
        </p:nvSpPr>
        <p:spPr>
          <a:xfrm>
            <a:off x="4627491"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805" name="Google Shape;1805;p221"/>
          <p:cNvSpPr txBox="1"/>
          <p:nvPr>
            <p:ph idx="6" type="title"/>
          </p:nvPr>
        </p:nvSpPr>
        <p:spPr>
          <a:xfrm>
            <a:off x="6584624"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806" name="Google Shape;1806;p221"/>
          <p:cNvSpPr txBox="1"/>
          <p:nvPr>
            <p:ph idx="7" type="subTitle"/>
          </p:nvPr>
        </p:nvSpPr>
        <p:spPr>
          <a:xfrm>
            <a:off x="6584624"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807" name="Google Shape;1807;p221"/>
          <p:cNvSpPr txBox="1"/>
          <p:nvPr>
            <p:ph idx="8"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1808" name="Google Shape;1808;p2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6">
    <p:bg>
      <p:bgPr>
        <a:solidFill>
          <a:schemeClr val="accent5"/>
        </a:solidFill>
      </p:bgPr>
    </p:bg>
    <p:spTree>
      <p:nvGrpSpPr>
        <p:cNvPr id="1809" name="Shape 1809"/>
        <p:cNvGrpSpPr/>
        <p:nvPr/>
      </p:nvGrpSpPr>
      <p:grpSpPr>
        <a:xfrm>
          <a:off x="0" y="0"/>
          <a:ext cx="0" cy="0"/>
          <a:chOff x="0" y="0"/>
          <a:chExt cx="0" cy="0"/>
        </a:xfrm>
      </p:grpSpPr>
      <p:sp>
        <p:nvSpPr>
          <p:cNvPr id="1810" name="Google Shape;1810;p222"/>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811" name="Google Shape;1811;p222"/>
          <p:cNvSpPr txBox="1"/>
          <p:nvPr>
            <p:ph idx="1" type="subTitle"/>
          </p:nvPr>
        </p:nvSpPr>
        <p:spPr>
          <a:xfrm>
            <a:off x="1742675" y="3508850"/>
            <a:ext cx="2379600" cy="67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812" name="Google Shape;1812;p222"/>
          <p:cNvSpPr txBox="1"/>
          <p:nvPr>
            <p:ph idx="2" type="subTitle"/>
          </p:nvPr>
        </p:nvSpPr>
        <p:spPr>
          <a:xfrm>
            <a:off x="5021770" y="3508850"/>
            <a:ext cx="2379600" cy="67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813" name="Google Shape;1813;p222"/>
          <p:cNvSpPr txBox="1"/>
          <p:nvPr>
            <p:ph idx="3" type="title"/>
          </p:nvPr>
        </p:nvSpPr>
        <p:spPr>
          <a:xfrm>
            <a:off x="1865338" y="3248250"/>
            <a:ext cx="21342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814" name="Google Shape;1814;p222"/>
          <p:cNvSpPr txBox="1"/>
          <p:nvPr>
            <p:ph idx="4" type="title"/>
          </p:nvPr>
        </p:nvSpPr>
        <p:spPr>
          <a:xfrm>
            <a:off x="5144462" y="3248250"/>
            <a:ext cx="21342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815" name="Google Shape;1815;p222"/>
          <p:cNvSpPr/>
          <p:nvPr/>
        </p:nvSpPr>
        <p:spPr>
          <a:xfrm flipH="1" rot="10800000">
            <a:off x="0" y="-36200"/>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222"/>
          <p:cNvSpPr/>
          <p:nvPr/>
        </p:nvSpPr>
        <p:spPr>
          <a:xfrm>
            <a:off x="6053100" y="30648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2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6_1">
    <p:bg>
      <p:bgPr>
        <a:solidFill>
          <a:schemeClr val="dk1"/>
        </a:solidFill>
      </p:bgPr>
    </p:bg>
    <p:spTree>
      <p:nvGrpSpPr>
        <p:cNvPr id="1818" name="Shape 1818"/>
        <p:cNvGrpSpPr/>
        <p:nvPr/>
      </p:nvGrpSpPr>
      <p:grpSpPr>
        <a:xfrm>
          <a:off x="0" y="0"/>
          <a:ext cx="0" cy="0"/>
          <a:chOff x="0" y="0"/>
          <a:chExt cx="0" cy="0"/>
        </a:xfrm>
      </p:grpSpPr>
      <p:sp>
        <p:nvSpPr>
          <p:cNvPr id="1819" name="Google Shape;1819;p223"/>
          <p:cNvSpPr/>
          <p:nvPr/>
        </p:nvSpPr>
        <p:spPr>
          <a:xfrm>
            <a:off x="2419275" y="712798"/>
            <a:ext cx="8680800" cy="45069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223"/>
          <p:cNvSpPr/>
          <p:nvPr/>
        </p:nvSpPr>
        <p:spPr>
          <a:xfrm rot="10800000">
            <a:off x="-1956075" y="-76202"/>
            <a:ext cx="8680800" cy="45069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223"/>
          <p:cNvSpPr txBox="1"/>
          <p:nvPr>
            <p:ph idx="1" type="subTitle"/>
          </p:nvPr>
        </p:nvSpPr>
        <p:spPr>
          <a:xfrm>
            <a:off x="837600" y="1363909"/>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1822" name="Google Shape;1822;p223"/>
          <p:cNvSpPr txBox="1"/>
          <p:nvPr>
            <p:ph idx="2" type="subTitle"/>
          </p:nvPr>
        </p:nvSpPr>
        <p:spPr>
          <a:xfrm>
            <a:off x="5204373" y="3528545"/>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cxnSp>
        <p:nvCxnSpPr>
          <p:cNvPr id="1823" name="Google Shape;1823;p223"/>
          <p:cNvCxnSpPr/>
          <p:nvPr/>
        </p:nvCxnSpPr>
        <p:spPr>
          <a:xfrm>
            <a:off x="-1375750" y="2424873"/>
            <a:ext cx="3079500" cy="3177300"/>
          </a:xfrm>
          <a:prstGeom prst="straightConnector1">
            <a:avLst/>
          </a:prstGeom>
          <a:noFill/>
          <a:ln cap="flat" cmpd="sng" w="19050">
            <a:solidFill>
              <a:schemeClr val="lt1"/>
            </a:solidFill>
            <a:prstDash val="solid"/>
            <a:round/>
            <a:headEnd len="med" w="med" type="none"/>
            <a:tailEnd len="med" w="med" type="none"/>
          </a:ln>
        </p:spPr>
      </p:cxnSp>
      <p:cxnSp>
        <p:nvCxnSpPr>
          <p:cNvPr id="1824" name="Google Shape;1824;p223"/>
          <p:cNvCxnSpPr/>
          <p:nvPr/>
        </p:nvCxnSpPr>
        <p:spPr>
          <a:xfrm>
            <a:off x="7838750" y="-62702"/>
            <a:ext cx="3079500" cy="3177300"/>
          </a:xfrm>
          <a:prstGeom prst="straightConnector1">
            <a:avLst/>
          </a:prstGeom>
          <a:noFill/>
          <a:ln cap="flat" cmpd="sng" w="19050">
            <a:solidFill>
              <a:schemeClr val="lt1"/>
            </a:solidFill>
            <a:prstDash val="solid"/>
            <a:round/>
            <a:headEnd len="med" w="med" type="none"/>
            <a:tailEnd len="med" w="med" type="none"/>
          </a:ln>
        </p:spPr>
      </p:cxnSp>
      <p:sp>
        <p:nvSpPr>
          <p:cNvPr id="1825" name="Google Shape;1825;p223"/>
          <p:cNvSpPr txBox="1"/>
          <p:nvPr>
            <p:ph type="title"/>
          </p:nvPr>
        </p:nvSpPr>
        <p:spPr>
          <a:xfrm>
            <a:off x="5204373" y="2704650"/>
            <a:ext cx="31008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826" name="Google Shape;1826;p223"/>
          <p:cNvSpPr txBox="1"/>
          <p:nvPr>
            <p:ph idx="3" type="title"/>
          </p:nvPr>
        </p:nvSpPr>
        <p:spPr>
          <a:xfrm>
            <a:off x="837600" y="530725"/>
            <a:ext cx="31008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827" name="Google Shape;1827;p2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27">
    <p:bg>
      <p:bgPr>
        <a:solidFill>
          <a:schemeClr val="accent5"/>
        </a:solidFill>
      </p:bgPr>
    </p:bg>
    <p:spTree>
      <p:nvGrpSpPr>
        <p:cNvPr id="1828" name="Shape 1828"/>
        <p:cNvGrpSpPr/>
        <p:nvPr/>
      </p:nvGrpSpPr>
      <p:grpSpPr>
        <a:xfrm>
          <a:off x="0" y="0"/>
          <a:ext cx="0" cy="0"/>
          <a:chOff x="0" y="0"/>
          <a:chExt cx="0" cy="0"/>
        </a:xfrm>
      </p:grpSpPr>
      <p:sp>
        <p:nvSpPr>
          <p:cNvPr id="1829" name="Google Shape;1829;p224"/>
          <p:cNvSpPr txBox="1"/>
          <p:nvPr>
            <p:ph type="title"/>
          </p:nvPr>
        </p:nvSpPr>
        <p:spPr>
          <a:xfrm>
            <a:off x="1176825" y="2158150"/>
            <a:ext cx="1499100" cy="408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lt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830" name="Google Shape;1830;p224"/>
          <p:cNvSpPr txBox="1"/>
          <p:nvPr>
            <p:ph idx="1" type="subTitle"/>
          </p:nvPr>
        </p:nvSpPr>
        <p:spPr>
          <a:xfrm>
            <a:off x="713225" y="2459250"/>
            <a:ext cx="2426100" cy="7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831" name="Google Shape;1831;p224"/>
          <p:cNvSpPr txBox="1"/>
          <p:nvPr>
            <p:ph idx="2" type="title"/>
          </p:nvPr>
        </p:nvSpPr>
        <p:spPr>
          <a:xfrm>
            <a:off x="6468199" y="2158150"/>
            <a:ext cx="1499100" cy="408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lt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832" name="Google Shape;1832;p224"/>
          <p:cNvSpPr txBox="1"/>
          <p:nvPr>
            <p:ph idx="3" type="subTitle"/>
          </p:nvPr>
        </p:nvSpPr>
        <p:spPr>
          <a:xfrm>
            <a:off x="6004683" y="2459250"/>
            <a:ext cx="2426100" cy="7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833" name="Google Shape;1833;p224"/>
          <p:cNvSpPr txBox="1"/>
          <p:nvPr>
            <p:ph idx="4" type="title"/>
          </p:nvPr>
        </p:nvSpPr>
        <p:spPr>
          <a:xfrm>
            <a:off x="3822450" y="2158150"/>
            <a:ext cx="1499100" cy="408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lt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834" name="Google Shape;1834;p224"/>
          <p:cNvSpPr txBox="1"/>
          <p:nvPr>
            <p:ph idx="5" type="subTitle"/>
          </p:nvPr>
        </p:nvSpPr>
        <p:spPr>
          <a:xfrm>
            <a:off x="3358950" y="2459250"/>
            <a:ext cx="2426100" cy="7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835" name="Google Shape;1835;p224"/>
          <p:cNvSpPr/>
          <p:nvPr/>
        </p:nvSpPr>
        <p:spPr>
          <a:xfrm>
            <a:off x="3198450" y="3764666"/>
            <a:ext cx="2727900" cy="1416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224"/>
          <p:cNvSpPr txBox="1"/>
          <p:nvPr>
            <p:ph idx="6"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837" name="Google Shape;1837;p2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13" name="Shape 113"/>
        <p:cNvGrpSpPr/>
        <p:nvPr/>
      </p:nvGrpSpPr>
      <p:grpSpPr>
        <a:xfrm>
          <a:off x="0" y="0"/>
          <a:ext cx="0" cy="0"/>
          <a:chOff x="0" y="0"/>
          <a:chExt cx="0" cy="0"/>
        </a:xfrm>
      </p:grpSpPr>
      <p:sp>
        <p:nvSpPr>
          <p:cNvPr id="114" name="Google Shape;114;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28">
    <p:bg>
      <p:bgPr>
        <a:solidFill>
          <a:schemeClr val="accent5"/>
        </a:solidFill>
      </p:bgPr>
    </p:bg>
    <p:spTree>
      <p:nvGrpSpPr>
        <p:cNvPr id="1838" name="Shape 1838"/>
        <p:cNvGrpSpPr/>
        <p:nvPr/>
      </p:nvGrpSpPr>
      <p:grpSpPr>
        <a:xfrm>
          <a:off x="0" y="0"/>
          <a:ext cx="0" cy="0"/>
          <a:chOff x="0" y="0"/>
          <a:chExt cx="0" cy="0"/>
        </a:xfrm>
      </p:grpSpPr>
      <p:sp>
        <p:nvSpPr>
          <p:cNvPr id="1839" name="Google Shape;1839;p225"/>
          <p:cNvSpPr txBox="1"/>
          <p:nvPr>
            <p:ph idx="1" type="body"/>
          </p:nvPr>
        </p:nvSpPr>
        <p:spPr>
          <a:xfrm>
            <a:off x="2078825" y="4335775"/>
            <a:ext cx="5229300" cy="425100"/>
          </a:xfrm>
          <a:prstGeom prst="rect">
            <a:avLst/>
          </a:prstGeom>
        </p:spPr>
        <p:txBody>
          <a:bodyPr anchorCtr="0" anchor="t" bIns="91425" lIns="91425" spcFirstLastPara="1" rIns="91425" wrap="square" tIns="91425">
            <a:noAutofit/>
          </a:bodyPr>
          <a:lstStyle>
            <a:lvl1pPr indent="-317500" lvl="0" marL="45720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lgn="ctr">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1840" name="Google Shape;1840;p225"/>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1841" name="Google Shape;1841;p225"/>
          <p:cNvSpPr/>
          <p:nvPr/>
        </p:nvSpPr>
        <p:spPr>
          <a:xfrm>
            <a:off x="-519650" y="2386850"/>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42" name="Google Shape;1842;p225"/>
          <p:cNvSpPr/>
          <p:nvPr/>
        </p:nvSpPr>
        <p:spPr>
          <a:xfrm>
            <a:off x="-738725"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43" name="Google Shape;1843;p225"/>
          <p:cNvSpPr/>
          <p:nvPr/>
        </p:nvSpPr>
        <p:spPr>
          <a:xfrm rot="10800000">
            <a:off x="67278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44" name="Google Shape;1844;p225"/>
          <p:cNvSpPr/>
          <p:nvPr/>
        </p:nvSpPr>
        <p:spPr>
          <a:xfrm rot="10800000">
            <a:off x="509275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2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31">
    <p:bg>
      <p:bgPr>
        <a:solidFill>
          <a:schemeClr val="accent5"/>
        </a:solidFill>
      </p:bgPr>
    </p:bg>
    <p:spTree>
      <p:nvGrpSpPr>
        <p:cNvPr id="1846" name="Shape 1846"/>
        <p:cNvGrpSpPr/>
        <p:nvPr/>
      </p:nvGrpSpPr>
      <p:grpSpPr>
        <a:xfrm>
          <a:off x="0" y="0"/>
          <a:ext cx="0" cy="0"/>
          <a:chOff x="0" y="0"/>
          <a:chExt cx="0" cy="0"/>
        </a:xfrm>
      </p:grpSpPr>
      <p:sp>
        <p:nvSpPr>
          <p:cNvPr id="1847" name="Google Shape;1847;p226"/>
          <p:cNvSpPr txBox="1"/>
          <p:nvPr>
            <p:ph type="title"/>
          </p:nvPr>
        </p:nvSpPr>
        <p:spPr>
          <a:xfrm>
            <a:off x="956375" y="3553059"/>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848" name="Google Shape;1848;p226"/>
          <p:cNvSpPr txBox="1"/>
          <p:nvPr>
            <p:ph idx="1" type="subTitle"/>
          </p:nvPr>
        </p:nvSpPr>
        <p:spPr>
          <a:xfrm>
            <a:off x="713225" y="3828005"/>
            <a:ext cx="21450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849" name="Google Shape;1849;p226"/>
          <p:cNvSpPr txBox="1"/>
          <p:nvPr>
            <p:ph idx="2" type="title"/>
          </p:nvPr>
        </p:nvSpPr>
        <p:spPr>
          <a:xfrm>
            <a:off x="6528925" y="3553059"/>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850" name="Google Shape;1850;p226"/>
          <p:cNvSpPr txBox="1"/>
          <p:nvPr>
            <p:ph idx="3" type="subTitle"/>
          </p:nvPr>
        </p:nvSpPr>
        <p:spPr>
          <a:xfrm>
            <a:off x="6305275" y="3828005"/>
            <a:ext cx="21450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851" name="Google Shape;1851;p226"/>
          <p:cNvSpPr txBox="1"/>
          <p:nvPr>
            <p:ph idx="4" type="title"/>
          </p:nvPr>
        </p:nvSpPr>
        <p:spPr>
          <a:xfrm>
            <a:off x="3752400" y="3553059"/>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852" name="Google Shape;1852;p226"/>
          <p:cNvSpPr txBox="1"/>
          <p:nvPr>
            <p:ph idx="5" type="subTitle"/>
          </p:nvPr>
        </p:nvSpPr>
        <p:spPr>
          <a:xfrm>
            <a:off x="3509250" y="3828005"/>
            <a:ext cx="21450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853" name="Google Shape;1853;p226"/>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854" name="Google Shape;1854;p2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CUSTOM_29">
    <p:bg>
      <p:bgPr>
        <a:solidFill>
          <a:schemeClr val="accent5"/>
        </a:solidFill>
      </p:bgPr>
    </p:bg>
    <p:spTree>
      <p:nvGrpSpPr>
        <p:cNvPr id="1855" name="Shape 1855"/>
        <p:cNvGrpSpPr/>
        <p:nvPr/>
      </p:nvGrpSpPr>
      <p:grpSpPr>
        <a:xfrm>
          <a:off x="0" y="0"/>
          <a:ext cx="0" cy="0"/>
          <a:chOff x="0" y="0"/>
          <a:chExt cx="0" cy="0"/>
        </a:xfrm>
      </p:grpSpPr>
      <p:sp>
        <p:nvSpPr>
          <p:cNvPr id="1856" name="Google Shape;1856;p227"/>
          <p:cNvSpPr/>
          <p:nvPr/>
        </p:nvSpPr>
        <p:spPr>
          <a:xfrm>
            <a:off x="-3485600" y="1687000"/>
            <a:ext cx="7403100" cy="3794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227"/>
          <p:cNvSpPr/>
          <p:nvPr/>
        </p:nvSpPr>
        <p:spPr>
          <a:xfrm>
            <a:off x="779625" y="1433800"/>
            <a:ext cx="7737300" cy="3171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227"/>
          <p:cNvSpPr txBox="1"/>
          <p:nvPr>
            <p:ph type="title"/>
          </p:nvPr>
        </p:nvSpPr>
        <p:spPr>
          <a:xfrm>
            <a:off x="1043779" y="1830575"/>
            <a:ext cx="18975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1859" name="Google Shape;1859;p227"/>
          <p:cNvSpPr txBox="1"/>
          <p:nvPr>
            <p:ph idx="1" type="subTitle"/>
          </p:nvPr>
        </p:nvSpPr>
        <p:spPr>
          <a:xfrm>
            <a:off x="1059229" y="2140283"/>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1860" name="Google Shape;1860;p227"/>
          <p:cNvSpPr txBox="1"/>
          <p:nvPr>
            <p:ph idx="2" type="title"/>
          </p:nvPr>
        </p:nvSpPr>
        <p:spPr>
          <a:xfrm>
            <a:off x="1043779" y="3280851"/>
            <a:ext cx="18975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1861" name="Google Shape;1861;p227"/>
          <p:cNvSpPr txBox="1"/>
          <p:nvPr>
            <p:ph idx="3" type="subTitle"/>
          </p:nvPr>
        </p:nvSpPr>
        <p:spPr>
          <a:xfrm>
            <a:off x="1059229" y="36144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1862" name="Google Shape;1862;p227"/>
          <p:cNvSpPr txBox="1"/>
          <p:nvPr>
            <p:ph idx="4" type="title"/>
          </p:nvPr>
        </p:nvSpPr>
        <p:spPr>
          <a:xfrm>
            <a:off x="3631360" y="1830575"/>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1863" name="Google Shape;1863;p227"/>
          <p:cNvSpPr txBox="1"/>
          <p:nvPr>
            <p:ph idx="5" type="subTitle"/>
          </p:nvPr>
        </p:nvSpPr>
        <p:spPr>
          <a:xfrm>
            <a:off x="3639010" y="21402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1864" name="Google Shape;1864;p227"/>
          <p:cNvSpPr txBox="1"/>
          <p:nvPr>
            <p:ph idx="6" type="title"/>
          </p:nvPr>
        </p:nvSpPr>
        <p:spPr>
          <a:xfrm>
            <a:off x="3631360" y="3280851"/>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1865" name="Google Shape;1865;p227"/>
          <p:cNvSpPr txBox="1"/>
          <p:nvPr>
            <p:ph idx="7" type="subTitle"/>
          </p:nvPr>
        </p:nvSpPr>
        <p:spPr>
          <a:xfrm>
            <a:off x="3639010" y="36144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1866" name="Google Shape;1866;p227"/>
          <p:cNvSpPr txBox="1"/>
          <p:nvPr>
            <p:ph idx="8" type="title"/>
          </p:nvPr>
        </p:nvSpPr>
        <p:spPr>
          <a:xfrm>
            <a:off x="6215127" y="1830575"/>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1867" name="Google Shape;1867;p227"/>
          <p:cNvSpPr txBox="1"/>
          <p:nvPr>
            <p:ph idx="9" type="subTitle"/>
          </p:nvPr>
        </p:nvSpPr>
        <p:spPr>
          <a:xfrm>
            <a:off x="6219627" y="21402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1868" name="Google Shape;1868;p227"/>
          <p:cNvSpPr txBox="1"/>
          <p:nvPr>
            <p:ph idx="13" type="title"/>
          </p:nvPr>
        </p:nvSpPr>
        <p:spPr>
          <a:xfrm>
            <a:off x="6215127" y="3280851"/>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1869" name="Google Shape;1869;p227"/>
          <p:cNvSpPr txBox="1"/>
          <p:nvPr>
            <p:ph idx="14" type="subTitle"/>
          </p:nvPr>
        </p:nvSpPr>
        <p:spPr>
          <a:xfrm>
            <a:off x="6219627" y="36144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1870" name="Google Shape;1870;p227"/>
          <p:cNvSpPr txBox="1"/>
          <p:nvPr>
            <p:ph idx="15"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1871" name="Google Shape;1871;p2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CUSTOM_29_1">
    <p:bg>
      <p:bgPr>
        <a:solidFill>
          <a:schemeClr val="dk1"/>
        </a:solidFill>
      </p:bgPr>
    </p:bg>
    <p:spTree>
      <p:nvGrpSpPr>
        <p:cNvPr id="1872" name="Shape 1872"/>
        <p:cNvGrpSpPr/>
        <p:nvPr/>
      </p:nvGrpSpPr>
      <p:grpSpPr>
        <a:xfrm>
          <a:off x="0" y="0"/>
          <a:ext cx="0" cy="0"/>
          <a:chOff x="0" y="0"/>
          <a:chExt cx="0" cy="0"/>
        </a:xfrm>
      </p:grpSpPr>
      <p:sp>
        <p:nvSpPr>
          <p:cNvPr id="1873" name="Google Shape;1873;p228"/>
          <p:cNvSpPr txBox="1"/>
          <p:nvPr>
            <p:ph type="title"/>
          </p:nvPr>
        </p:nvSpPr>
        <p:spPr>
          <a:xfrm>
            <a:off x="1043779" y="3204651"/>
            <a:ext cx="18975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1874" name="Google Shape;1874;p228"/>
          <p:cNvSpPr txBox="1"/>
          <p:nvPr>
            <p:ph idx="1" type="subTitle"/>
          </p:nvPr>
        </p:nvSpPr>
        <p:spPr>
          <a:xfrm>
            <a:off x="1059229" y="35382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1875" name="Google Shape;1875;p228"/>
          <p:cNvSpPr txBox="1"/>
          <p:nvPr>
            <p:ph idx="2" type="title"/>
          </p:nvPr>
        </p:nvSpPr>
        <p:spPr>
          <a:xfrm>
            <a:off x="2342317" y="1754375"/>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1876" name="Google Shape;1876;p228"/>
          <p:cNvSpPr txBox="1"/>
          <p:nvPr>
            <p:ph idx="3" type="subTitle"/>
          </p:nvPr>
        </p:nvSpPr>
        <p:spPr>
          <a:xfrm>
            <a:off x="2349967" y="20640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1877" name="Google Shape;1877;p228"/>
          <p:cNvSpPr txBox="1"/>
          <p:nvPr>
            <p:ph idx="4" type="title"/>
          </p:nvPr>
        </p:nvSpPr>
        <p:spPr>
          <a:xfrm>
            <a:off x="3631360" y="3204651"/>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1878" name="Google Shape;1878;p228"/>
          <p:cNvSpPr txBox="1"/>
          <p:nvPr>
            <p:ph idx="5" type="subTitle"/>
          </p:nvPr>
        </p:nvSpPr>
        <p:spPr>
          <a:xfrm>
            <a:off x="3639010" y="35382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1879" name="Google Shape;1879;p228"/>
          <p:cNvSpPr txBox="1"/>
          <p:nvPr>
            <p:ph idx="6" type="title"/>
          </p:nvPr>
        </p:nvSpPr>
        <p:spPr>
          <a:xfrm>
            <a:off x="4926083" y="1754375"/>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1880" name="Google Shape;1880;p228"/>
          <p:cNvSpPr txBox="1"/>
          <p:nvPr>
            <p:ph idx="7" type="subTitle"/>
          </p:nvPr>
        </p:nvSpPr>
        <p:spPr>
          <a:xfrm>
            <a:off x="4930583" y="20640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1881" name="Google Shape;1881;p228"/>
          <p:cNvSpPr txBox="1"/>
          <p:nvPr>
            <p:ph idx="8" type="title"/>
          </p:nvPr>
        </p:nvSpPr>
        <p:spPr>
          <a:xfrm>
            <a:off x="6215127" y="3204651"/>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1882" name="Google Shape;1882;p228"/>
          <p:cNvSpPr txBox="1"/>
          <p:nvPr>
            <p:ph idx="9" type="subTitle"/>
          </p:nvPr>
        </p:nvSpPr>
        <p:spPr>
          <a:xfrm>
            <a:off x="6219627" y="35382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1883" name="Google Shape;1883;p228"/>
          <p:cNvSpPr txBox="1"/>
          <p:nvPr>
            <p:ph idx="13"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2700"/>
              <a:buNone/>
              <a:defRPr b="1" sz="3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1884" name="Google Shape;1884;p2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4">
  <p:cSld name="CUSTOM_32">
    <p:bg>
      <p:bgPr>
        <a:solidFill>
          <a:schemeClr val="accent5"/>
        </a:solidFill>
      </p:bgPr>
    </p:bg>
    <p:spTree>
      <p:nvGrpSpPr>
        <p:cNvPr id="1885" name="Shape 1885"/>
        <p:cNvGrpSpPr/>
        <p:nvPr/>
      </p:nvGrpSpPr>
      <p:grpSpPr>
        <a:xfrm>
          <a:off x="0" y="0"/>
          <a:ext cx="0" cy="0"/>
          <a:chOff x="0" y="0"/>
          <a:chExt cx="0" cy="0"/>
        </a:xfrm>
      </p:grpSpPr>
      <p:sp>
        <p:nvSpPr>
          <p:cNvPr id="1886" name="Google Shape;1886;p229"/>
          <p:cNvSpPr/>
          <p:nvPr/>
        </p:nvSpPr>
        <p:spPr>
          <a:xfrm rot="10800000">
            <a:off x="5891850" y="-387100"/>
            <a:ext cx="5264100" cy="2697600"/>
          </a:xfrm>
          <a:prstGeom prst="triangle">
            <a:avLst>
              <a:gd fmla="val 50000"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229"/>
          <p:cNvSpPr/>
          <p:nvPr/>
        </p:nvSpPr>
        <p:spPr>
          <a:xfrm>
            <a:off x="-5191825" y="2310500"/>
            <a:ext cx="7403100" cy="3794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229"/>
          <p:cNvSpPr txBox="1"/>
          <p:nvPr>
            <p:ph type="title"/>
          </p:nvPr>
        </p:nvSpPr>
        <p:spPr>
          <a:xfrm>
            <a:off x="862450" y="332445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889" name="Google Shape;1889;p229"/>
          <p:cNvSpPr txBox="1"/>
          <p:nvPr>
            <p:ph idx="1" type="subTitle"/>
          </p:nvPr>
        </p:nvSpPr>
        <p:spPr>
          <a:xfrm>
            <a:off x="424450" y="3583211"/>
            <a:ext cx="2639700" cy="802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890" name="Google Shape;1890;p229"/>
          <p:cNvSpPr txBox="1"/>
          <p:nvPr>
            <p:ph idx="2" type="title"/>
          </p:nvPr>
        </p:nvSpPr>
        <p:spPr>
          <a:xfrm>
            <a:off x="6525755" y="332445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891" name="Google Shape;1891;p229"/>
          <p:cNvSpPr txBox="1"/>
          <p:nvPr>
            <p:ph idx="3" type="subTitle"/>
          </p:nvPr>
        </p:nvSpPr>
        <p:spPr>
          <a:xfrm>
            <a:off x="6087751" y="3583211"/>
            <a:ext cx="2639700" cy="802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892" name="Google Shape;1892;p229"/>
          <p:cNvSpPr txBox="1"/>
          <p:nvPr>
            <p:ph idx="4" type="title"/>
          </p:nvPr>
        </p:nvSpPr>
        <p:spPr>
          <a:xfrm>
            <a:off x="3690150" y="332445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893" name="Google Shape;1893;p229"/>
          <p:cNvSpPr txBox="1"/>
          <p:nvPr>
            <p:ph idx="5" type="subTitle"/>
          </p:nvPr>
        </p:nvSpPr>
        <p:spPr>
          <a:xfrm>
            <a:off x="3252148" y="3583211"/>
            <a:ext cx="2639700" cy="802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894" name="Google Shape;1894;p229"/>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895" name="Google Shape;1895;p2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3">
  <p:cSld name="CUSTOM_32_1">
    <p:bg>
      <p:bgPr>
        <a:solidFill>
          <a:schemeClr val="accent5"/>
        </a:solidFill>
      </p:bgPr>
    </p:bg>
    <p:spTree>
      <p:nvGrpSpPr>
        <p:cNvPr id="1896" name="Shape 1896"/>
        <p:cNvGrpSpPr/>
        <p:nvPr/>
      </p:nvGrpSpPr>
      <p:grpSpPr>
        <a:xfrm>
          <a:off x="0" y="0"/>
          <a:ext cx="0" cy="0"/>
          <a:chOff x="0" y="0"/>
          <a:chExt cx="0" cy="0"/>
        </a:xfrm>
      </p:grpSpPr>
      <p:sp>
        <p:nvSpPr>
          <p:cNvPr id="1897" name="Google Shape;1897;p230"/>
          <p:cNvSpPr/>
          <p:nvPr/>
        </p:nvSpPr>
        <p:spPr>
          <a:xfrm flipH="1" rot="5400000">
            <a:off x="-3170100" y="96925"/>
            <a:ext cx="10676100" cy="48081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230"/>
          <p:cNvSpPr txBox="1"/>
          <p:nvPr>
            <p:ph type="title"/>
          </p:nvPr>
        </p:nvSpPr>
        <p:spPr>
          <a:xfrm>
            <a:off x="5621850" y="1032225"/>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899" name="Google Shape;1899;p230"/>
          <p:cNvSpPr txBox="1"/>
          <p:nvPr>
            <p:ph idx="1" type="subTitle"/>
          </p:nvPr>
        </p:nvSpPr>
        <p:spPr>
          <a:xfrm>
            <a:off x="5295600" y="1276125"/>
            <a:ext cx="2416200" cy="563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900" name="Google Shape;1900;p230"/>
          <p:cNvSpPr txBox="1"/>
          <p:nvPr>
            <p:ph idx="2" type="title"/>
          </p:nvPr>
        </p:nvSpPr>
        <p:spPr>
          <a:xfrm>
            <a:off x="713225" y="2279700"/>
            <a:ext cx="3328800" cy="5841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901" name="Google Shape;1901;p230"/>
          <p:cNvSpPr txBox="1"/>
          <p:nvPr>
            <p:ph idx="3" type="title"/>
          </p:nvPr>
        </p:nvSpPr>
        <p:spPr>
          <a:xfrm>
            <a:off x="5621850" y="246081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902" name="Google Shape;1902;p230"/>
          <p:cNvSpPr txBox="1"/>
          <p:nvPr>
            <p:ph idx="4" type="subTitle"/>
          </p:nvPr>
        </p:nvSpPr>
        <p:spPr>
          <a:xfrm>
            <a:off x="5295600" y="2709472"/>
            <a:ext cx="2416200" cy="563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903" name="Google Shape;1903;p230"/>
          <p:cNvSpPr txBox="1"/>
          <p:nvPr>
            <p:ph idx="5" type="title"/>
          </p:nvPr>
        </p:nvSpPr>
        <p:spPr>
          <a:xfrm>
            <a:off x="5621850" y="3877419"/>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904" name="Google Shape;1904;p230"/>
          <p:cNvSpPr txBox="1"/>
          <p:nvPr>
            <p:ph idx="6" type="subTitle"/>
          </p:nvPr>
        </p:nvSpPr>
        <p:spPr>
          <a:xfrm>
            <a:off x="5295600" y="4126082"/>
            <a:ext cx="2416200" cy="563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905" name="Google Shape;1905;p230"/>
          <p:cNvSpPr/>
          <p:nvPr/>
        </p:nvSpPr>
        <p:spPr>
          <a:xfrm rot="10800000">
            <a:off x="6984125" y="-614375"/>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06" name="Google Shape;1906;p230"/>
          <p:cNvSpPr/>
          <p:nvPr/>
        </p:nvSpPr>
        <p:spPr>
          <a:xfrm rot="10800000">
            <a:off x="7044125" y="-709625"/>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07" name="Google Shape;1907;p230"/>
          <p:cNvSpPr/>
          <p:nvPr/>
        </p:nvSpPr>
        <p:spPr>
          <a:xfrm flipH="1">
            <a:off x="7963400" y="3988625"/>
            <a:ext cx="1355400" cy="13143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08" name="Google Shape;1908;p230"/>
          <p:cNvSpPr/>
          <p:nvPr/>
        </p:nvSpPr>
        <p:spPr>
          <a:xfrm>
            <a:off x="7338200" y="4256000"/>
            <a:ext cx="2913300" cy="13665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2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24">
    <p:bg>
      <p:bgPr>
        <a:solidFill>
          <a:schemeClr val="accent5"/>
        </a:solidFill>
      </p:bgPr>
    </p:bg>
    <p:spTree>
      <p:nvGrpSpPr>
        <p:cNvPr id="1910" name="Shape 1910"/>
        <p:cNvGrpSpPr/>
        <p:nvPr/>
      </p:nvGrpSpPr>
      <p:grpSpPr>
        <a:xfrm>
          <a:off x="0" y="0"/>
          <a:ext cx="0" cy="0"/>
          <a:chOff x="0" y="0"/>
          <a:chExt cx="0" cy="0"/>
        </a:xfrm>
      </p:grpSpPr>
      <p:sp>
        <p:nvSpPr>
          <p:cNvPr id="1911" name="Google Shape;1911;p231"/>
          <p:cNvSpPr txBox="1"/>
          <p:nvPr>
            <p:ph type="title"/>
          </p:nvPr>
        </p:nvSpPr>
        <p:spPr>
          <a:xfrm>
            <a:off x="4260300" y="530725"/>
            <a:ext cx="51954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1912" name="Google Shape;1912;p231"/>
          <p:cNvSpPr/>
          <p:nvPr/>
        </p:nvSpPr>
        <p:spPr>
          <a:xfrm rot="10800000">
            <a:off x="6907925" y="-808550"/>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13" name="Google Shape;1913;p231"/>
          <p:cNvSpPr/>
          <p:nvPr/>
        </p:nvSpPr>
        <p:spPr>
          <a:xfrm rot="10800000">
            <a:off x="6967925" y="-903800"/>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14" name="Google Shape;1914;p2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
    <p:bg>
      <p:bgPr>
        <a:solidFill>
          <a:schemeClr val="accent5"/>
        </a:solidFill>
      </p:bgPr>
    </p:bg>
    <p:spTree>
      <p:nvGrpSpPr>
        <p:cNvPr id="1915" name="Shape 1915"/>
        <p:cNvGrpSpPr/>
        <p:nvPr/>
      </p:nvGrpSpPr>
      <p:grpSpPr>
        <a:xfrm>
          <a:off x="0" y="0"/>
          <a:ext cx="0" cy="0"/>
          <a:chOff x="0" y="0"/>
          <a:chExt cx="0" cy="0"/>
        </a:xfrm>
      </p:grpSpPr>
      <p:sp>
        <p:nvSpPr>
          <p:cNvPr id="1916" name="Google Shape;1916;p232"/>
          <p:cNvSpPr/>
          <p:nvPr/>
        </p:nvSpPr>
        <p:spPr>
          <a:xfrm>
            <a:off x="-522475" y="3430700"/>
            <a:ext cx="2292600" cy="208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232"/>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918" name="Google Shape;1918;p232"/>
          <p:cNvSpPr/>
          <p:nvPr/>
        </p:nvSpPr>
        <p:spPr>
          <a:xfrm rot="10800000">
            <a:off x="7261800" y="-552525"/>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232"/>
          <p:cNvSpPr/>
          <p:nvPr/>
        </p:nvSpPr>
        <p:spPr>
          <a:xfrm flipH="1">
            <a:off x="-2363425" y="4490900"/>
            <a:ext cx="5364900" cy="2516400"/>
          </a:xfrm>
          <a:prstGeom prst="triangle">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232"/>
          <p:cNvSpPr/>
          <p:nvPr/>
        </p:nvSpPr>
        <p:spPr>
          <a:xfrm flipH="1" rot="-5400000">
            <a:off x="7959050" y="337625"/>
            <a:ext cx="2457300" cy="11526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2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TITLE_ONLY_1_1">
    <p:bg>
      <p:bgPr>
        <a:solidFill>
          <a:schemeClr val="dk1"/>
        </a:solidFill>
      </p:bgPr>
    </p:bg>
    <p:spTree>
      <p:nvGrpSpPr>
        <p:cNvPr id="1922" name="Shape 1922"/>
        <p:cNvGrpSpPr/>
        <p:nvPr/>
      </p:nvGrpSpPr>
      <p:grpSpPr>
        <a:xfrm>
          <a:off x="0" y="0"/>
          <a:ext cx="0" cy="0"/>
          <a:chOff x="0" y="0"/>
          <a:chExt cx="0" cy="0"/>
        </a:xfrm>
      </p:grpSpPr>
      <p:sp>
        <p:nvSpPr>
          <p:cNvPr id="1923" name="Google Shape;1923;p233"/>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lt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924" name="Google Shape;1924;p233"/>
          <p:cNvSpPr/>
          <p:nvPr/>
        </p:nvSpPr>
        <p:spPr>
          <a:xfrm flipH="1" rot="10800000">
            <a:off x="-229775" y="-360250"/>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233"/>
          <p:cNvSpPr/>
          <p:nvPr/>
        </p:nvSpPr>
        <p:spPr>
          <a:xfrm>
            <a:off x="6989900" y="3447800"/>
            <a:ext cx="5364900" cy="25164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2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4_1">
    <p:bg>
      <p:bgPr>
        <a:solidFill>
          <a:schemeClr val="accent5"/>
        </a:solidFill>
      </p:bgPr>
    </p:bg>
    <p:spTree>
      <p:nvGrpSpPr>
        <p:cNvPr id="1927" name="Shape 1927"/>
        <p:cNvGrpSpPr/>
        <p:nvPr/>
      </p:nvGrpSpPr>
      <p:grpSpPr>
        <a:xfrm>
          <a:off x="0" y="0"/>
          <a:ext cx="0" cy="0"/>
          <a:chOff x="0" y="0"/>
          <a:chExt cx="0" cy="0"/>
        </a:xfrm>
      </p:grpSpPr>
      <p:sp>
        <p:nvSpPr>
          <p:cNvPr id="1928" name="Google Shape;1928;p234"/>
          <p:cNvSpPr txBox="1"/>
          <p:nvPr>
            <p:ph type="title"/>
          </p:nvPr>
        </p:nvSpPr>
        <p:spPr>
          <a:xfrm>
            <a:off x="713225" y="530725"/>
            <a:ext cx="57714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1929" name="Google Shape;1929;p234"/>
          <p:cNvSpPr/>
          <p:nvPr/>
        </p:nvSpPr>
        <p:spPr>
          <a:xfrm rot="10800000">
            <a:off x="-2495250" y="-885400"/>
            <a:ext cx="4317900" cy="2213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2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bg>
      <p:bgPr>
        <a:solidFill>
          <a:schemeClr val="accent5"/>
        </a:solidFill>
      </p:bgPr>
    </p:bg>
    <p:spTree>
      <p:nvGrpSpPr>
        <p:cNvPr id="115" name="Shape 115"/>
        <p:cNvGrpSpPr/>
        <p:nvPr/>
      </p:nvGrpSpPr>
      <p:grpSpPr>
        <a:xfrm>
          <a:off x="0" y="0"/>
          <a:ext cx="0" cy="0"/>
          <a:chOff x="0" y="0"/>
          <a:chExt cx="0" cy="0"/>
        </a:xfrm>
      </p:grpSpPr>
      <p:sp>
        <p:nvSpPr>
          <p:cNvPr id="116" name="Google Shape;116;p25"/>
          <p:cNvSpPr/>
          <p:nvPr/>
        </p:nvSpPr>
        <p:spPr>
          <a:xfrm>
            <a:off x="-169300" y="-64500"/>
            <a:ext cx="4451100" cy="52722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7" name="Google Shape;117;p25"/>
          <p:cNvCxnSpPr/>
          <p:nvPr/>
        </p:nvCxnSpPr>
        <p:spPr>
          <a:xfrm rot="10800000">
            <a:off x="-1604675" y="1624350"/>
            <a:ext cx="4819800" cy="4419600"/>
          </a:xfrm>
          <a:prstGeom prst="straightConnector1">
            <a:avLst/>
          </a:prstGeom>
          <a:noFill/>
          <a:ln cap="flat" cmpd="sng" w="19050">
            <a:solidFill>
              <a:schemeClr val="lt1"/>
            </a:solidFill>
            <a:prstDash val="solid"/>
            <a:round/>
            <a:headEnd len="med" w="med" type="none"/>
            <a:tailEnd len="med" w="med" type="none"/>
          </a:ln>
        </p:spPr>
      </p:cxnSp>
      <p:sp>
        <p:nvSpPr>
          <p:cNvPr id="118" name="Google Shape;118;p25"/>
          <p:cNvSpPr txBox="1"/>
          <p:nvPr>
            <p:ph type="title"/>
          </p:nvPr>
        </p:nvSpPr>
        <p:spPr>
          <a:xfrm>
            <a:off x="5690650" y="1883225"/>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19" name="Google Shape;119;p25"/>
          <p:cNvSpPr txBox="1"/>
          <p:nvPr>
            <p:ph hasCustomPrompt="1" idx="2" type="title"/>
          </p:nvPr>
        </p:nvSpPr>
        <p:spPr>
          <a:xfrm>
            <a:off x="4810771" y="1164068"/>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120" name="Google Shape;120;p25"/>
          <p:cNvSpPr txBox="1"/>
          <p:nvPr>
            <p:ph hasCustomPrompt="1" idx="3" type="title"/>
          </p:nvPr>
        </p:nvSpPr>
        <p:spPr>
          <a:xfrm>
            <a:off x="4810771" y="2031990"/>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121" name="Google Shape;121;p25"/>
          <p:cNvSpPr txBox="1"/>
          <p:nvPr>
            <p:ph idx="4" type="title"/>
          </p:nvPr>
        </p:nvSpPr>
        <p:spPr>
          <a:xfrm>
            <a:off x="5690650" y="3628275"/>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22" name="Google Shape;122;p25"/>
          <p:cNvSpPr txBox="1"/>
          <p:nvPr>
            <p:ph idx="5" type="title"/>
          </p:nvPr>
        </p:nvSpPr>
        <p:spPr>
          <a:xfrm>
            <a:off x="5690650" y="1044000"/>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23" name="Google Shape;123;p25"/>
          <p:cNvSpPr txBox="1"/>
          <p:nvPr>
            <p:ph idx="6" type="title"/>
          </p:nvPr>
        </p:nvSpPr>
        <p:spPr>
          <a:xfrm>
            <a:off x="5690650" y="2760350"/>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24" name="Google Shape;124;p25"/>
          <p:cNvSpPr txBox="1"/>
          <p:nvPr>
            <p:ph hasCustomPrompt="1" idx="7" type="title"/>
          </p:nvPr>
        </p:nvSpPr>
        <p:spPr>
          <a:xfrm>
            <a:off x="4810771" y="2880418"/>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125" name="Google Shape;125;p25"/>
          <p:cNvSpPr txBox="1"/>
          <p:nvPr>
            <p:ph hasCustomPrompt="1" idx="8" type="title"/>
          </p:nvPr>
        </p:nvSpPr>
        <p:spPr>
          <a:xfrm>
            <a:off x="4810771" y="3748340"/>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126" name="Google Shape;126;p25"/>
          <p:cNvSpPr txBox="1"/>
          <p:nvPr>
            <p:ph idx="1" type="subTitle"/>
          </p:nvPr>
        </p:nvSpPr>
        <p:spPr>
          <a:xfrm>
            <a:off x="5690650" y="1319545"/>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27" name="Google Shape;127;p25"/>
          <p:cNvSpPr txBox="1"/>
          <p:nvPr>
            <p:ph idx="9" type="subTitle"/>
          </p:nvPr>
        </p:nvSpPr>
        <p:spPr>
          <a:xfrm>
            <a:off x="5690650" y="3045420"/>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28" name="Google Shape;128;p25"/>
          <p:cNvSpPr txBox="1"/>
          <p:nvPr>
            <p:ph idx="13" type="subTitle"/>
          </p:nvPr>
        </p:nvSpPr>
        <p:spPr>
          <a:xfrm>
            <a:off x="5690650" y="2162698"/>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29" name="Google Shape;129;p25"/>
          <p:cNvSpPr txBox="1"/>
          <p:nvPr>
            <p:ph idx="14" type="subTitle"/>
          </p:nvPr>
        </p:nvSpPr>
        <p:spPr>
          <a:xfrm>
            <a:off x="5690650" y="3907748"/>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30" name="Google Shape;130;p25"/>
          <p:cNvSpPr txBox="1"/>
          <p:nvPr>
            <p:ph idx="15" type="title"/>
          </p:nvPr>
        </p:nvSpPr>
        <p:spPr>
          <a:xfrm>
            <a:off x="713225" y="2198800"/>
            <a:ext cx="34164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700"/>
              <a:buNone/>
              <a:defRPr b="1" sz="3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131" name="Google Shape;131;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2">
    <p:bg>
      <p:bgPr>
        <a:solidFill>
          <a:schemeClr val="accent5"/>
        </a:solidFill>
      </p:bgPr>
    </p:bg>
    <p:spTree>
      <p:nvGrpSpPr>
        <p:cNvPr id="1931" name="Shape 1931"/>
        <p:cNvGrpSpPr/>
        <p:nvPr/>
      </p:nvGrpSpPr>
      <p:grpSpPr>
        <a:xfrm>
          <a:off x="0" y="0"/>
          <a:ext cx="0" cy="0"/>
          <a:chOff x="0" y="0"/>
          <a:chExt cx="0" cy="0"/>
        </a:xfrm>
      </p:grpSpPr>
      <p:sp>
        <p:nvSpPr>
          <p:cNvPr id="1932" name="Google Shape;1932;p235"/>
          <p:cNvSpPr txBox="1"/>
          <p:nvPr>
            <p:ph type="title"/>
          </p:nvPr>
        </p:nvSpPr>
        <p:spPr>
          <a:xfrm>
            <a:off x="713225" y="530725"/>
            <a:ext cx="73599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933" name="Google Shape;1933;p235"/>
          <p:cNvSpPr/>
          <p:nvPr/>
        </p:nvSpPr>
        <p:spPr>
          <a:xfrm>
            <a:off x="-1776650" y="2701175"/>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34" name="Google Shape;1934;p235"/>
          <p:cNvSpPr/>
          <p:nvPr/>
        </p:nvSpPr>
        <p:spPr>
          <a:xfrm rot="10800000">
            <a:off x="6494725" y="-1182250"/>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35" name="Google Shape;1935;p235"/>
          <p:cNvSpPr/>
          <p:nvPr/>
        </p:nvSpPr>
        <p:spPr>
          <a:xfrm rot="10800000">
            <a:off x="54547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2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TITLE_ONLY_2_1">
    <p:bg>
      <p:bgPr>
        <a:solidFill>
          <a:schemeClr val="accent5"/>
        </a:solidFill>
      </p:bgPr>
    </p:bg>
    <p:spTree>
      <p:nvGrpSpPr>
        <p:cNvPr id="1937" name="Shape 1937"/>
        <p:cNvGrpSpPr/>
        <p:nvPr/>
      </p:nvGrpSpPr>
      <p:grpSpPr>
        <a:xfrm>
          <a:off x="0" y="0"/>
          <a:ext cx="0" cy="0"/>
          <a:chOff x="0" y="0"/>
          <a:chExt cx="0" cy="0"/>
        </a:xfrm>
      </p:grpSpPr>
      <p:sp>
        <p:nvSpPr>
          <p:cNvPr id="1938" name="Google Shape;1938;p236"/>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939" name="Google Shape;1939;p236"/>
          <p:cNvSpPr/>
          <p:nvPr/>
        </p:nvSpPr>
        <p:spPr>
          <a:xfrm flipH="1" rot="10800000">
            <a:off x="-287750" y="-113775"/>
            <a:ext cx="2978700" cy="3082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236"/>
          <p:cNvSpPr/>
          <p:nvPr/>
        </p:nvSpPr>
        <p:spPr>
          <a:xfrm>
            <a:off x="5008975" y="1687000"/>
            <a:ext cx="7403100" cy="3794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2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TITLE_ONLY_3">
    <p:bg>
      <p:bgPr>
        <a:solidFill>
          <a:schemeClr val="accent5"/>
        </a:solidFill>
      </p:bgPr>
    </p:bg>
    <p:spTree>
      <p:nvGrpSpPr>
        <p:cNvPr id="1942" name="Shape 1942"/>
        <p:cNvGrpSpPr/>
        <p:nvPr/>
      </p:nvGrpSpPr>
      <p:grpSpPr>
        <a:xfrm>
          <a:off x="0" y="0"/>
          <a:ext cx="0" cy="0"/>
          <a:chOff x="0" y="0"/>
          <a:chExt cx="0" cy="0"/>
        </a:xfrm>
      </p:grpSpPr>
      <p:sp>
        <p:nvSpPr>
          <p:cNvPr id="1943" name="Google Shape;1943;p237"/>
          <p:cNvSpPr txBox="1"/>
          <p:nvPr>
            <p:ph type="title"/>
          </p:nvPr>
        </p:nvSpPr>
        <p:spPr>
          <a:xfrm>
            <a:off x="716550"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944" name="Google Shape;1944;p237"/>
          <p:cNvSpPr/>
          <p:nvPr/>
        </p:nvSpPr>
        <p:spPr>
          <a:xfrm>
            <a:off x="-1681400"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45" name="Google Shape;1945;p237"/>
          <p:cNvSpPr/>
          <p:nvPr/>
        </p:nvSpPr>
        <p:spPr>
          <a:xfrm rot="10800000">
            <a:off x="6494725" y="-11822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46" name="Google Shape;1946;p237"/>
          <p:cNvSpPr/>
          <p:nvPr/>
        </p:nvSpPr>
        <p:spPr>
          <a:xfrm rot="10800000">
            <a:off x="54547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2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0">
  <p:cSld name="TITLE_AND_BODY_1">
    <p:bg>
      <p:bgPr>
        <a:solidFill>
          <a:schemeClr val="accent5"/>
        </a:solidFill>
      </p:bgPr>
    </p:bg>
    <p:spTree>
      <p:nvGrpSpPr>
        <p:cNvPr id="1948" name="Shape 1948"/>
        <p:cNvGrpSpPr/>
        <p:nvPr/>
      </p:nvGrpSpPr>
      <p:grpSpPr>
        <a:xfrm>
          <a:off x="0" y="0"/>
          <a:ext cx="0" cy="0"/>
          <a:chOff x="0" y="0"/>
          <a:chExt cx="0" cy="0"/>
        </a:xfrm>
      </p:grpSpPr>
      <p:sp>
        <p:nvSpPr>
          <p:cNvPr id="1949" name="Google Shape;1949;p238"/>
          <p:cNvSpPr txBox="1"/>
          <p:nvPr>
            <p:ph type="title"/>
          </p:nvPr>
        </p:nvSpPr>
        <p:spPr>
          <a:xfrm>
            <a:off x="713225"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950" name="Google Shape;1950;p238"/>
          <p:cNvSpPr/>
          <p:nvPr/>
        </p:nvSpPr>
        <p:spPr>
          <a:xfrm>
            <a:off x="-1681400" y="2482100"/>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51" name="Google Shape;1951;p238"/>
          <p:cNvSpPr/>
          <p:nvPr/>
        </p:nvSpPr>
        <p:spPr>
          <a:xfrm rot="10800000">
            <a:off x="6494725" y="-11822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52" name="Google Shape;1952;p238"/>
          <p:cNvSpPr/>
          <p:nvPr/>
        </p:nvSpPr>
        <p:spPr>
          <a:xfrm rot="10800000">
            <a:off x="5515225" y="-1807100"/>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238"/>
          <p:cNvSpPr txBox="1"/>
          <p:nvPr>
            <p:ph idx="1" type="body"/>
          </p:nvPr>
        </p:nvSpPr>
        <p:spPr>
          <a:xfrm>
            <a:off x="713225" y="1424150"/>
            <a:ext cx="7710900" cy="3259800"/>
          </a:xfrm>
          <a:prstGeom prst="rect">
            <a:avLst/>
          </a:prstGeom>
        </p:spPr>
        <p:txBody>
          <a:bodyPr anchorCtr="0" anchor="t" bIns="91425" lIns="91425" spcFirstLastPara="1" rIns="91425" wrap="square" tIns="91425">
            <a:noAutofit/>
          </a:bodyPr>
          <a:lstStyle>
            <a:lvl1pPr indent="-317500" lvl="0" marL="457200" marR="508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1954" name="Google Shape;1954;p2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1">
  <p:cSld name="TITLE_AND_BODY_1_1">
    <p:bg>
      <p:bgPr>
        <a:solidFill>
          <a:schemeClr val="accent5"/>
        </a:solidFill>
      </p:bgPr>
    </p:bg>
    <p:spTree>
      <p:nvGrpSpPr>
        <p:cNvPr id="1955" name="Shape 1955"/>
        <p:cNvGrpSpPr/>
        <p:nvPr/>
      </p:nvGrpSpPr>
      <p:grpSpPr>
        <a:xfrm>
          <a:off x="0" y="0"/>
          <a:ext cx="0" cy="0"/>
          <a:chOff x="0" y="0"/>
          <a:chExt cx="0" cy="0"/>
        </a:xfrm>
      </p:grpSpPr>
      <p:sp>
        <p:nvSpPr>
          <p:cNvPr id="1956" name="Google Shape;1956;p239"/>
          <p:cNvSpPr txBox="1"/>
          <p:nvPr>
            <p:ph type="title"/>
          </p:nvPr>
        </p:nvSpPr>
        <p:spPr>
          <a:xfrm>
            <a:off x="713225" y="530725"/>
            <a:ext cx="77109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957" name="Google Shape;1957;p239"/>
          <p:cNvSpPr/>
          <p:nvPr/>
        </p:nvSpPr>
        <p:spPr>
          <a:xfrm flipH="1">
            <a:off x="7413700" y="2482100"/>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58" name="Google Shape;1958;p239"/>
          <p:cNvSpPr/>
          <p:nvPr/>
        </p:nvSpPr>
        <p:spPr>
          <a:xfrm flipH="1" rot="10800000">
            <a:off x="-924550" y="-1354075"/>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59" name="Google Shape;1959;p239"/>
          <p:cNvSpPr/>
          <p:nvPr/>
        </p:nvSpPr>
        <p:spPr>
          <a:xfrm flipH="1" rot="10800000">
            <a:off x="-1996725" y="-1985675"/>
            <a:ext cx="5364900" cy="2516400"/>
          </a:xfrm>
          <a:prstGeom prst="triangle">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239"/>
          <p:cNvSpPr txBox="1"/>
          <p:nvPr>
            <p:ph idx="1" type="body"/>
          </p:nvPr>
        </p:nvSpPr>
        <p:spPr>
          <a:xfrm>
            <a:off x="713225" y="1424150"/>
            <a:ext cx="7710900" cy="3259800"/>
          </a:xfrm>
          <a:prstGeom prst="rect">
            <a:avLst/>
          </a:prstGeom>
        </p:spPr>
        <p:txBody>
          <a:bodyPr anchorCtr="0" anchor="t" bIns="91425" lIns="91425" spcFirstLastPara="1" rIns="91425" wrap="square" tIns="91425">
            <a:noAutofit/>
          </a:bodyPr>
          <a:lstStyle>
            <a:lvl1pPr indent="-317500" lvl="0" marL="457200" marR="508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1961" name="Google Shape;1961;p2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5">
  <p:cSld name="CUSTOM_1_1_2">
    <p:bg>
      <p:bgPr>
        <a:solidFill>
          <a:schemeClr val="accent5"/>
        </a:solidFill>
      </p:bgPr>
    </p:bg>
    <p:spTree>
      <p:nvGrpSpPr>
        <p:cNvPr id="1962" name="Shape 1962"/>
        <p:cNvGrpSpPr/>
        <p:nvPr/>
      </p:nvGrpSpPr>
      <p:grpSpPr>
        <a:xfrm>
          <a:off x="0" y="0"/>
          <a:ext cx="0" cy="0"/>
          <a:chOff x="0" y="0"/>
          <a:chExt cx="0" cy="0"/>
        </a:xfrm>
      </p:grpSpPr>
      <p:sp>
        <p:nvSpPr>
          <p:cNvPr id="1963" name="Google Shape;1963;p240"/>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1964" name="Google Shape;1964;p240"/>
          <p:cNvSpPr txBox="1"/>
          <p:nvPr>
            <p:ph idx="2" type="title"/>
          </p:nvPr>
        </p:nvSpPr>
        <p:spPr>
          <a:xfrm>
            <a:off x="1284681" y="3270025"/>
            <a:ext cx="11598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965" name="Google Shape;1965;p240"/>
          <p:cNvSpPr txBox="1"/>
          <p:nvPr>
            <p:ph idx="1" type="subTitle"/>
          </p:nvPr>
        </p:nvSpPr>
        <p:spPr>
          <a:xfrm>
            <a:off x="940581" y="3541195"/>
            <a:ext cx="1848000" cy="208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966" name="Google Shape;1966;p240"/>
          <p:cNvSpPr txBox="1"/>
          <p:nvPr>
            <p:ph idx="3" type="title"/>
          </p:nvPr>
        </p:nvSpPr>
        <p:spPr>
          <a:xfrm>
            <a:off x="6699519" y="3257475"/>
            <a:ext cx="11598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967" name="Google Shape;1967;p240"/>
          <p:cNvSpPr txBox="1"/>
          <p:nvPr>
            <p:ph idx="4" type="subTitle"/>
          </p:nvPr>
        </p:nvSpPr>
        <p:spPr>
          <a:xfrm>
            <a:off x="6355419" y="3520107"/>
            <a:ext cx="1848000" cy="208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968" name="Google Shape;1968;p240"/>
          <p:cNvSpPr txBox="1"/>
          <p:nvPr>
            <p:ph idx="5" type="title"/>
          </p:nvPr>
        </p:nvSpPr>
        <p:spPr>
          <a:xfrm>
            <a:off x="3990022" y="3270025"/>
            <a:ext cx="11598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969" name="Google Shape;1969;p240"/>
          <p:cNvSpPr txBox="1"/>
          <p:nvPr>
            <p:ph idx="6" type="subTitle"/>
          </p:nvPr>
        </p:nvSpPr>
        <p:spPr>
          <a:xfrm>
            <a:off x="3645922" y="3541195"/>
            <a:ext cx="1848000" cy="208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970" name="Google Shape;1970;p2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23">
    <p:bg>
      <p:bgPr>
        <a:solidFill>
          <a:schemeClr val="accent5"/>
        </a:solidFill>
      </p:bgPr>
    </p:bg>
    <p:spTree>
      <p:nvGrpSpPr>
        <p:cNvPr id="1971" name="Shape 1971"/>
        <p:cNvGrpSpPr/>
        <p:nvPr/>
      </p:nvGrpSpPr>
      <p:grpSpPr>
        <a:xfrm>
          <a:off x="0" y="0"/>
          <a:ext cx="0" cy="0"/>
          <a:chOff x="0" y="0"/>
          <a:chExt cx="0" cy="0"/>
        </a:xfrm>
      </p:grpSpPr>
      <p:sp>
        <p:nvSpPr>
          <p:cNvPr id="1972" name="Google Shape;1972;p241"/>
          <p:cNvSpPr/>
          <p:nvPr/>
        </p:nvSpPr>
        <p:spPr>
          <a:xfrm flipH="1">
            <a:off x="4458687" y="-942975"/>
            <a:ext cx="8250600" cy="79998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73" name="Google Shape;1973;p241"/>
          <p:cNvSpPr/>
          <p:nvPr/>
        </p:nvSpPr>
        <p:spPr>
          <a:xfrm>
            <a:off x="3310050" y="1947500"/>
            <a:ext cx="2523900" cy="20247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241"/>
          <p:cNvSpPr/>
          <p:nvPr/>
        </p:nvSpPr>
        <p:spPr>
          <a:xfrm>
            <a:off x="535050" y="1947500"/>
            <a:ext cx="2523900" cy="20247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241"/>
          <p:cNvSpPr/>
          <p:nvPr/>
        </p:nvSpPr>
        <p:spPr>
          <a:xfrm>
            <a:off x="6085050" y="1947500"/>
            <a:ext cx="2523900" cy="20247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241"/>
          <p:cNvSpPr txBox="1"/>
          <p:nvPr>
            <p:ph idx="1" type="subTitle"/>
          </p:nvPr>
        </p:nvSpPr>
        <p:spPr>
          <a:xfrm>
            <a:off x="653699" y="3141175"/>
            <a:ext cx="2286600" cy="753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1977" name="Google Shape;1977;p241"/>
          <p:cNvSpPr txBox="1"/>
          <p:nvPr>
            <p:ph idx="2" type="subTitle"/>
          </p:nvPr>
        </p:nvSpPr>
        <p:spPr>
          <a:xfrm>
            <a:off x="3439674" y="3141175"/>
            <a:ext cx="2286600" cy="753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1978" name="Google Shape;1978;p241"/>
          <p:cNvSpPr txBox="1"/>
          <p:nvPr>
            <p:ph idx="3" type="subTitle"/>
          </p:nvPr>
        </p:nvSpPr>
        <p:spPr>
          <a:xfrm>
            <a:off x="6203701" y="3141175"/>
            <a:ext cx="2286600" cy="753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1979" name="Google Shape;1979;p241"/>
          <p:cNvSpPr txBox="1"/>
          <p:nvPr>
            <p:ph hasCustomPrompt="1" type="title"/>
          </p:nvPr>
        </p:nvSpPr>
        <p:spPr>
          <a:xfrm>
            <a:off x="588299" y="2468125"/>
            <a:ext cx="24174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000"/>
              <a:buNone/>
              <a:defRPr b="1" sz="4000">
                <a:solidFill>
                  <a:schemeClr val="lt1"/>
                </a:solidFill>
              </a:defRPr>
            </a:lvl1pPr>
            <a:lvl2pPr lvl="1" algn="ctr">
              <a:spcBef>
                <a:spcPts val="0"/>
              </a:spcBef>
              <a:spcAft>
                <a:spcPts val="0"/>
              </a:spcAft>
              <a:buClr>
                <a:schemeClr val="lt1"/>
              </a:buClr>
              <a:buSzPts val="4000"/>
              <a:buNone/>
              <a:defRPr sz="4000">
                <a:solidFill>
                  <a:schemeClr val="lt1"/>
                </a:solidFill>
              </a:defRPr>
            </a:lvl2pPr>
            <a:lvl3pPr lvl="2" algn="ctr">
              <a:spcBef>
                <a:spcPts val="0"/>
              </a:spcBef>
              <a:spcAft>
                <a:spcPts val="0"/>
              </a:spcAft>
              <a:buClr>
                <a:schemeClr val="lt1"/>
              </a:buClr>
              <a:buSzPts val="4000"/>
              <a:buNone/>
              <a:defRPr sz="4000">
                <a:solidFill>
                  <a:schemeClr val="lt1"/>
                </a:solidFill>
              </a:defRPr>
            </a:lvl3pPr>
            <a:lvl4pPr lvl="3" algn="ctr">
              <a:spcBef>
                <a:spcPts val="0"/>
              </a:spcBef>
              <a:spcAft>
                <a:spcPts val="0"/>
              </a:spcAft>
              <a:buClr>
                <a:schemeClr val="lt1"/>
              </a:buClr>
              <a:buSzPts val="4000"/>
              <a:buNone/>
              <a:defRPr sz="4000">
                <a:solidFill>
                  <a:schemeClr val="lt1"/>
                </a:solidFill>
              </a:defRPr>
            </a:lvl4pPr>
            <a:lvl5pPr lvl="4" algn="ctr">
              <a:spcBef>
                <a:spcPts val="0"/>
              </a:spcBef>
              <a:spcAft>
                <a:spcPts val="0"/>
              </a:spcAft>
              <a:buClr>
                <a:schemeClr val="lt1"/>
              </a:buClr>
              <a:buSzPts val="4000"/>
              <a:buNone/>
              <a:defRPr sz="4000">
                <a:solidFill>
                  <a:schemeClr val="lt1"/>
                </a:solidFill>
              </a:defRPr>
            </a:lvl5pPr>
            <a:lvl6pPr lvl="5" algn="ctr">
              <a:spcBef>
                <a:spcPts val="0"/>
              </a:spcBef>
              <a:spcAft>
                <a:spcPts val="0"/>
              </a:spcAft>
              <a:buClr>
                <a:schemeClr val="lt1"/>
              </a:buClr>
              <a:buSzPts val="4000"/>
              <a:buNone/>
              <a:defRPr sz="4000">
                <a:solidFill>
                  <a:schemeClr val="lt1"/>
                </a:solidFill>
              </a:defRPr>
            </a:lvl6pPr>
            <a:lvl7pPr lvl="6" algn="ctr">
              <a:spcBef>
                <a:spcPts val="0"/>
              </a:spcBef>
              <a:spcAft>
                <a:spcPts val="0"/>
              </a:spcAft>
              <a:buClr>
                <a:schemeClr val="lt1"/>
              </a:buClr>
              <a:buSzPts val="4000"/>
              <a:buNone/>
              <a:defRPr sz="4000">
                <a:solidFill>
                  <a:schemeClr val="lt1"/>
                </a:solidFill>
              </a:defRPr>
            </a:lvl7pPr>
            <a:lvl8pPr lvl="7" algn="ctr">
              <a:spcBef>
                <a:spcPts val="0"/>
              </a:spcBef>
              <a:spcAft>
                <a:spcPts val="0"/>
              </a:spcAft>
              <a:buClr>
                <a:schemeClr val="lt1"/>
              </a:buClr>
              <a:buSzPts val="4000"/>
              <a:buNone/>
              <a:defRPr sz="4000">
                <a:solidFill>
                  <a:schemeClr val="lt1"/>
                </a:solidFill>
              </a:defRPr>
            </a:lvl8pPr>
            <a:lvl9pPr lvl="8" algn="ctr">
              <a:spcBef>
                <a:spcPts val="0"/>
              </a:spcBef>
              <a:spcAft>
                <a:spcPts val="0"/>
              </a:spcAft>
              <a:buClr>
                <a:schemeClr val="lt1"/>
              </a:buClr>
              <a:buSzPts val="4000"/>
              <a:buNone/>
              <a:defRPr sz="4000">
                <a:solidFill>
                  <a:schemeClr val="lt1"/>
                </a:solidFill>
              </a:defRPr>
            </a:lvl9pPr>
          </a:lstStyle>
          <a:p>
            <a:r>
              <a:t>xx%</a:t>
            </a:r>
          </a:p>
        </p:txBody>
      </p:sp>
      <p:sp>
        <p:nvSpPr>
          <p:cNvPr id="1980" name="Google Shape;1980;p241"/>
          <p:cNvSpPr txBox="1"/>
          <p:nvPr>
            <p:ph hasCustomPrompt="1" idx="4" type="title"/>
          </p:nvPr>
        </p:nvSpPr>
        <p:spPr>
          <a:xfrm>
            <a:off x="3363300" y="2468125"/>
            <a:ext cx="24174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000"/>
              <a:buNone/>
              <a:defRPr b="1" sz="4000">
                <a:solidFill>
                  <a:schemeClr val="lt1"/>
                </a:solidFill>
              </a:defRPr>
            </a:lvl1pPr>
            <a:lvl2pPr lvl="1" algn="ctr">
              <a:spcBef>
                <a:spcPts val="0"/>
              </a:spcBef>
              <a:spcAft>
                <a:spcPts val="0"/>
              </a:spcAft>
              <a:buClr>
                <a:schemeClr val="lt1"/>
              </a:buClr>
              <a:buSzPts val="4000"/>
              <a:buNone/>
              <a:defRPr sz="4000">
                <a:solidFill>
                  <a:schemeClr val="lt1"/>
                </a:solidFill>
              </a:defRPr>
            </a:lvl2pPr>
            <a:lvl3pPr lvl="2" algn="ctr">
              <a:spcBef>
                <a:spcPts val="0"/>
              </a:spcBef>
              <a:spcAft>
                <a:spcPts val="0"/>
              </a:spcAft>
              <a:buClr>
                <a:schemeClr val="lt1"/>
              </a:buClr>
              <a:buSzPts val="4000"/>
              <a:buNone/>
              <a:defRPr sz="4000">
                <a:solidFill>
                  <a:schemeClr val="lt1"/>
                </a:solidFill>
              </a:defRPr>
            </a:lvl3pPr>
            <a:lvl4pPr lvl="3" algn="ctr">
              <a:spcBef>
                <a:spcPts val="0"/>
              </a:spcBef>
              <a:spcAft>
                <a:spcPts val="0"/>
              </a:spcAft>
              <a:buClr>
                <a:schemeClr val="lt1"/>
              </a:buClr>
              <a:buSzPts val="4000"/>
              <a:buNone/>
              <a:defRPr sz="4000">
                <a:solidFill>
                  <a:schemeClr val="lt1"/>
                </a:solidFill>
              </a:defRPr>
            </a:lvl4pPr>
            <a:lvl5pPr lvl="4" algn="ctr">
              <a:spcBef>
                <a:spcPts val="0"/>
              </a:spcBef>
              <a:spcAft>
                <a:spcPts val="0"/>
              </a:spcAft>
              <a:buClr>
                <a:schemeClr val="lt1"/>
              </a:buClr>
              <a:buSzPts val="4000"/>
              <a:buNone/>
              <a:defRPr sz="4000">
                <a:solidFill>
                  <a:schemeClr val="lt1"/>
                </a:solidFill>
              </a:defRPr>
            </a:lvl5pPr>
            <a:lvl6pPr lvl="5" algn="ctr">
              <a:spcBef>
                <a:spcPts val="0"/>
              </a:spcBef>
              <a:spcAft>
                <a:spcPts val="0"/>
              </a:spcAft>
              <a:buClr>
                <a:schemeClr val="lt1"/>
              </a:buClr>
              <a:buSzPts val="4000"/>
              <a:buNone/>
              <a:defRPr sz="4000">
                <a:solidFill>
                  <a:schemeClr val="lt1"/>
                </a:solidFill>
              </a:defRPr>
            </a:lvl6pPr>
            <a:lvl7pPr lvl="6" algn="ctr">
              <a:spcBef>
                <a:spcPts val="0"/>
              </a:spcBef>
              <a:spcAft>
                <a:spcPts val="0"/>
              </a:spcAft>
              <a:buClr>
                <a:schemeClr val="lt1"/>
              </a:buClr>
              <a:buSzPts val="4000"/>
              <a:buNone/>
              <a:defRPr sz="4000">
                <a:solidFill>
                  <a:schemeClr val="lt1"/>
                </a:solidFill>
              </a:defRPr>
            </a:lvl7pPr>
            <a:lvl8pPr lvl="7" algn="ctr">
              <a:spcBef>
                <a:spcPts val="0"/>
              </a:spcBef>
              <a:spcAft>
                <a:spcPts val="0"/>
              </a:spcAft>
              <a:buClr>
                <a:schemeClr val="lt1"/>
              </a:buClr>
              <a:buSzPts val="4000"/>
              <a:buNone/>
              <a:defRPr sz="4000">
                <a:solidFill>
                  <a:schemeClr val="lt1"/>
                </a:solidFill>
              </a:defRPr>
            </a:lvl8pPr>
            <a:lvl9pPr lvl="8" algn="ctr">
              <a:spcBef>
                <a:spcPts val="0"/>
              </a:spcBef>
              <a:spcAft>
                <a:spcPts val="0"/>
              </a:spcAft>
              <a:buClr>
                <a:schemeClr val="lt1"/>
              </a:buClr>
              <a:buSzPts val="4000"/>
              <a:buNone/>
              <a:defRPr sz="4000">
                <a:solidFill>
                  <a:schemeClr val="lt1"/>
                </a:solidFill>
              </a:defRPr>
            </a:lvl9pPr>
          </a:lstStyle>
          <a:p>
            <a:r>
              <a:t>xx%</a:t>
            </a:r>
          </a:p>
        </p:txBody>
      </p:sp>
      <p:sp>
        <p:nvSpPr>
          <p:cNvPr id="1981" name="Google Shape;1981;p241"/>
          <p:cNvSpPr txBox="1"/>
          <p:nvPr>
            <p:ph hasCustomPrompt="1" idx="5" type="title"/>
          </p:nvPr>
        </p:nvSpPr>
        <p:spPr>
          <a:xfrm>
            <a:off x="6138301" y="2468125"/>
            <a:ext cx="24174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000"/>
              <a:buNone/>
              <a:defRPr b="1" sz="4000">
                <a:solidFill>
                  <a:schemeClr val="lt1"/>
                </a:solidFill>
              </a:defRPr>
            </a:lvl1pPr>
            <a:lvl2pPr lvl="1" algn="ctr">
              <a:spcBef>
                <a:spcPts val="0"/>
              </a:spcBef>
              <a:spcAft>
                <a:spcPts val="0"/>
              </a:spcAft>
              <a:buClr>
                <a:schemeClr val="lt1"/>
              </a:buClr>
              <a:buSzPts val="4000"/>
              <a:buNone/>
              <a:defRPr sz="4000">
                <a:solidFill>
                  <a:schemeClr val="lt1"/>
                </a:solidFill>
              </a:defRPr>
            </a:lvl2pPr>
            <a:lvl3pPr lvl="2" algn="ctr">
              <a:spcBef>
                <a:spcPts val="0"/>
              </a:spcBef>
              <a:spcAft>
                <a:spcPts val="0"/>
              </a:spcAft>
              <a:buClr>
                <a:schemeClr val="lt1"/>
              </a:buClr>
              <a:buSzPts val="4000"/>
              <a:buNone/>
              <a:defRPr sz="4000">
                <a:solidFill>
                  <a:schemeClr val="lt1"/>
                </a:solidFill>
              </a:defRPr>
            </a:lvl3pPr>
            <a:lvl4pPr lvl="3" algn="ctr">
              <a:spcBef>
                <a:spcPts val="0"/>
              </a:spcBef>
              <a:spcAft>
                <a:spcPts val="0"/>
              </a:spcAft>
              <a:buClr>
                <a:schemeClr val="lt1"/>
              </a:buClr>
              <a:buSzPts val="4000"/>
              <a:buNone/>
              <a:defRPr sz="4000">
                <a:solidFill>
                  <a:schemeClr val="lt1"/>
                </a:solidFill>
              </a:defRPr>
            </a:lvl4pPr>
            <a:lvl5pPr lvl="4" algn="ctr">
              <a:spcBef>
                <a:spcPts val="0"/>
              </a:spcBef>
              <a:spcAft>
                <a:spcPts val="0"/>
              </a:spcAft>
              <a:buClr>
                <a:schemeClr val="lt1"/>
              </a:buClr>
              <a:buSzPts val="4000"/>
              <a:buNone/>
              <a:defRPr sz="4000">
                <a:solidFill>
                  <a:schemeClr val="lt1"/>
                </a:solidFill>
              </a:defRPr>
            </a:lvl5pPr>
            <a:lvl6pPr lvl="5" algn="ctr">
              <a:spcBef>
                <a:spcPts val="0"/>
              </a:spcBef>
              <a:spcAft>
                <a:spcPts val="0"/>
              </a:spcAft>
              <a:buClr>
                <a:schemeClr val="lt1"/>
              </a:buClr>
              <a:buSzPts val="4000"/>
              <a:buNone/>
              <a:defRPr sz="4000">
                <a:solidFill>
                  <a:schemeClr val="lt1"/>
                </a:solidFill>
              </a:defRPr>
            </a:lvl6pPr>
            <a:lvl7pPr lvl="6" algn="ctr">
              <a:spcBef>
                <a:spcPts val="0"/>
              </a:spcBef>
              <a:spcAft>
                <a:spcPts val="0"/>
              </a:spcAft>
              <a:buClr>
                <a:schemeClr val="lt1"/>
              </a:buClr>
              <a:buSzPts val="4000"/>
              <a:buNone/>
              <a:defRPr sz="4000">
                <a:solidFill>
                  <a:schemeClr val="lt1"/>
                </a:solidFill>
              </a:defRPr>
            </a:lvl7pPr>
            <a:lvl8pPr lvl="7" algn="ctr">
              <a:spcBef>
                <a:spcPts val="0"/>
              </a:spcBef>
              <a:spcAft>
                <a:spcPts val="0"/>
              </a:spcAft>
              <a:buClr>
                <a:schemeClr val="lt1"/>
              </a:buClr>
              <a:buSzPts val="4000"/>
              <a:buNone/>
              <a:defRPr sz="4000">
                <a:solidFill>
                  <a:schemeClr val="lt1"/>
                </a:solidFill>
              </a:defRPr>
            </a:lvl8pPr>
            <a:lvl9pPr lvl="8" algn="ctr">
              <a:spcBef>
                <a:spcPts val="0"/>
              </a:spcBef>
              <a:spcAft>
                <a:spcPts val="0"/>
              </a:spcAft>
              <a:buClr>
                <a:schemeClr val="lt1"/>
              </a:buClr>
              <a:buSzPts val="4000"/>
              <a:buNone/>
              <a:defRPr sz="4000">
                <a:solidFill>
                  <a:schemeClr val="lt1"/>
                </a:solidFill>
              </a:defRPr>
            </a:lvl9pPr>
          </a:lstStyle>
          <a:p>
            <a:r>
              <a:t>xx%</a:t>
            </a:r>
          </a:p>
        </p:txBody>
      </p:sp>
      <p:sp>
        <p:nvSpPr>
          <p:cNvPr id="1982" name="Google Shape;1982;p241"/>
          <p:cNvSpPr txBox="1"/>
          <p:nvPr>
            <p:ph idx="6"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1983" name="Google Shape;1983;p241"/>
          <p:cNvSpPr/>
          <p:nvPr/>
        </p:nvSpPr>
        <p:spPr>
          <a:xfrm flipH="1">
            <a:off x="7169700" y="2391925"/>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84" name="Google Shape;1984;p241"/>
          <p:cNvSpPr/>
          <p:nvPr/>
        </p:nvSpPr>
        <p:spPr>
          <a:xfrm flipH="1" rot="10800000">
            <a:off x="-762425" y="-1182250"/>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85" name="Google Shape;1985;p241"/>
          <p:cNvSpPr/>
          <p:nvPr/>
        </p:nvSpPr>
        <p:spPr>
          <a:xfrm flipH="1" rot="10800000">
            <a:off x="-16814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2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23_1">
    <p:bg>
      <p:bgPr>
        <a:solidFill>
          <a:schemeClr val="dk1"/>
        </a:solidFill>
      </p:bgPr>
    </p:bg>
    <p:spTree>
      <p:nvGrpSpPr>
        <p:cNvPr id="1987" name="Shape 1987"/>
        <p:cNvGrpSpPr/>
        <p:nvPr/>
      </p:nvGrpSpPr>
      <p:grpSpPr>
        <a:xfrm>
          <a:off x="0" y="0"/>
          <a:ext cx="0" cy="0"/>
          <a:chOff x="0" y="0"/>
          <a:chExt cx="0" cy="0"/>
        </a:xfrm>
      </p:grpSpPr>
      <p:sp>
        <p:nvSpPr>
          <p:cNvPr id="1988" name="Google Shape;1988;p242"/>
          <p:cNvSpPr txBox="1"/>
          <p:nvPr>
            <p:ph idx="1" type="subTitle"/>
          </p:nvPr>
        </p:nvSpPr>
        <p:spPr>
          <a:xfrm>
            <a:off x="713250" y="1264629"/>
            <a:ext cx="7717500" cy="36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1989" name="Google Shape;1989;p242"/>
          <p:cNvSpPr txBox="1"/>
          <p:nvPr>
            <p:ph hasCustomPrompt="1" type="title"/>
          </p:nvPr>
        </p:nvSpPr>
        <p:spPr>
          <a:xfrm>
            <a:off x="713227" y="639821"/>
            <a:ext cx="77175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5000"/>
              <a:buNone/>
              <a:defRPr b="1" sz="5000">
                <a:solidFill>
                  <a:schemeClr val="lt1"/>
                </a:solidFill>
              </a:defRPr>
            </a:lvl1pPr>
            <a:lvl2pPr lvl="1" algn="ctr">
              <a:spcBef>
                <a:spcPts val="0"/>
              </a:spcBef>
              <a:spcAft>
                <a:spcPts val="0"/>
              </a:spcAft>
              <a:buClr>
                <a:schemeClr val="lt1"/>
              </a:buClr>
              <a:buSzPts val="5000"/>
              <a:buNone/>
              <a:defRPr b="1" sz="5000">
                <a:solidFill>
                  <a:schemeClr val="lt1"/>
                </a:solidFill>
              </a:defRPr>
            </a:lvl2pPr>
            <a:lvl3pPr lvl="2" algn="ctr">
              <a:spcBef>
                <a:spcPts val="0"/>
              </a:spcBef>
              <a:spcAft>
                <a:spcPts val="0"/>
              </a:spcAft>
              <a:buClr>
                <a:schemeClr val="lt1"/>
              </a:buClr>
              <a:buSzPts val="5000"/>
              <a:buNone/>
              <a:defRPr b="1" sz="5000">
                <a:solidFill>
                  <a:schemeClr val="lt1"/>
                </a:solidFill>
              </a:defRPr>
            </a:lvl3pPr>
            <a:lvl4pPr lvl="3" algn="ctr">
              <a:spcBef>
                <a:spcPts val="0"/>
              </a:spcBef>
              <a:spcAft>
                <a:spcPts val="0"/>
              </a:spcAft>
              <a:buClr>
                <a:schemeClr val="lt1"/>
              </a:buClr>
              <a:buSzPts val="5000"/>
              <a:buNone/>
              <a:defRPr b="1" sz="5000">
                <a:solidFill>
                  <a:schemeClr val="lt1"/>
                </a:solidFill>
              </a:defRPr>
            </a:lvl4pPr>
            <a:lvl5pPr lvl="4" algn="ctr">
              <a:spcBef>
                <a:spcPts val="0"/>
              </a:spcBef>
              <a:spcAft>
                <a:spcPts val="0"/>
              </a:spcAft>
              <a:buClr>
                <a:schemeClr val="lt1"/>
              </a:buClr>
              <a:buSzPts val="5000"/>
              <a:buNone/>
              <a:defRPr b="1" sz="5000">
                <a:solidFill>
                  <a:schemeClr val="lt1"/>
                </a:solidFill>
              </a:defRPr>
            </a:lvl5pPr>
            <a:lvl6pPr lvl="5" algn="ctr">
              <a:spcBef>
                <a:spcPts val="0"/>
              </a:spcBef>
              <a:spcAft>
                <a:spcPts val="0"/>
              </a:spcAft>
              <a:buClr>
                <a:schemeClr val="lt1"/>
              </a:buClr>
              <a:buSzPts val="5000"/>
              <a:buNone/>
              <a:defRPr b="1" sz="5000">
                <a:solidFill>
                  <a:schemeClr val="lt1"/>
                </a:solidFill>
              </a:defRPr>
            </a:lvl6pPr>
            <a:lvl7pPr lvl="6" algn="ctr">
              <a:spcBef>
                <a:spcPts val="0"/>
              </a:spcBef>
              <a:spcAft>
                <a:spcPts val="0"/>
              </a:spcAft>
              <a:buClr>
                <a:schemeClr val="lt1"/>
              </a:buClr>
              <a:buSzPts val="5000"/>
              <a:buNone/>
              <a:defRPr b="1" sz="5000">
                <a:solidFill>
                  <a:schemeClr val="lt1"/>
                </a:solidFill>
              </a:defRPr>
            </a:lvl7pPr>
            <a:lvl8pPr lvl="7" algn="ctr">
              <a:spcBef>
                <a:spcPts val="0"/>
              </a:spcBef>
              <a:spcAft>
                <a:spcPts val="0"/>
              </a:spcAft>
              <a:buClr>
                <a:schemeClr val="lt1"/>
              </a:buClr>
              <a:buSzPts val="5000"/>
              <a:buNone/>
              <a:defRPr b="1" sz="5000">
                <a:solidFill>
                  <a:schemeClr val="lt1"/>
                </a:solidFill>
              </a:defRPr>
            </a:lvl8pPr>
            <a:lvl9pPr lvl="8" algn="ctr">
              <a:spcBef>
                <a:spcPts val="0"/>
              </a:spcBef>
              <a:spcAft>
                <a:spcPts val="0"/>
              </a:spcAft>
              <a:buClr>
                <a:schemeClr val="lt1"/>
              </a:buClr>
              <a:buSzPts val="5000"/>
              <a:buNone/>
              <a:defRPr b="1" sz="5000">
                <a:solidFill>
                  <a:schemeClr val="lt1"/>
                </a:solidFill>
              </a:defRPr>
            </a:lvl9pPr>
          </a:lstStyle>
          <a:p>
            <a:r>
              <a:t>xx%</a:t>
            </a:r>
          </a:p>
        </p:txBody>
      </p:sp>
      <p:sp>
        <p:nvSpPr>
          <p:cNvPr id="1990" name="Google Shape;1990;p242"/>
          <p:cNvSpPr txBox="1"/>
          <p:nvPr>
            <p:ph idx="2" type="subTitle"/>
          </p:nvPr>
        </p:nvSpPr>
        <p:spPr>
          <a:xfrm>
            <a:off x="713250" y="2701904"/>
            <a:ext cx="7717500" cy="36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1991" name="Google Shape;1991;p242"/>
          <p:cNvSpPr txBox="1"/>
          <p:nvPr>
            <p:ph hasCustomPrompt="1" idx="3" type="title"/>
          </p:nvPr>
        </p:nvSpPr>
        <p:spPr>
          <a:xfrm>
            <a:off x="713227" y="2077096"/>
            <a:ext cx="77175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5000"/>
              <a:buNone/>
              <a:defRPr b="1" sz="5000">
                <a:solidFill>
                  <a:schemeClr val="lt1"/>
                </a:solidFill>
              </a:defRPr>
            </a:lvl1pPr>
            <a:lvl2pPr lvl="1" algn="ctr">
              <a:spcBef>
                <a:spcPts val="0"/>
              </a:spcBef>
              <a:spcAft>
                <a:spcPts val="0"/>
              </a:spcAft>
              <a:buClr>
                <a:schemeClr val="lt1"/>
              </a:buClr>
              <a:buSzPts val="5000"/>
              <a:buNone/>
              <a:defRPr b="1" sz="5000">
                <a:solidFill>
                  <a:schemeClr val="lt1"/>
                </a:solidFill>
              </a:defRPr>
            </a:lvl2pPr>
            <a:lvl3pPr lvl="2" algn="ctr">
              <a:spcBef>
                <a:spcPts val="0"/>
              </a:spcBef>
              <a:spcAft>
                <a:spcPts val="0"/>
              </a:spcAft>
              <a:buClr>
                <a:schemeClr val="lt1"/>
              </a:buClr>
              <a:buSzPts val="5000"/>
              <a:buNone/>
              <a:defRPr b="1" sz="5000">
                <a:solidFill>
                  <a:schemeClr val="lt1"/>
                </a:solidFill>
              </a:defRPr>
            </a:lvl3pPr>
            <a:lvl4pPr lvl="3" algn="ctr">
              <a:spcBef>
                <a:spcPts val="0"/>
              </a:spcBef>
              <a:spcAft>
                <a:spcPts val="0"/>
              </a:spcAft>
              <a:buClr>
                <a:schemeClr val="lt1"/>
              </a:buClr>
              <a:buSzPts val="5000"/>
              <a:buNone/>
              <a:defRPr b="1" sz="5000">
                <a:solidFill>
                  <a:schemeClr val="lt1"/>
                </a:solidFill>
              </a:defRPr>
            </a:lvl4pPr>
            <a:lvl5pPr lvl="4" algn="ctr">
              <a:spcBef>
                <a:spcPts val="0"/>
              </a:spcBef>
              <a:spcAft>
                <a:spcPts val="0"/>
              </a:spcAft>
              <a:buClr>
                <a:schemeClr val="lt1"/>
              </a:buClr>
              <a:buSzPts val="5000"/>
              <a:buNone/>
              <a:defRPr b="1" sz="5000">
                <a:solidFill>
                  <a:schemeClr val="lt1"/>
                </a:solidFill>
              </a:defRPr>
            </a:lvl5pPr>
            <a:lvl6pPr lvl="5" algn="ctr">
              <a:spcBef>
                <a:spcPts val="0"/>
              </a:spcBef>
              <a:spcAft>
                <a:spcPts val="0"/>
              </a:spcAft>
              <a:buClr>
                <a:schemeClr val="lt1"/>
              </a:buClr>
              <a:buSzPts val="5000"/>
              <a:buNone/>
              <a:defRPr b="1" sz="5000">
                <a:solidFill>
                  <a:schemeClr val="lt1"/>
                </a:solidFill>
              </a:defRPr>
            </a:lvl6pPr>
            <a:lvl7pPr lvl="6" algn="ctr">
              <a:spcBef>
                <a:spcPts val="0"/>
              </a:spcBef>
              <a:spcAft>
                <a:spcPts val="0"/>
              </a:spcAft>
              <a:buClr>
                <a:schemeClr val="lt1"/>
              </a:buClr>
              <a:buSzPts val="5000"/>
              <a:buNone/>
              <a:defRPr b="1" sz="5000">
                <a:solidFill>
                  <a:schemeClr val="lt1"/>
                </a:solidFill>
              </a:defRPr>
            </a:lvl7pPr>
            <a:lvl8pPr lvl="7" algn="ctr">
              <a:spcBef>
                <a:spcPts val="0"/>
              </a:spcBef>
              <a:spcAft>
                <a:spcPts val="0"/>
              </a:spcAft>
              <a:buClr>
                <a:schemeClr val="lt1"/>
              </a:buClr>
              <a:buSzPts val="5000"/>
              <a:buNone/>
              <a:defRPr b="1" sz="5000">
                <a:solidFill>
                  <a:schemeClr val="lt1"/>
                </a:solidFill>
              </a:defRPr>
            </a:lvl8pPr>
            <a:lvl9pPr lvl="8" algn="ctr">
              <a:spcBef>
                <a:spcPts val="0"/>
              </a:spcBef>
              <a:spcAft>
                <a:spcPts val="0"/>
              </a:spcAft>
              <a:buClr>
                <a:schemeClr val="lt1"/>
              </a:buClr>
              <a:buSzPts val="5000"/>
              <a:buNone/>
              <a:defRPr b="1" sz="5000">
                <a:solidFill>
                  <a:schemeClr val="lt1"/>
                </a:solidFill>
              </a:defRPr>
            </a:lvl9pPr>
          </a:lstStyle>
          <a:p>
            <a:r>
              <a:t>xx%</a:t>
            </a:r>
          </a:p>
        </p:txBody>
      </p:sp>
      <p:sp>
        <p:nvSpPr>
          <p:cNvPr id="1992" name="Google Shape;1992;p242"/>
          <p:cNvSpPr txBox="1"/>
          <p:nvPr>
            <p:ph idx="4" type="subTitle"/>
          </p:nvPr>
        </p:nvSpPr>
        <p:spPr>
          <a:xfrm>
            <a:off x="713250" y="4139179"/>
            <a:ext cx="7717500" cy="36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1993" name="Google Shape;1993;p242"/>
          <p:cNvSpPr txBox="1"/>
          <p:nvPr>
            <p:ph hasCustomPrompt="1" idx="5" type="title"/>
          </p:nvPr>
        </p:nvSpPr>
        <p:spPr>
          <a:xfrm>
            <a:off x="713227" y="3514371"/>
            <a:ext cx="77175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5000"/>
              <a:buNone/>
              <a:defRPr b="1" sz="5000">
                <a:solidFill>
                  <a:schemeClr val="lt1"/>
                </a:solidFill>
              </a:defRPr>
            </a:lvl1pPr>
            <a:lvl2pPr lvl="1" algn="ctr">
              <a:spcBef>
                <a:spcPts val="0"/>
              </a:spcBef>
              <a:spcAft>
                <a:spcPts val="0"/>
              </a:spcAft>
              <a:buClr>
                <a:schemeClr val="lt1"/>
              </a:buClr>
              <a:buSzPts val="5000"/>
              <a:buNone/>
              <a:defRPr b="1" sz="5000">
                <a:solidFill>
                  <a:schemeClr val="lt1"/>
                </a:solidFill>
              </a:defRPr>
            </a:lvl2pPr>
            <a:lvl3pPr lvl="2" algn="ctr">
              <a:spcBef>
                <a:spcPts val="0"/>
              </a:spcBef>
              <a:spcAft>
                <a:spcPts val="0"/>
              </a:spcAft>
              <a:buClr>
                <a:schemeClr val="lt1"/>
              </a:buClr>
              <a:buSzPts val="5000"/>
              <a:buNone/>
              <a:defRPr b="1" sz="5000">
                <a:solidFill>
                  <a:schemeClr val="lt1"/>
                </a:solidFill>
              </a:defRPr>
            </a:lvl3pPr>
            <a:lvl4pPr lvl="3" algn="ctr">
              <a:spcBef>
                <a:spcPts val="0"/>
              </a:spcBef>
              <a:spcAft>
                <a:spcPts val="0"/>
              </a:spcAft>
              <a:buClr>
                <a:schemeClr val="lt1"/>
              </a:buClr>
              <a:buSzPts val="5000"/>
              <a:buNone/>
              <a:defRPr b="1" sz="5000">
                <a:solidFill>
                  <a:schemeClr val="lt1"/>
                </a:solidFill>
              </a:defRPr>
            </a:lvl4pPr>
            <a:lvl5pPr lvl="4" algn="ctr">
              <a:spcBef>
                <a:spcPts val="0"/>
              </a:spcBef>
              <a:spcAft>
                <a:spcPts val="0"/>
              </a:spcAft>
              <a:buClr>
                <a:schemeClr val="lt1"/>
              </a:buClr>
              <a:buSzPts val="5000"/>
              <a:buNone/>
              <a:defRPr b="1" sz="5000">
                <a:solidFill>
                  <a:schemeClr val="lt1"/>
                </a:solidFill>
              </a:defRPr>
            </a:lvl5pPr>
            <a:lvl6pPr lvl="5" algn="ctr">
              <a:spcBef>
                <a:spcPts val="0"/>
              </a:spcBef>
              <a:spcAft>
                <a:spcPts val="0"/>
              </a:spcAft>
              <a:buClr>
                <a:schemeClr val="lt1"/>
              </a:buClr>
              <a:buSzPts val="5000"/>
              <a:buNone/>
              <a:defRPr b="1" sz="5000">
                <a:solidFill>
                  <a:schemeClr val="lt1"/>
                </a:solidFill>
              </a:defRPr>
            </a:lvl6pPr>
            <a:lvl7pPr lvl="6" algn="ctr">
              <a:spcBef>
                <a:spcPts val="0"/>
              </a:spcBef>
              <a:spcAft>
                <a:spcPts val="0"/>
              </a:spcAft>
              <a:buClr>
                <a:schemeClr val="lt1"/>
              </a:buClr>
              <a:buSzPts val="5000"/>
              <a:buNone/>
              <a:defRPr b="1" sz="5000">
                <a:solidFill>
                  <a:schemeClr val="lt1"/>
                </a:solidFill>
              </a:defRPr>
            </a:lvl7pPr>
            <a:lvl8pPr lvl="7" algn="ctr">
              <a:spcBef>
                <a:spcPts val="0"/>
              </a:spcBef>
              <a:spcAft>
                <a:spcPts val="0"/>
              </a:spcAft>
              <a:buClr>
                <a:schemeClr val="lt1"/>
              </a:buClr>
              <a:buSzPts val="5000"/>
              <a:buNone/>
              <a:defRPr b="1" sz="5000">
                <a:solidFill>
                  <a:schemeClr val="lt1"/>
                </a:solidFill>
              </a:defRPr>
            </a:lvl8pPr>
            <a:lvl9pPr lvl="8" algn="ctr">
              <a:spcBef>
                <a:spcPts val="0"/>
              </a:spcBef>
              <a:spcAft>
                <a:spcPts val="0"/>
              </a:spcAft>
              <a:buClr>
                <a:schemeClr val="lt1"/>
              </a:buClr>
              <a:buSzPts val="5000"/>
              <a:buNone/>
              <a:defRPr b="1" sz="5000">
                <a:solidFill>
                  <a:schemeClr val="lt1"/>
                </a:solidFill>
              </a:defRPr>
            </a:lvl9pPr>
          </a:lstStyle>
          <a:p>
            <a:r>
              <a:t>xx%</a:t>
            </a:r>
          </a:p>
        </p:txBody>
      </p:sp>
      <p:sp>
        <p:nvSpPr>
          <p:cNvPr id="1994" name="Google Shape;1994;p242"/>
          <p:cNvSpPr/>
          <p:nvPr/>
        </p:nvSpPr>
        <p:spPr>
          <a:xfrm rot="10800000">
            <a:off x="5913650" y="-411375"/>
            <a:ext cx="5264100" cy="2697600"/>
          </a:xfrm>
          <a:prstGeom prst="triangle">
            <a:avLst>
              <a:gd fmla="val 50000" name="adj"/>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242"/>
          <p:cNvSpPr/>
          <p:nvPr/>
        </p:nvSpPr>
        <p:spPr>
          <a:xfrm>
            <a:off x="-5191825" y="2310500"/>
            <a:ext cx="7403100" cy="3794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242"/>
          <p:cNvSpPr/>
          <p:nvPr/>
        </p:nvSpPr>
        <p:spPr>
          <a:xfrm flipH="1">
            <a:off x="-924100" y="3997950"/>
            <a:ext cx="3329700" cy="1561800"/>
          </a:xfrm>
          <a:prstGeom prst="triangle">
            <a:avLst>
              <a:gd fmla="val 50000" name="adj"/>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2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34">
    <p:spTree>
      <p:nvGrpSpPr>
        <p:cNvPr id="1998" name="Shape 1998"/>
        <p:cNvGrpSpPr/>
        <p:nvPr/>
      </p:nvGrpSpPr>
      <p:grpSpPr>
        <a:xfrm>
          <a:off x="0" y="0"/>
          <a:ext cx="0" cy="0"/>
          <a:chOff x="0" y="0"/>
          <a:chExt cx="0" cy="0"/>
        </a:xfrm>
      </p:grpSpPr>
      <p:sp>
        <p:nvSpPr>
          <p:cNvPr id="1999" name="Google Shape;1999;p243"/>
          <p:cNvSpPr txBox="1"/>
          <p:nvPr>
            <p:ph type="title"/>
          </p:nvPr>
        </p:nvSpPr>
        <p:spPr>
          <a:xfrm>
            <a:off x="716550"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000" name="Google Shape;2000;p243"/>
          <p:cNvSpPr/>
          <p:nvPr/>
        </p:nvSpPr>
        <p:spPr>
          <a:xfrm>
            <a:off x="-1681400"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01" name="Google Shape;2001;p243"/>
          <p:cNvSpPr/>
          <p:nvPr/>
        </p:nvSpPr>
        <p:spPr>
          <a:xfrm rot="10800000">
            <a:off x="6494725" y="-11822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02" name="Google Shape;2002;p243"/>
          <p:cNvSpPr/>
          <p:nvPr/>
        </p:nvSpPr>
        <p:spPr>
          <a:xfrm rot="10800000">
            <a:off x="54547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243"/>
          <p:cNvSpPr txBox="1"/>
          <p:nvPr>
            <p:ph idx="2" type="title"/>
          </p:nvPr>
        </p:nvSpPr>
        <p:spPr>
          <a:xfrm>
            <a:off x="928050" y="3565775"/>
            <a:ext cx="15096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004" name="Google Shape;2004;p243"/>
          <p:cNvSpPr txBox="1"/>
          <p:nvPr>
            <p:ph idx="1" type="subTitle"/>
          </p:nvPr>
        </p:nvSpPr>
        <p:spPr>
          <a:xfrm>
            <a:off x="758850" y="3950490"/>
            <a:ext cx="1848000" cy="390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005" name="Google Shape;2005;p243"/>
          <p:cNvSpPr txBox="1"/>
          <p:nvPr>
            <p:ph idx="3" type="title"/>
          </p:nvPr>
        </p:nvSpPr>
        <p:spPr>
          <a:xfrm>
            <a:off x="6686827" y="3565775"/>
            <a:ext cx="15096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006" name="Google Shape;2006;p243"/>
          <p:cNvSpPr txBox="1"/>
          <p:nvPr>
            <p:ph idx="4" type="subTitle"/>
          </p:nvPr>
        </p:nvSpPr>
        <p:spPr>
          <a:xfrm>
            <a:off x="6517622" y="3950490"/>
            <a:ext cx="1848000" cy="390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007" name="Google Shape;2007;p243"/>
          <p:cNvSpPr txBox="1"/>
          <p:nvPr>
            <p:ph idx="5" type="title"/>
          </p:nvPr>
        </p:nvSpPr>
        <p:spPr>
          <a:xfrm>
            <a:off x="3815126" y="3565775"/>
            <a:ext cx="15096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008" name="Google Shape;2008;p243"/>
          <p:cNvSpPr txBox="1"/>
          <p:nvPr>
            <p:ph idx="6" type="subTitle"/>
          </p:nvPr>
        </p:nvSpPr>
        <p:spPr>
          <a:xfrm>
            <a:off x="3645921" y="3950490"/>
            <a:ext cx="1848000" cy="390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009" name="Google Shape;2009;p243"/>
          <p:cNvSpPr txBox="1"/>
          <p:nvPr>
            <p:ph hasCustomPrompt="1" idx="7" type="title"/>
          </p:nvPr>
        </p:nvSpPr>
        <p:spPr>
          <a:xfrm>
            <a:off x="4006513" y="2497875"/>
            <a:ext cx="1131000" cy="390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2500"/>
              <a:buNone/>
              <a:defRPr b="1" sz="2500">
                <a:solidFill>
                  <a:schemeClr val="dk1"/>
                </a:solidFill>
              </a:defRPr>
            </a:lvl1pPr>
            <a:lvl2pPr lvl="1" algn="ctr">
              <a:spcBef>
                <a:spcPts val="0"/>
              </a:spcBef>
              <a:spcAft>
                <a:spcPts val="0"/>
              </a:spcAft>
              <a:buClr>
                <a:schemeClr val="dk1"/>
              </a:buClr>
              <a:buSzPts val="2500"/>
              <a:buNone/>
              <a:defRPr b="1" sz="2500">
                <a:solidFill>
                  <a:schemeClr val="dk1"/>
                </a:solidFill>
              </a:defRPr>
            </a:lvl2pPr>
            <a:lvl3pPr lvl="2" algn="ctr">
              <a:spcBef>
                <a:spcPts val="0"/>
              </a:spcBef>
              <a:spcAft>
                <a:spcPts val="0"/>
              </a:spcAft>
              <a:buClr>
                <a:schemeClr val="dk1"/>
              </a:buClr>
              <a:buSzPts val="2500"/>
              <a:buNone/>
              <a:defRPr b="1" sz="2500">
                <a:solidFill>
                  <a:schemeClr val="dk1"/>
                </a:solidFill>
              </a:defRPr>
            </a:lvl3pPr>
            <a:lvl4pPr lvl="3" algn="ctr">
              <a:spcBef>
                <a:spcPts val="0"/>
              </a:spcBef>
              <a:spcAft>
                <a:spcPts val="0"/>
              </a:spcAft>
              <a:buClr>
                <a:schemeClr val="dk1"/>
              </a:buClr>
              <a:buSzPts val="2500"/>
              <a:buNone/>
              <a:defRPr b="1" sz="2500">
                <a:solidFill>
                  <a:schemeClr val="dk1"/>
                </a:solidFill>
              </a:defRPr>
            </a:lvl4pPr>
            <a:lvl5pPr lvl="4" algn="ctr">
              <a:spcBef>
                <a:spcPts val="0"/>
              </a:spcBef>
              <a:spcAft>
                <a:spcPts val="0"/>
              </a:spcAft>
              <a:buClr>
                <a:schemeClr val="dk1"/>
              </a:buClr>
              <a:buSzPts val="2500"/>
              <a:buNone/>
              <a:defRPr b="1" sz="2500">
                <a:solidFill>
                  <a:schemeClr val="dk1"/>
                </a:solidFill>
              </a:defRPr>
            </a:lvl5pPr>
            <a:lvl6pPr lvl="5" algn="ctr">
              <a:spcBef>
                <a:spcPts val="0"/>
              </a:spcBef>
              <a:spcAft>
                <a:spcPts val="0"/>
              </a:spcAft>
              <a:buClr>
                <a:schemeClr val="dk1"/>
              </a:buClr>
              <a:buSzPts val="2500"/>
              <a:buNone/>
              <a:defRPr b="1" sz="2500">
                <a:solidFill>
                  <a:schemeClr val="dk1"/>
                </a:solidFill>
              </a:defRPr>
            </a:lvl6pPr>
            <a:lvl7pPr lvl="6" algn="ctr">
              <a:spcBef>
                <a:spcPts val="0"/>
              </a:spcBef>
              <a:spcAft>
                <a:spcPts val="0"/>
              </a:spcAft>
              <a:buClr>
                <a:schemeClr val="dk1"/>
              </a:buClr>
              <a:buSzPts val="2500"/>
              <a:buNone/>
              <a:defRPr b="1" sz="2500">
                <a:solidFill>
                  <a:schemeClr val="dk1"/>
                </a:solidFill>
              </a:defRPr>
            </a:lvl7pPr>
            <a:lvl8pPr lvl="7" algn="ctr">
              <a:spcBef>
                <a:spcPts val="0"/>
              </a:spcBef>
              <a:spcAft>
                <a:spcPts val="0"/>
              </a:spcAft>
              <a:buClr>
                <a:schemeClr val="dk1"/>
              </a:buClr>
              <a:buSzPts val="2500"/>
              <a:buNone/>
              <a:defRPr b="1" sz="2500">
                <a:solidFill>
                  <a:schemeClr val="dk1"/>
                </a:solidFill>
              </a:defRPr>
            </a:lvl8pPr>
            <a:lvl9pPr lvl="8" algn="ctr">
              <a:spcBef>
                <a:spcPts val="0"/>
              </a:spcBef>
              <a:spcAft>
                <a:spcPts val="0"/>
              </a:spcAft>
              <a:buClr>
                <a:schemeClr val="dk1"/>
              </a:buClr>
              <a:buSzPts val="2500"/>
              <a:buNone/>
              <a:defRPr b="1" sz="2500">
                <a:solidFill>
                  <a:schemeClr val="dk1"/>
                </a:solidFill>
              </a:defRPr>
            </a:lvl9pPr>
          </a:lstStyle>
          <a:p>
            <a:r>
              <a:t>xx%</a:t>
            </a:r>
          </a:p>
        </p:txBody>
      </p:sp>
      <p:sp>
        <p:nvSpPr>
          <p:cNvPr id="2010" name="Google Shape;2010;p243"/>
          <p:cNvSpPr txBox="1"/>
          <p:nvPr>
            <p:ph hasCustomPrompt="1" idx="8" type="title"/>
          </p:nvPr>
        </p:nvSpPr>
        <p:spPr>
          <a:xfrm>
            <a:off x="1117350" y="2497873"/>
            <a:ext cx="1131000" cy="390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2500"/>
              <a:buNone/>
              <a:defRPr b="1" sz="2500">
                <a:solidFill>
                  <a:schemeClr val="dk1"/>
                </a:solidFill>
              </a:defRPr>
            </a:lvl1pPr>
            <a:lvl2pPr lvl="1" algn="ctr">
              <a:spcBef>
                <a:spcPts val="0"/>
              </a:spcBef>
              <a:spcAft>
                <a:spcPts val="0"/>
              </a:spcAft>
              <a:buClr>
                <a:schemeClr val="dk1"/>
              </a:buClr>
              <a:buSzPts val="2500"/>
              <a:buNone/>
              <a:defRPr b="1" sz="2500">
                <a:solidFill>
                  <a:schemeClr val="dk1"/>
                </a:solidFill>
              </a:defRPr>
            </a:lvl2pPr>
            <a:lvl3pPr lvl="2" algn="ctr">
              <a:spcBef>
                <a:spcPts val="0"/>
              </a:spcBef>
              <a:spcAft>
                <a:spcPts val="0"/>
              </a:spcAft>
              <a:buClr>
                <a:schemeClr val="dk1"/>
              </a:buClr>
              <a:buSzPts val="2500"/>
              <a:buNone/>
              <a:defRPr b="1" sz="2500">
                <a:solidFill>
                  <a:schemeClr val="dk1"/>
                </a:solidFill>
              </a:defRPr>
            </a:lvl3pPr>
            <a:lvl4pPr lvl="3" algn="ctr">
              <a:spcBef>
                <a:spcPts val="0"/>
              </a:spcBef>
              <a:spcAft>
                <a:spcPts val="0"/>
              </a:spcAft>
              <a:buClr>
                <a:schemeClr val="dk1"/>
              </a:buClr>
              <a:buSzPts val="2500"/>
              <a:buNone/>
              <a:defRPr b="1" sz="2500">
                <a:solidFill>
                  <a:schemeClr val="dk1"/>
                </a:solidFill>
              </a:defRPr>
            </a:lvl4pPr>
            <a:lvl5pPr lvl="4" algn="ctr">
              <a:spcBef>
                <a:spcPts val="0"/>
              </a:spcBef>
              <a:spcAft>
                <a:spcPts val="0"/>
              </a:spcAft>
              <a:buClr>
                <a:schemeClr val="dk1"/>
              </a:buClr>
              <a:buSzPts val="2500"/>
              <a:buNone/>
              <a:defRPr b="1" sz="2500">
                <a:solidFill>
                  <a:schemeClr val="dk1"/>
                </a:solidFill>
              </a:defRPr>
            </a:lvl5pPr>
            <a:lvl6pPr lvl="5" algn="ctr">
              <a:spcBef>
                <a:spcPts val="0"/>
              </a:spcBef>
              <a:spcAft>
                <a:spcPts val="0"/>
              </a:spcAft>
              <a:buClr>
                <a:schemeClr val="dk1"/>
              </a:buClr>
              <a:buSzPts val="2500"/>
              <a:buNone/>
              <a:defRPr b="1" sz="2500">
                <a:solidFill>
                  <a:schemeClr val="dk1"/>
                </a:solidFill>
              </a:defRPr>
            </a:lvl6pPr>
            <a:lvl7pPr lvl="6" algn="ctr">
              <a:spcBef>
                <a:spcPts val="0"/>
              </a:spcBef>
              <a:spcAft>
                <a:spcPts val="0"/>
              </a:spcAft>
              <a:buClr>
                <a:schemeClr val="dk1"/>
              </a:buClr>
              <a:buSzPts val="2500"/>
              <a:buNone/>
              <a:defRPr b="1" sz="2500">
                <a:solidFill>
                  <a:schemeClr val="dk1"/>
                </a:solidFill>
              </a:defRPr>
            </a:lvl7pPr>
            <a:lvl8pPr lvl="7" algn="ctr">
              <a:spcBef>
                <a:spcPts val="0"/>
              </a:spcBef>
              <a:spcAft>
                <a:spcPts val="0"/>
              </a:spcAft>
              <a:buClr>
                <a:schemeClr val="dk1"/>
              </a:buClr>
              <a:buSzPts val="2500"/>
              <a:buNone/>
              <a:defRPr b="1" sz="2500">
                <a:solidFill>
                  <a:schemeClr val="dk1"/>
                </a:solidFill>
              </a:defRPr>
            </a:lvl8pPr>
            <a:lvl9pPr lvl="8" algn="ctr">
              <a:spcBef>
                <a:spcPts val="0"/>
              </a:spcBef>
              <a:spcAft>
                <a:spcPts val="0"/>
              </a:spcAft>
              <a:buClr>
                <a:schemeClr val="dk1"/>
              </a:buClr>
              <a:buSzPts val="2500"/>
              <a:buNone/>
              <a:defRPr b="1" sz="2500">
                <a:solidFill>
                  <a:schemeClr val="dk1"/>
                </a:solidFill>
              </a:defRPr>
            </a:lvl9pPr>
          </a:lstStyle>
          <a:p>
            <a:r>
              <a:t>xx%</a:t>
            </a:r>
          </a:p>
        </p:txBody>
      </p:sp>
      <p:sp>
        <p:nvSpPr>
          <p:cNvPr id="2011" name="Google Shape;2011;p243"/>
          <p:cNvSpPr txBox="1"/>
          <p:nvPr>
            <p:ph hasCustomPrompt="1" idx="9" type="title"/>
          </p:nvPr>
        </p:nvSpPr>
        <p:spPr>
          <a:xfrm>
            <a:off x="6876113" y="2497873"/>
            <a:ext cx="1131000" cy="390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2500"/>
              <a:buNone/>
              <a:defRPr b="1" sz="2500">
                <a:solidFill>
                  <a:schemeClr val="dk1"/>
                </a:solidFill>
              </a:defRPr>
            </a:lvl1pPr>
            <a:lvl2pPr lvl="1" algn="ctr">
              <a:spcBef>
                <a:spcPts val="0"/>
              </a:spcBef>
              <a:spcAft>
                <a:spcPts val="0"/>
              </a:spcAft>
              <a:buClr>
                <a:schemeClr val="dk1"/>
              </a:buClr>
              <a:buSzPts val="2500"/>
              <a:buNone/>
              <a:defRPr b="1" sz="2500">
                <a:solidFill>
                  <a:schemeClr val="dk1"/>
                </a:solidFill>
              </a:defRPr>
            </a:lvl2pPr>
            <a:lvl3pPr lvl="2" algn="ctr">
              <a:spcBef>
                <a:spcPts val="0"/>
              </a:spcBef>
              <a:spcAft>
                <a:spcPts val="0"/>
              </a:spcAft>
              <a:buClr>
                <a:schemeClr val="dk1"/>
              </a:buClr>
              <a:buSzPts val="2500"/>
              <a:buNone/>
              <a:defRPr b="1" sz="2500">
                <a:solidFill>
                  <a:schemeClr val="dk1"/>
                </a:solidFill>
              </a:defRPr>
            </a:lvl3pPr>
            <a:lvl4pPr lvl="3" algn="ctr">
              <a:spcBef>
                <a:spcPts val="0"/>
              </a:spcBef>
              <a:spcAft>
                <a:spcPts val="0"/>
              </a:spcAft>
              <a:buClr>
                <a:schemeClr val="dk1"/>
              </a:buClr>
              <a:buSzPts val="2500"/>
              <a:buNone/>
              <a:defRPr b="1" sz="2500">
                <a:solidFill>
                  <a:schemeClr val="dk1"/>
                </a:solidFill>
              </a:defRPr>
            </a:lvl4pPr>
            <a:lvl5pPr lvl="4" algn="ctr">
              <a:spcBef>
                <a:spcPts val="0"/>
              </a:spcBef>
              <a:spcAft>
                <a:spcPts val="0"/>
              </a:spcAft>
              <a:buClr>
                <a:schemeClr val="dk1"/>
              </a:buClr>
              <a:buSzPts val="2500"/>
              <a:buNone/>
              <a:defRPr b="1" sz="2500">
                <a:solidFill>
                  <a:schemeClr val="dk1"/>
                </a:solidFill>
              </a:defRPr>
            </a:lvl5pPr>
            <a:lvl6pPr lvl="5" algn="ctr">
              <a:spcBef>
                <a:spcPts val="0"/>
              </a:spcBef>
              <a:spcAft>
                <a:spcPts val="0"/>
              </a:spcAft>
              <a:buClr>
                <a:schemeClr val="dk1"/>
              </a:buClr>
              <a:buSzPts val="2500"/>
              <a:buNone/>
              <a:defRPr b="1" sz="2500">
                <a:solidFill>
                  <a:schemeClr val="dk1"/>
                </a:solidFill>
              </a:defRPr>
            </a:lvl6pPr>
            <a:lvl7pPr lvl="6" algn="ctr">
              <a:spcBef>
                <a:spcPts val="0"/>
              </a:spcBef>
              <a:spcAft>
                <a:spcPts val="0"/>
              </a:spcAft>
              <a:buClr>
                <a:schemeClr val="dk1"/>
              </a:buClr>
              <a:buSzPts val="2500"/>
              <a:buNone/>
              <a:defRPr b="1" sz="2500">
                <a:solidFill>
                  <a:schemeClr val="dk1"/>
                </a:solidFill>
              </a:defRPr>
            </a:lvl7pPr>
            <a:lvl8pPr lvl="7" algn="ctr">
              <a:spcBef>
                <a:spcPts val="0"/>
              </a:spcBef>
              <a:spcAft>
                <a:spcPts val="0"/>
              </a:spcAft>
              <a:buClr>
                <a:schemeClr val="dk1"/>
              </a:buClr>
              <a:buSzPts val="2500"/>
              <a:buNone/>
              <a:defRPr b="1" sz="2500">
                <a:solidFill>
                  <a:schemeClr val="dk1"/>
                </a:solidFill>
              </a:defRPr>
            </a:lvl8pPr>
            <a:lvl9pPr lvl="8" algn="ctr">
              <a:spcBef>
                <a:spcPts val="0"/>
              </a:spcBef>
              <a:spcAft>
                <a:spcPts val="0"/>
              </a:spcAft>
              <a:buClr>
                <a:schemeClr val="dk1"/>
              </a:buClr>
              <a:buSzPts val="2500"/>
              <a:buNone/>
              <a:defRPr b="1" sz="2500">
                <a:solidFill>
                  <a:schemeClr val="dk1"/>
                </a:solidFill>
              </a:defRPr>
            </a:lvl9pPr>
          </a:lstStyle>
          <a:p>
            <a:r>
              <a:t>xx%</a:t>
            </a:r>
          </a:p>
        </p:txBody>
      </p:sp>
      <p:sp>
        <p:nvSpPr>
          <p:cNvPr id="2012" name="Google Shape;2012;p2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bg>
      <p:bgPr>
        <a:solidFill>
          <a:schemeClr val="accent5"/>
        </a:solidFill>
      </p:bgPr>
    </p:bg>
    <p:spTree>
      <p:nvGrpSpPr>
        <p:cNvPr id="2013" name="Shape 2013"/>
        <p:cNvGrpSpPr/>
        <p:nvPr/>
      </p:nvGrpSpPr>
      <p:grpSpPr>
        <a:xfrm>
          <a:off x="0" y="0"/>
          <a:ext cx="0" cy="0"/>
          <a:chOff x="0" y="0"/>
          <a:chExt cx="0" cy="0"/>
        </a:xfrm>
      </p:grpSpPr>
      <p:sp>
        <p:nvSpPr>
          <p:cNvPr id="2014" name="Google Shape;2014;p244"/>
          <p:cNvSpPr/>
          <p:nvPr/>
        </p:nvSpPr>
        <p:spPr>
          <a:xfrm>
            <a:off x="-50" y="5600"/>
            <a:ext cx="9144000" cy="5143500"/>
          </a:xfrm>
          <a:prstGeom prst="rect">
            <a:avLst/>
          </a:prstGeom>
          <a:solidFill>
            <a:schemeClr val="lt1">
              <a:alpha val="235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244"/>
          <p:cNvSpPr/>
          <p:nvPr/>
        </p:nvSpPr>
        <p:spPr>
          <a:xfrm>
            <a:off x="-75550" y="463300"/>
            <a:ext cx="4886400" cy="1051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244"/>
          <p:cNvSpPr/>
          <p:nvPr/>
        </p:nvSpPr>
        <p:spPr>
          <a:xfrm rot="10800000">
            <a:off x="6530450" y="-61437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17" name="Google Shape;2017;p244"/>
          <p:cNvSpPr/>
          <p:nvPr/>
        </p:nvSpPr>
        <p:spPr>
          <a:xfrm rot="10800000">
            <a:off x="6749525" y="-709625"/>
            <a:ext cx="3405900" cy="330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18" name="Google Shape;2018;p244"/>
          <p:cNvSpPr txBox="1"/>
          <p:nvPr>
            <p:ph type="title"/>
          </p:nvPr>
        </p:nvSpPr>
        <p:spPr>
          <a:xfrm>
            <a:off x="713225" y="530725"/>
            <a:ext cx="3858900" cy="842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25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2019" name="Google Shape;2019;p2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1_2">
    <p:bg>
      <p:bgPr>
        <a:solidFill>
          <a:schemeClr val="accent5"/>
        </a:solidFill>
      </p:bgPr>
    </p:bg>
    <p:spTree>
      <p:nvGrpSpPr>
        <p:cNvPr id="132" name="Shape 132"/>
        <p:cNvGrpSpPr/>
        <p:nvPr/>
      </p:nvGrpSpPr>
      <p:grpSpPr>
        <a:xfrm>
          <a:off x="0" y="0"/>
          <a:ext cx="0" cy="0"/>
          <a:chOff x="0" y="0"/>
          <a:chExt cx="0" cy="0"/>
        </a:xfrm>
      </p:grpSpPr>
      <p:sp>
        <p:nvSpPr>
          <p:cNvPr id="133" name="Google Shape;133;p26"/>
          <p:cNvSpPr txBox="1"/>
          <p:nvPr>
            <p:ph hasCustomPrompt="1" type="title"/>
          </p:nvPr>
        </p:nvSpPr>
        <p:spPr>
          <a:xfrm>
            <a:off x="815488" y="2995725"/>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134" name="Google Shape;134;p26"/>
          <p:cNvSpPr txBox="1"/>
          <p:nvPr>
            <p:ph idx="2" type="title"/>
          </p:nvPr>
        </p:nvSpPr>
        <p:spPr>
          <a:xfrm>
            <a:off x="1633438" y="2931800"/>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35" name="Google Shape;135;p26"/>
          <p:cNvSpPr txBox="1"/>
          <p:nvPr>
            <p:ph idx="1" type="subTitle"/>
          </p:nvPr>
        </p:nvSpPr>
        <p:spPr>
          <a:xfrm>
            <a:off x="1633438" y="3207354"/>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36" name="Google Shape;136;p26"/>
          <p:cNvSpPr/>
          <p:nvPr/>
        </p:nvSpPr>
        <p:spPr>
          <a:xfrm rot="10800000">
            <a:off x="-19875" y="-13336"/>
            <a:ext cx="9203100" cy="2690100"/>
          </a:xfrm>
          <a:prstGeom prst="triangle">
            <a:avLst>
              <a:gd fmla="val 49898"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6"/>
          <p:cNvSpPr txBox="1"/>
          <p:nvPr>
            <p:ph hasCustomPrompt="1" idx="3" type="title"/>
          </p:nvPr>
        </p:nvSpPr>
        <p:spPr>
          <a:xfrm>
            <a:off x="815488" y="3888750"/>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138" name="Google Shape;138;p26"/>
          <p:cNvSpPr txBox="1"/>
          <p:nvPr>
            <p:ph idx="4" type="title"/>
          </p:nvPr>
        </p:nvSpPr>
        <p:spPr>
          <a:xfrm>
            <a:off x="1633438" y="3824821"/>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39" name="Google Shape;139;p26"/>
          <p:cNvSpPr txBox="1"/>
          <p:nvPr>
            <p:ph idx="5" type="subTitle"/>
          </p:nvPr>
        </p:nvSpPr>
        <p:spPr>
          <a:xfrm>
            <a:off x="1633438" y="4100375"/>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40" name="Google Shape;140;p26"/>
          <p:cNvSpPr txBox="1"/>
          <p:nvPr>
            <p:ph hasCustomPrompt="1" idx="6" type="title"/>
          </p:nvPr>
        </p:nvSpPr>
        <p:spPr>
          <a:xfrm>
            <a:off x="4543875" y="2995725"/>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141" name="Google Shape;141;p26"/>
          <p:cNvSpPr txBox="1"/>
          <p:nvPr>
            <p:ph idx="7" type="title"/>
          </p:nvPr>
        </p:nvSpPr>
        <p:spPr>
          <a:xfrm>
            <a:off x="5395160" y="2931800"/>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42" name="Google Shape;142;p26"/>
          <p:cNvSpPr txBox="1"/>
          <p:nvPr>
            <p:ph idx="8" type="subTitle"/>
          </p:nvPr>
        </p:nvSpPr>
        <p:spPr>
          <a:xfrm>
            <a:off x="5395160" y="3207354"/>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43" name="Google Shape;143;p26"/>
          <p:cNvSpPr txBox="1"/>
          <p:nvPr>
            <p:ph hasCustomPrompt="1" idx="9" type="title"/>
          </p:nvPr>
        </p:nvSpPr>
        <p:spPr>
          <a:xfrm>
            <a:off x="4543875" y="3888750"/>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144" name="Google Shape;144;p26"/>
          <p:cNvSpPr txBox="1"/>
          <p:nvPr>
            <p:ph idx="13" type="title"/>
          </p:nvPr>
        </p:nvSpPr>
        <p:spPr>
          <a:xfrm>
            <a:off x="5395160" y="3824822"/>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45" name="Google Shape;145;p26"/>
          <p:cNvSpPr txBox="1"/>
          <p:nvPr>
            <p:ph idx="14" type="subTitle"/>
          </p:nvPr>
        </p:nvSpPr>
        <p:spPr>
          <a:xfrm>
            <a:off x="5395160" y="4100376"/>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146" name="Google Shape;146;p26"/>
          <p:cNvCxnSpPr/>
          <p:nvPr/>
        </p:nvCxnSpPr>
        <p:spPr>
          <a:xfrm rot="10800000">
            <a:off x="-2241975" y="1909725"/>
            <a:ext cx="4819800" cy="4419600"/>
          </a:xfrm>
          <a:prstGeom prst="straightConnector1">
            <a:avLst/>
          </a:prstGeom>
          <a:noFill/>
          <a:ln cap="flat" cmpd="sng" w="19050">
            <a:solidFill>
              <a:schemeClr val="dk1"/>
            </a:solidFill>
            <a:prstDash val="solid"/>
            <a:round/>
            <a:headEnd len="med" w="med" type="none"/>
            <a:tailEnd len="med" w="med" type="none"/>
          </a:ln>
        </p:spPr>
      </p:cxnSp>
      <p:cxnSp>
        <p:nvCxnSpPr>
          <p:cNvPr id="147" name="Google Shape;147;p26"/>
          <p:cNvCxnSpPr/>
          <p:nvPr/>
        </p:nvCxnSpPr>
        <p:spPr>
          <a:xfrm flipH="1" rot="10800000">
            <a:off x="6566175" y="1880250"/>
            <a:ext cx="4819800" cy="4419600"/>
          </a:xfrm>
          <a:prstGeom prst="straightConnector1">
            <a:avLst/>
          </a:prstGeom>
          <a:noFill/>
          <a:ln cap="flat" cmpd="sng" w="19050">
            <a:solidFill>
              <a:schemeClr val="dk1"/>
            </a:solidFill>
            <a:prstDash val="solid"/>
            <a:round/>
            <a:headEnd len="med" w="med" type="none"/>
            <a:tailEnd len="med" w="med" type="none"/>
          </a:ln>
        </p:spPr>
      </p:cxnSp>
      <p:sp>
        <p:nvSpPr>
          <p:cNvPr id="148" name="Google Shape;148;p26"/>
          <p:cNvSpPr txBox="1"/>
          <p:nvPr>
            <p:ph idx="15" type="title"/>
          </p:nvPr>
        </p:nvSpPr>
        <p:spPr>
          <a:xfrm>
            <a:off x="713225"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lt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49" name="Google Shape;149;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8">
    <p:bg>
      <p:bgPr>
        <a:solidFill>
          <a:schemeClr val="dk1"/>
        </a:solidFill>
      </p:bgPr>
    </p:bg>
    <p:spTree>
      <p:nvGrpSpPr>
        <p:cNvPr id="2020" name="Shape 2020"/>
        <p:cNvGrpSpPr/>
        <p:nvPr/>
      </p:nvGrpSpPr>
      <p:grpSpPr>
        <a:xfrm>
          <a:off x="0" y="0"/>
          <a:ext cx="0" cy="0"/>
          <a:chOff x="0" y="0"/>
          <a:chExt cx="0" cy="0"/>
        </a:xfrm>
      </p:grpSpPr>
      <p:sp>
        <p:nvSpPr>
          <p:cNvPr id="2021" name="Google Shape;2021;p245"/>
          <p:cNvSpPr/>
          <p:nvPr/>
        </p:nvSpPr>
        <p:spPr>
          <a:xfrm>
            <a:off x="4165600" y="2820426"/>
            <a:ext cx="8077200" cy="3875700"/>
          </a:xfrm>
          <a:prstGeom prst="triangle">
            <a:avLst>
              <a:gd fmla="val 50000" name="adj"/>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idact Gothic"/>
              <a:ea typeface="Didact Gothic"/>
              <a:cs typeface="Didact Gothic"/>
              <a:sym typeface="Didact Gothic"/>
            </a:endParaRPr>
          </a:p>
        </p:txBody>
      </p:sp>
      <p:sp>
        <p:nvSpPr>
          <p:cNvPr id="2022" name="Google Shape;2022;p245"/>
          <p:cNvSpPr/>
          <p:nvPr/>
        </p:nvSpPr>
        <p:spPr>
          <a:xfrm rot="10800000">
            <a:off x="-1006525" y="-294700"/>
            <a:ext cx="4029300" cy="19335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245"/>
          <p:cNvSpPr txBox="1"/>
          <p:nvPr>
            <p:ph type="title"/>
          </p:nvPr>
        </p:nvSpPr>
        <p:spPr>
          <a:xfrm>
            <a:off x="713250" y="672738"/>
            <a:ext cx="7717500" cy="1296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2700"/>
              <a:buNone/>
              <a:defRPr b="1" sz="8000">
                <a:solidFill>
                  <a:schemeClr val="accent5"/>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2024" name="Google Shape;2024;p245"/>
          <p:cNvSpPr txBox="1"/>
          <p:nvPr>
            <p:ph idx="1" type="body"/>
          </p:nvPr>
        </p:nvSpPr>
        <p:spPr>
          <a:xfrm>
            <a:off x="3068250" y="2129523"/>
            <a:ext cx="3007500" cy="690900"/>
          </a:xfrm>
          <a:prstGeom prst="rect">
            <a:avLst/>
          </a:prstGeom>
        </p:spPr>
        <p:txBody>
          <a:bodyPr anchorCtr="0" anchor="t" bIns="91425" lIns="91425" spcFirstLastPara="1" rIns="91425" wrap="square" tIns="91425">
            <a:noAutofit/>
          </a:bodyPr>
          <a:lstStyle>
            <a:lvl1pPr indent="-317500" lvl="0" marL="457200" algn="ctr">
              <a:lnSpc>
                <a:spcPct val="100000"/>
              </a:lnSpc>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indent="-317500" lvl="2" marL="13716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indent="-317500" lvl="3" marL="18288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indent="-317500" lvl="4" marL="22860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indent="-317500" lvl="5" marL="27432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indent="-317500" lvl="6" marL="32004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indent="-317500" lvl="7" marL="36576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indent="-317500" lvl="8" marL="4114800">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p:txBody>
      </p:sp>
      <p:sp>
        <p:nvSpPr>
          <p:cNvPr id="2025" name="Google Shape;2025;p245"/>
          <p:cNvSpPr txBox="1"/>
          <p:nvPr/>
        </p:nvSpPr>
        <p:spPr>
          <a:xfrm>
            <a:off x="2483550" y="3392650"/>
            <a:ext cx="4176900" cy="690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100">
                <a:solidFill>
                  <a:schemeClr val="lt1"/>
                </a:solidFill>
                <a:latin typeface="Didact Gothic"/>
                <a:ea typeface="Didact Gothic"/>
                <a:cs typeface="Didact Gothic"/>
                <a:sym typeface="Didact Gothic"/>
              </a:rPr>
              <a:t>CREDITS: This presentation template was created by </a:t>
            </a:r>
            <a:r>
              <a:rPr b="1" lang="en" sz="1100">
                <a:solidFill>
                  <a:schemeClr val="lt1"/>
                </a:solidFill>
                <a:uFill>
                  <a:noFill/>
                </a:uFill>
                <a:latin typeface="Didact Gothic"/>
                <a:ea typeface="Didact Gothic"/>
                <a:cs typeface="Didact Gothic"/>
                <a:sym typeface="Didact Gothic"/>
                <a:hlinkClick r:id="rId2">
                  <a:extLst>
                    <a:ext uri="{A12FA001-AC4F-418D-AE19-62706E023703}">
                      <ahyp:hlinkClr val="tx"/>
                    </a:ext>
                  </a:extLst>
                </a:hlinkClick>
              </a:rPr>
              <a:t>Slidesgo</a:t>
            </a:r>
            <a:r>
              <a:rPr lang="en" sz="1100">
                <a:solidFill>
                  <a:schemeClr val="lt1"/>
                </a:solidFill>
                <a:latin typeface="Didact Gothic"/>
                <a:ea typeface="Didact Gothic"/>
                <a:cs typeface="Didact Gothic"/>
                <a:sym typeface="Didact Gothic"/>
              </a:rPr>
              <a:t>, including icons by </a:t>
            </a:r>
            <a:r>
              <a:rPr b="1" lang="en" sz="1100">
                <a:solidFill>
                  <a:schemeClr val="lt1"/>
                </a:solidFill>
                <a:uFill>
                  <a:noFill/>
                </a:uFill>
                <a:latin typeface="Didact Gothic"/>
                <a:ea typeface="Didact Gothic"/>
                <a:cs typeface="Didact Gothic"/>
                <a:sym typeface="Didact Gothic"/>
                <a:hlinkClick r:id="rId3">
                  <a:extLst>
                    <a:ext uri="{A12FA001-AC4F-418D-AE19-62706E023703}">
                      <ahyp:hlinkClr val="tx"/>
                    </a:ext>
                  </a:extLst>
                </a:hlinkClick>
              </a:rPr>
              <a:t>Flaticon</a:t>
            </a:r>
            <a:r>
              <a:rPr lang="en" sz="1100">
                <a:solidFill>
                  <a:schemeClr val="lt1"/>
                </a:solidFill>
                <a:latin typeface="Didact Gothic"/>
                <a:ea typeface="Didact Gothic"/>
                <a:cs typeface="Didact Gothic"/>
                <a:sym typeface="Didact Gothic"/>
              </a:rPr>
              <a:t>, infographics &amp; images by </a:t>
            </a:r>
            <a:r>
              <a:rPr b="1" lang="en" sz="1100">
                <a:solidFill>
                  <a:schemeClr val="lt1"/>
                </a:solidFill>
                <a:uFill>
                  <a:noFill/>
                </a:uFill>
                <a:latin typeface="Didact Gothic"/>
                <a:ea typeface="Didact Gothic"/>
                <a:cs typeface="Didact Gothic"/>
                <a:sym typeface="Didact Gothic"/>
                <a:hlinkClick r:id="rId4">
                  <a:extLst>
                    <a:ext uri="{A12FA001-AC4F-418D-AE19-62706E023703}">
                      <ahyp:hlinkClr val="tx"/>
                    </a:ext>
                  </a:extLst>
                </a:hlinkClick>
              </a:rPr>
              <a:t>Freepik</a:t>
            </a:r>
            <a:r>
              <a:rPr lang="en" sz="1100">
                <a:solidFill>
                  <a:schemeClr val="lt1"/>
                </a:solidFill>
                <a:latin typeface="Didact Gothic"/>
                <a:ea typeface="Didact Gothic"/>
                <a:cs typeface="Didact Gothic"/>
                <a:sym typeface="Didact Gothic"/>
              </a:rPr>
              <a:t> </a:t>
            </a:r>
            <a:endParaRPr sz="1100">
              <a:solidFill>
                <a:schemeClr val="lt1"/>
              </a:solidFill>
              <a:latin typeface="Didact Gothic"/>
              <a:ea typeface="Didact Gothic"/>
              <a:cs typeface="Didact Gothic"/>
              <a:sym typeface="Didact Gothic"/>
            </a:endParaRPr>
          </a:p>
        </p:txBody>
      </p:sp>
      <p:sp>
        <p:nvSpPr>
          <p:cNvPr id="2026" name="Google Shape;2026;p245"/>
          <p:cNvSpPr txBox="1"/>
          <p:nvPr>
            <p:ph idx="2" type="subTitle"/>
          </p:nvPr>
        </p:nvSpPr>
        <p:spPr>
          <a:xfrm>
            <a:off x="3069175" y="1843125"/>
            <a:ext cx="3007500" cy="429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spcBef>
                <a:spcPts val="1600"/>
              </a:spcBef>
              <a:spcAft>
                <a:spcPts val="160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027" name="Google Shape;2027;p2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
  <p:cSld name="CUSTOM_35">
    <p:spTree>
      <p:nvGrpSpPr>
        <p:cNvPr id="2028" name="Shape 2028"/>
        <p:cNvGrpSpPr/>
        <p:nvPr/>
      </p:nvGrpSpPr>
      <p:grpSpPr>
        <a:xfrm>
          <a:off x="0" y="0"/>
          <a:ext cx="0" cy="0"/>
          <a:chOff x="0" y="0"/>
          <a:chExt cx="0" cy="0"/>
        </a:xfrm>
      </p:grpSpPr>
      <p:sp>
        <p:nvSpPr>
          <p:cNvPr id="2029" name="Google Shape;2029;p246"/>
          <p:cNvSpPr/>
          <p:nvPr/>
        </p:nvSpPr>
        <p:spPr>
          <a:xfrm flipH="1">
            <a:off x="7024500" y="260062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30" name="Google Shape;2030;p246"/>
          <p:cNvSpPr/>
          <p:nvPr/>
        </p:nvSpPr>
        <p:spPr>
          <a:xfrm flipH="1">
            <a:off x="7128800" y="2600625"/>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31" name="Google Shape;2031;p246"/>
          <p:cNvSpPr/>
          <p:nvPr/>
        </p:nvSpPr>
        <p:spPr>
          <a:xfrm flipH="1" rot="10800000">
            <a:off x="-7624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32" name="Google Shape;2032;p246"/>
          <p:cNvSpPr/>
          <p:nvPr/>
        </p:nvSpPr>
        <p:spPr>
          <a:xfrm flipH="1" rot="10800000">
            <a:off x="-168140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2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35_1">
    <p:spTree>
      <p:nvGrpSpPr>
        <p:cNvPr id="2034" name="Shape 2034"/>
        <p:cNvGrpSpPr/>
        <p:nvPr/>
      </p:nvGrpSpPr>
      <p:grpSpPr>
        <a:xfrm>
          <a:off x="0" y="0"/>
          <a:ext cx="0" cy="0"/>
          <a:chOff x="0" y="0"/>
          <a:chExt cx="0" cy="0"/>
        </a:xfrm>
      </p:grpSpPr>
      <p:sp>
        <p:nvSpPr>
          <p:cNvPr id="2035" name="Google Shape;2035;p247"/>
          <p:cNvSpPr/>
          <p:nvPr/>
        </p:nvSpPr>
        <p:spPr>
          <a:xfrm flipH="1" rot="10800000">
            <a:off x="0" y="-36200"/>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247"/>
          <p:cNvSpPr/>
          <p:nvPr/>
        </p:nvSpPr>
        <p:spPr>
          <a:xfrm>
            <a:off x="6053100" y="30648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2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35_1_1">
    <p:spTree>
      <p:nvGrpSpPr>
        <p:cNvPr id="2038" name="Shape 2038"/>
        <p:cNvGrpSpPr/>
        <p:nvPr/>
      </p:nvGrpSpPr>
      <p:grpSpPr>
        <a:xfrm>
          <a:off x="0" y="0"/>
          <a:ext cx="0" cy="0"/>
          <a:chOff x="0" y="0"/>
          <a:chExt cx="0" cy="0"/>
        </a:xfrm>
      </p:grpSpPr>
      <p:cxnSp>
        <p:nvCxnSpPr>
          <p:cNvPr id="2039" name="Google Shape;2039;p248"/>
          <p:cNvCxnSpPr/>
          <p:nvPr/>
        </p:nvCxnSpPr>
        <p:spPr>
          <a:xfrm>
            <a:off x="6350113" y="-1501125"/>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2040" name="Google Shape;2040;p248"/>
          <p:cNvSpPr/>
          <p:nvPr/>
        </p:nvSpPr>
        <p:spPr>
          <a:xfrm>
            <a:off x="-64200" y="3825775"/>
            <a:ext cx="1296000" cy="138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248"/>
          <p:cNvSpPr/>
          <p:nvPr/>
        </p:nvSpPr>
        <p:spPr>
          <a:xfrm>
            <a:off x="5258900" y="-237925"/>
            <a:ext cx="11403900" cy="58443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248"/>
          <p:cNvSpPr/>
          <p:nvPr/>
        </p:nvSpPr>
        <p:spPr>
          <a:xfrm rot="10800000">
            <a:off x="-5389050" y="-2161975"/>
            <a:ext cx="11403900" cy="5844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248"/>
          <p:cNvSpPr/>
          <p:nvPr/>
        </p:nvSpPr>
        <p:spPr>
          <a:xfrm>
            <a:off x="5211275" y="3863525"/>
            <a:ext cx="2907300" cy="1490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248"/>
          <p:cNvSpPr/>
          <p:nvPr/>
        </p:nvSpPr>
        <p:spPr>
          <a:xfrm rot="10800000">
            <a:off x="1107975" y="-556075"/>
            <a:ext cx="2907300" cy="14901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2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5"/>
        </a:solidFill>
      </p:bgPr>
    </p:bg>
    <p:spTree>
      <p:nvGrpSpPr>
        <p:cNvPr id="2050" name="Shape 2050"/>
        <p:cNvGrpSpPr/>
        <p:nvPr/>
      </p:nvGrpSpPr>
      <p:grpSpPr>
        <a:xfrm>
          <a:off x="0" y="0"/>
          <a:ext cx="0" cy="0"/>
          <a:chOff x="0" y="0"/>
          <a:chExt cx="0" cy="0"/>
        </a:xfrm>
      </p:grpSpPr>
      <p:sp>
        <p:nvSpPr>
          <p:cNvPr id="2051" name="Google Shape;2051;p250"/>
          <p:cNvSpPr/>
          <p:nvPr/>
        </p:nvSpPr>
        <p:spPr>
          <a:xfrm>
            <a:off x="-3537625" y="711975"/>
            <a:ext cx="7035600" cy="3277200"/>
          </a:xfrm>
          <a:prstGeom prst="triangle">
            <a:avLst>
              <a:gd fmla="val 50000"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250"/>
          <p:cNvSpPr/>
          <p:nvPr/>
        </p:nvSpPr>
        <p:spPr>
          <a:xfrm>
            <a:off x="0" y="1255025"/>
            <a:ext cx="4322700" cy="3891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250"/>
          <p:cNvSpPr/>
          <p:nvPr/>
        </p:nvSpPr>
        <p:spPr>
          <a:xfrm flipH="1">
            <a:off x="1034200" y="0"/>
            <a:ext cx="10867800" cy="5143500"/>
          </a:xfrm>
          <a:prstGeom prst="triangle">
            <a:avLst>
              <a:gd fmla="val 4985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250"/>
          <p:cNvSpPr txBox="1"/>
          <p:nvPr>
            <p:ph type="ctrTitle"/>
          </p:nvPr>
        </p:nvSpPr>
        <p:spPr>
          <a:xfrm>
            <a:off x="3805750" y="2198675"/>
            <a:ext cx="4322700" cy="1508400"/>
          </a:xfrm>
          <a:prstGeom prst="rect">
            <a:avLst/>
          </a:prstGeom>
        </p:spPr>
        <p:txBody>
          <a:bodyPr anchorCtr="0" anchor="ctr" bIns="91425" lIns="91425" spcFirstLastPara="1" rIns="91425" wrap="square" tIns="91425">
            <a:noAutofit/>
          </a:bodyPr>
          <a:lstStyle>
            <a:lvl1pPr lvl="0" algn="r">
              <a:lnSpc>
                <a:spcPct val="90000"/>
              </a:lnSpc>
              <a:spcBef>
                <a:spcPts val="0"/>
              </a:spcBef>
              <a:spcAft>
                <a:spcPts val="0"/>
              </a:spcAft>
              <a:buClr>
                <a:schemeClr val="lt1"/>
              </a:buClr>
              <a:buSzPts val="4700"/>
              <a:buFont typeface="Julius Sans One"/>
              <a:buNone/>
              <a:defRPr b="1" sz="4000">
                <a:solidFill>
                  <a:schemeClr val="lt1"/>
                </a:solidFill>
                <a:latin typeface="Julius Sans One"/>
                <a:ea typeface="Julius Sans One"/>
                <a:cs typeface="Julius Sans One"/>
                <a:sym typeface="Julius Sans 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2055" name="Google Shape;2055;p250"/>
          <p:cNvSpPr txBox="1"/>
          <p:nvPr>
            <p:ph idx="1" type="subTitle"/>
          </p:nvPr>
        </p:nvSpPr>
        <p:spPr>
          <a:xfrm>
            <a:off x="4299250" y="4154375"/>
            <a:ext cx="3829200" cy="248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Clr>
                <a:schemeClr val="lt1"/>
              </a:buClr>
              <a:buSzPts val="2800"/>
              <a:buFont typeface="Questrial"/>
              <a:buNone/>
              <a:defRPr sz="1400">
                <a:solidFill>
                  <a:schemeClr val="lt1"/>
                </a:solidFill>
                <a:latin typeface="Didact Gothic"/>
                <a:ea typeface="Didact Gothic"/>
                <a:cs typeface="Didact Gothic"/>
                <a:sym typeface="Didact Gothic"/>
              </a:defRPr>
            </a:lvl1pPr>
            <a:lvl2pPr lvl="1"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2pPr>
            <a:lvl3pPr lvl="2"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3pPr>
            <a:lvl4pPr lvl="3"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4pPr>
            <a:lvl5pPr lvl="4"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5pPr>
            <a:lvl6pPr lvl="5"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6pPr>
            <a:lvl7pPr lvl="6"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7pPr>
            <a:lvl8pPr lvl="7"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8pPr>
            <a:lvl9pPr lvl="8"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9pPr>
          </a:lstStyle>
          <a:p/>
        </p:txBody>
      </p:sp>
      <p:sp>
        <p:nvSpPr>
          <p:cNvPr id="2056" name="Google Shape;2056;p2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2057" name="Shape 2057"/>
        <p:cNvGrpSpPr/>
        <p:nvPr/>
      </p:nvGrpSpPr>
      <p:grpSpPr>
        <a:xfrm>
          <a:off x="0" y="0"/>
          <a:ext cx="0" cy="0"/>
          <a:chOff x="0" y="0"/>
          <a:chExt cx="0" cy="0"/>
        </a:xfrm>
      </p:grpSpPr>
      <p:sp>
        <p:nvSpPr>
          <p:cNvPr id="2058" name="Google Shape;2058;p251"/>
          <p:cNvSpPr txBox="1"/>
          <p:nvPr>
            <p:ph type="title"/>
          </p:nvPr>
        </p:nvSpPr>
        <p:spPr>
          <a:xfrm>
            <a:off x="4784875" y="2098184"/>
            <a:ext cx="3423600" cy="8622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3600"/>
              <a:buNone/>
              <a:defRPr b="1" sz="3400">
                <a:solidFill>
                  <a:schemeClr val="dk1"/>
                </a:solidFill>
              </a:defRPr>
            </a:lvl1pPr>
            <a:lvl2pPr lvl="1" algn="r">
              <a:spcBef>
                <a:spcPts val="0"/>
              </a:spcBef>
              <a:spcAft>
                <a:spcPts val="0"/>
              </a:spcAft>
              <a:buClr>
                <a:schemeClr val="dk1"/>
              </a:buClr>
              <a:buSzPts val="3600"/>
              <a:buNone/>
              <a:defRPr b="1" sz="3600">
                <a:solidFill>
                  <a:schemeClr val="dk1"/>
                </a:solidFill>
              </a:defRPr>
            </a:lvl2pPr>
            <a:lvl3pPr lvl="2" algn="r">
              <a:spcBef>
                <a:spcPts val="0"/>
              </a:spcBef>
              <a:spcAft>
                <a:spcPts val="0"/>
              </a:spcAft>
              <a:buClr>
                <a:schemeClr val="dk1"/>
              </a:buClr>
              <a:buSzPts val="3600"/>
              <a:buNone/>
              <a:defRPr b="1" sz="3600">
                <a:solidFill>
                  <a:schemeClr val="dk1"/>
                </a:solidFill>
              </a:defRPr>
            </a:lvl3pPr>
            <a:lvl4pPr lvl="3" algn="r">
              <a:spcBef>
                <a:spcPts val="0"/>
              </a:spcBef>
              <a:spcAft>
                <a:spcPts val="0"/>
              </a:spcAft>
              <a:buClr>
                <a:schemeClr val="dk1"/>
              </a:buClr>
              <a:buSzPts val="3600"/>
              <a:buNone/>
              <a:defRPr b="1" sz="3600">
                <a:solidFill>
                  <a:schemeClr val="dk1"/>
                </a:solidFill>
              </a:defRPr>
            </a:lvl4pPr>
            <a:lvl5pPr lvl="4" algn="r">
              <a:spcBef>
                <a:spcPts val="0"/>
              </a:spcBef>
              <a:spcAft>
                <a:spcPts val="0"/>
              </a:spcAft>
              <a:buClr>
                <a:schemeClr val="dk1"/>
              </a:buClr>
              <a:buSzPts val="3600"/>
              <a:buNone/>
              <a:defRPr b="1" sz="3600">
                <a:solidFill>
                  <a:schemeClr val="dk1"/>
                </a:solidFill>
              </a:defRPr>
            </a:lvl5pPr>
            <a:lvl6pPr lvl="5" algn="r">
              <a:spcBef>
                <a:spcPts val="0"/>
              </a:spcBef>
              <a:spcAft>
                <a:spcPts val="0"/>
              </a:spcAft>
              <a:buClr>
                <a:schemeClr val="dk1"/>
              </a:buClr>
              <a:buSzPts val="3600"/>
              <a:buNone/>
              <a:defRPr b="1" sz="3600">
                <a:solidFill>
                  <a:schemeClr val="dk1"/>
                </a:solidFill>
              </a:defRPr>
            </a:lvl6pPr>
            <a:lvl7pPr lvl="6" algn="r">
              <a:spcBef>
                <a:spcPts val="0"/>
              </a:spcBef>
              <a:spcAft>
                <a:spcPts val="0"/>
              </a:spcAft>
              <a:buClr>
                <a:schemeClr val="dk1"/>
              </a:buClr>
              <a:buSzPts val="3600"/>
              <a:buNone/>
              <a:defRPr b="1" sz="3600">
                <a:solidFill>
                  <a:schemeClr val="dk1"/>
                </a:solidFill>
              </a:defRPr>
            </a:lvl7pPr>
            <a:lvl8pPr lvl="7" algn="r">
              <a:spcBef>
                <a:spcPts val="0"/>
              </a:spcBef>
              <a:spcAft>
                <a:spcPts val="0"/>
              </a:spcAft>
              <a:buClr>
                <a:schemeClr val="dk1"/>
              </a:buClr>
              <a:buSzPts val="3600"/>
              <a:buNone/>
              <a:defRPr b="1" sz="3600">
                <a:solidFill>
                  <a:schemeClr val="dk1"/>
                </a:solidFill>
              </a:defRPr>
            </a:lvl8pPr>
            <a:lvl9pPr lvl="8" algn="r">
              <a:spcBef>
                <a:spcPts val="0"/>
              </a:spcBef>
              <a:spcAft>
                <a:spcPts val="0"/>
              </a:spcAft>
              <a:buClr>
                <a:schemeClr val="dk1"/>
              </a:buClr>
              <a:buSzPts val="3600"/>
              <a:buNone/>
              <a:defRPr b="1" sz="3600">
                <a:solidFill>
                  <a:schemeClr val="dk1"/>
                </a:solidFill>
              </a:defRPr>
            </a:lvl9pPr>
          </a:lstStyle>
          <a:p/>
        </p:txBody>
      </p:sp>
      <p:sp>
        <p:nvSpPr>
          <p:cNvPr id="2059" name="Google Shape;2059;p251"/>
          <p:cNvSpPr txBox="1"/>
          <p:nvPr>
            <p:ph hasCustomPrompt="1" idx="2" type="title"/>
          </p:nvPr>
        </p:nvSpPr>
        <p:spPr>
          <a:xfrm>
            <a:off x="5151175" y="1032009"/>
            <a:ext cx="3057300" cy="8622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8000"/>
              <a:buNone/>
              <a:defRPr b="1" sz="8000">
                <a:solidFill>
                  <a:schemeClr val="dk1"/>
                </a:solidFill>
              </a:defRPr>
            </a:lvl1pPr>
            <a:lvl2pPr lvl="1" algn="r">
              <a:spcBef>
                <a:spcPts val="0"/>
              </a:spcBef>
              <a:spcAft>
                <a:spcPts val="0"/>
              </a:spcAft>
              <a:buClr>
                <a:schemeClr val="dk1"/>
              </a:buClr>
              <a:buSzPts val="8000"/>
              <a:buNone/>
              <a:defRPr b="1" sz="8000">
                <a:solidFill>
                  <a:schemeClr val="dk1"/>
                </a:solidFill>
              </a:defRPr>
            </a:lvl2pPr>
            <a:lvl3pPr lvl="2" algn="r">
              <a:spcBef>
                <a:spcPts val="0"/>
              </a:spcBef>
              <a:spcAft>
                <a:spcPts val="0"/>
              </a:spcAft>
              <a:buClr>
                <a:schemeClr val="dk1"/>
              </a:buClr>
              <a:buSzPts val="8000"/>
              <a:buNone/>
              <a:defRPr b="1" sz="8000">
                <a:solidFill>
                  <a:schemeClr val="dk1"/>
                </a:solidFill>
              </a:defRPr>
            </a:lvl3pPr>
            <a:lvl4pPr lvl="3" algn="r">
              <a:spcBef>
                <a:spcPts val="0"/>
              </a:spcBef>
              <a:spcAft>
                <a:spcPts val="0"/>
              </a:spcAft>
              <a:buClr>
                <a:schemeClr val="dk1"/>
              </a:buClr>
              <a:buSzPts val="8000"/>
              <a:buNone/>
              <a:defRPr b="1" sz="8000">
                <a:solidFill>
                  <a:schemeClr val="dk1"/>
                </a:solidFill>
              </a:defRPr>
            </a:lvl4pPr>
            <a:lvl5pPr lvl="4" algn="r">
              <a:spcBef>
                <a:spcPts val="0"/>
              </a:spcBef>
              <a:spcAft>
                <a:spcPts val="0"/>
              </a:spcAft>
              <a:buClr>
                <a:schemeClr val="dk1"/>
              </a:buClr>
              <a:buSzPts val="8000"/>
              <a:buNone/>
              <a:defRPr b="1" sz="8000">
                <a:solidFill>
                  <a:schemeClr val="dk1"/>
                </a:solidFill>
              </a:defRPr>
            </a:lvl5pPr>
            <a:lvl6pPr lvl="5" algn="r">
              <a:spcBef>
                <a:spcPts val="0"/>
              </a:spcBef>
              <a:spcAft>
                <a:spcPts val="0"/>
              </a:spcAft>
              <a:buClr>
                <a:schemeClr val="dk1"/>
              </a:buClr>
              <a:buSzPts val="8000"/>
              <a:buNone/>
              <a:defRPr b="1" sz="8000">
                <a:solidFill>
                  <a:schemeClr val="dk1"/>
                </a:solidFill>
              </a:defRPr>
            </a:lvl6pPr>
            <a:lvl7pPr lvl="6" algn="r">
              <a:spcBef>
                <a:spcPts val="0"/>
              </a:spcBef>
              <a:spcAft>
                <a:spcPts val="0"/>
              </a:spcAft>
              <a:buClr>
                <a:schemeClr val="dk1"/>
              </a:buClr>
              <a:buSzPts val="8000"/>
              <a:buNone/>
              <a:defRPr b="1" sz="8000">
                <a:solidFill>
                  <a:schemeClr val="dk1"/>
                </a:solidFill>
              </a:defRPr>
            </a:lvl7pPr>
            <a:lvl8pPr lvl="7" algn="r">
              <a:spcBef>
                <a:spcPts val="0"/>
              </a:spcBef>
              <a:spcAft>
                <a:spcPts val="0"/>
              </a:spcAft>
              <a:buClr>
                <a:schemeClr val="dk1"/>
              </a:buClr>
              <a:buSzPts val="8000"/>
              <a:buNone/>
              <a:defRPr b="1" sz="8000">
                <a:solidFill>
                  <a:schemeClr val="dk1"/>
                </a:solidFill>
              </a:defRPr>
            </a:lvl8pPr>
            <a:lvl9pPr lvl="8" algn="r">
              <a:spcBef>
                <a:spcPts val="0"/>
              </a:spcBef>
              <a:spcAft>
                <a:spcPts val="0"/>
              </a:spcAft>
              <a:buClr>
                <a:schemeClr val="dk1"/>
              </a:buClr>
              <a:buSzPts val="8000"/>
              <a:buNone/>
              <a:defRPr b="1" sz="8000">
                <a:solidFill>
                  <a:schemeClr val="dk1"/>
                </a:solidFill>
              </a:defRPr>
            </a:lvl9pPr>
          </a:lstStyle>
          <a:p>
            <a:r>
              <a:t>xx%</a:t>
            </a:r>
          </a:p>
        </p:txBody>
      </p:sp>
      <p:sp>
        <p:nvSpPr>
          <p:cNvPr id="2060" name="Google Shape;2060;p251"/>
          <p:cNvSpPr txBox="1"/>
          <p:nvPr>
            <p:ph idx="1" type="subTitle"/>
          </p:nvPr>
        </p:nvSpPr>
        <p:spPr>
          <a:xfrm>
            <a:off x="6127050" y="3320300"/>
            <a:ext cx="2081400" cy="524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2061" name="Google Shape;2061;p251"/>
          <p:cNvCxnSpPr/>
          <p:nvPr/>
        </p:nvCxnSpPr>
        <p:spPr>
          <a:xfrm flipH="1">
            <a:off x="2814150" y="-1263000"/>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2062" name="Google Shape;2062;p251"/>
          <p:cNvSpPr/>
          <p:nvPr/>
        </p:nvSpPr>
        <p:spPr>
          <a:xfrm flipH="1">
            <a:off x="7919875" y="3825775"/>
            <a:ext cx="1296000" cy="1382400"/>
          </a:xfrm>
          <a:prstGeom prst="rtTriangl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2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accent5"/>
        </a:solidFill>
      </p:bgPr>
    </p:bg>
    <p:spTree>
      <p:nvGrpSpPr>
        <p:cNvPr id="2064" name="Shape 2064"/>
        <p:cNvGrpSpPr/>
        <p:nvPr/>
      </p:nvGrpSpPr>
      <p:grpSpPr>
        <a:xfrm>
          <a:off x="0" y="0"/>
          <a:ext cx="0" cy="0"/>
          <a:chOff x="0" y="0"/>
          <a:chExt cx="0" cy="0"/>
        </a:xfrm>
      </p:grpSpPr>
      <p:sp>
        <p:nvSpPr>
          <p:cNvPr id="2065" name="Google Shape;2065;p252"/>
          <p:cNvSpPr txBox="1"/>
          <p:nvPr>
            <p:ph idx="1" type="body"/>
          </p:nvPr>
        </p:nvSpPr>
        <p:spPr>
          <a:xfrm>
            <a:off x="713225" y="1424150"/>
            <a:ext cx="6075000" cy="3259800"/>
          </a:xfrm>
          <a:prstGeom prst="rect">
            <a:avLst/>
          </a:prstGeom>
        </p:spPr>
        <p:txBody>
          <a:bodyPr anchorCtr="0" anchor="t" bIns="91425" lIns="91425" spcFirstLastPara="1" rIns="91425" wrap="square" tIns="91425">
            <a:noAutofit/>
          </a:bodyPr>
          <a:lstStyle>
            <a:lvl1pPr indent="-317500" lvl="0" marL="457200" marR="508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2066" name="Google Shape;2066;p252"/>
          <p:cNvSpPr txBox="1"/>
          <p:nvPr>
            <p:ph type="title"/>
          </p:nvPr>
        </p:nvSpPr>
        <p:spPr>
          <a:xfrm>
            <a:off x="713225" y="530584"/>
            <a:ext cx="57681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2067" name="Google Shape;2067;p252"/>
          <p:cNvSpPr/>
          <p:nvPr/>
        </p:nvSpPr>
        <p:spPr>
          <a:xfrm flipH="1">
            <a:off x="5808550" y="1533900"/>
            <a:ext cx="4800600" cy="4800600"/>
          </a:xfrm>
          <a:prstGeom prst="rtTriangl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068" name="Google Shape;2068;p25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dos columnas " type="twoColTx">
  <p:cSld name="TITLE_AND_TWO_COLUMNS">
    <p:bg>
      <p:bgPr>
        <a:solidFill>
          <a:schemeClr val="accent5"/>
        </a:solidFill>
      </p:bgPr>
    </p:bg>
    <p:spTree>
      <p:nvGrpSpPr>
        <p:cNvPr id="2069" name="Shape 2069"/>
        <p:cNvGrpSpPr/>
        <p:nvPr/>
      </p:nvGrpSpPr>
      <p:grpSpPr>
        <a:xfrm>
          <a:off x="0" y="0"/>
          <a:ext cx="0" cy="0"/>
          <a:chOff x="0" y="0"/>
          <a:chExt cx="0" cy="0"/>
        </a:xfrm>
      </p:grpSpPr>
      <p:sp>
        <p:nvSpPr>
          <p:cNvPr id="2070" name="Google Shape;2070;p253"/>
          <p:cNvSpPr txBox="1"/>
          <p:nvPr>
            <p:ph idx="1" type="subTitle"/>
          </p:nvPr>
        </p:nvSpPr>
        <p:spPr>
          <a:xfrm>
            <a:off x="833927" y="2641577"/>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2071" name="Google Shape;2071;p253"/>
          <p:cNvSpPr txBox="1"/>
          <p:nvPr>
            <p:ph idx="2" type="subTitle"/>
          </p:nvPr>
        </p:nvSpPr>
        <p:spPr>
          <a:xfrm>
            <a:off x="5209273" y="2641577"/>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2072" name="Google Shape;2072;p253"/>
          <p:cNvSpPr txBox="1"/>
          <p:nvPr>
            <p:ph type="title"/>
          </p:nvPr>
        </p:nvSpPr>
        <p:spPr>
          <a:xfrm>
            <a:off x="1554977" y="1985760"/>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0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073" name="Google Shape;2073;p253"/>
          <p:cNvSpPr txBox="1"/>
          <p:nvPr>
            <p:ph idx="3" type="title"/>
          </p:nvPr>
        </p:nvSpPr>
        <p:spPr>
          <a:xfrm>
            <a:off x="5930323" y="1985760"/>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0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074" name="Google Shape;2074;p253"/>
          <p:cNvSpPr/>
          <p:nvPr/>
        </p:nvSpPr>
        <p:spPr>
          <a:xfrm rot="10800000">
            <a:off x="3588450" y="-22625"/>
            <a:ext cx="1967100" cy="8859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2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ítulo " type="titleOnly">
  <p:cSld name="TITLE_ONLY">
    <p:bg>
      <p:bgPr>
        <a:solidFill>
          <a:schemeClr val="accent5"/>
        </a:solidFill>
      </p:bgPr>
    </p:bg>
    <p:spTree>
      <p:nvGrpSpPr>
        <p:cNvPr id="2076" name="Shape 2076"/>
        <p:cNvGrpSpPr/>
        <p:nvPr/>
      </p:nvGrpSpPr>
      <p:grpSpPr>
        <a:xfrm>
          <a:off x="0" y="0"/>
          <a:ext cx="0" cy="0"/>
          <a:chOff x="0" y="0"/>
          <a:chExt cx="0" cy="0"/>
        </a:xfrm>
      </p:grpSpPr>
      <p:sp>
        <p:nvSpPr>
          <p:cNvPr id="2077" name="Google Shape;2077;p254"/>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078" name="Google Shape;2078;p254"/>
          <p:cNvSpPr/>
          <p:nvPr/>
        </p:nvSpPr>
        <p:spPr>
          <a:xfrm flipH="1">
            <a:off x="7024500" y="260062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79" name="Google Shape;2079;p254"/>
          <p:cNvSpPr/>
          <p:nvPr/>
        </p:nvSpPr>
        <p:spPr>
          <a:xfrm flipH="1">
            <a:off x="7128800" y="2600625"/>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80" name="Google Shape;2080;p254"/>
          <p:cNvSpPr/>
          <p:nvPr/>
        </p:nvSpPr>
        <p:spPr>
          <a:xfrm flipH="1" rot="10800000">
            <a:off x="-7624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81" name="Google Shape;2081;p254"/>
          <p:cNvSpPr/>
          <p:nvPr/>
        </p:nvSpPr>
        <p:spPr>
          <a:xfrm flipH="1" rot="10800000">
            <a:off x="-168140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2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5"/>
        </a:solidFill>
      </p:bgPr>
    </p:bg>
    <p:spTree>
      <p:nvGrpSpPr>
        <p:cNvPr id="2083" name="Shape 2083"/>
        <p:cNvGrpSpPr/>
        <p:nvPr/>
      </p:nvGrpSpPr>
      <p:grpSpPr>
        <a:xfrm>
          <a:off x="0" y="0"/>
          <a:ext cx="0" cy="0"/>
          <a:chOff x="0" y="0"/>
          <a:chExt cx="0" cy="0"/>
        </a:xfrm>
      </p:grpSpPr>
      <p:sp>
        <p:nvSpPr>
          <p:cNvPr id="2084" name="Google Shape;2084;p255"/>
          <p:cNvSpPr txBox="1"/>
          <p:nvPr>
            <p:ph idx="1" type="body"/>
          </p:nvPr>
        </p:nvSpPr>
        <p:spPr>
          <a:xfrm>
            <a:off x="713225" y="2204605"/>
            <a:ext cx="3850200" cy="6906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2085" name="Google Shape;2085;p255"/>
          <p:cNvSpPr txBox="1"/>
          <p:nvPr>
            <p:ph type="title"/>
          </p:nvPr>
        </p:nvSpPr>
        <p:spPr>
          <a:xfrm>
            <a:off x="713225" y="923025"/>
            <a:ext cx="4220700" cy="982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2086" name="Google Shape;2086;p25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dk1"/>
        </a:solidFill>
      </p:bgPr>
    </p:bg>
    <p:spTree>
      <p:nvGrpSpPr>
        <p:cNvPr id="150" name="Shape 150"/>
        <p:cNvGrpSpPr/>
        <p:nvPr/>
      </p:nvGrpSpPr>
      <p:grpSpPr>
        <a:xfrm>
          <a:off x="0" y="0"/>
          <a:ext cx="0" cy="0"/>
          <a:chOff x="0" y="0"/>
          <a:chExt cx="0" cy="0"/>
        </a:xfrm>
      </p:grpSpPr>
      <p:sp>
        <p:nvSpPr>
          <p:cNvPr id="151" name="Google Shape;151;p27"/>
          <p:cNvSpPr txBox="1"/>
          <p:nvPr>
            <p:ph type="title"/>
          </p:nvPr>
        </p:nvSpPr>
        <p:spPr>
          <a:xfrm flipH="1">
            <a:off x="1821475" y="2527625"/>
            <a:ext cx="5501100" cy="463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600"/>
              <a:buNone/>
              <a:defRPr b="1" sz="3600">
                <a:solidFill>
                  <a:schemeClr val="lt1"/>
                </a:solidFill>
              </a:defRPr>
            </a:lvl1pPr>
            <a:lvl2pPr lvl="1" algn="ctr">
              <a:spcBef>
                <a:spcPts val="0"/>
              </a:spcBef>
              <a:spcAft>
                <a:spcPts val="0"/>
              </a:spcAft>
              <a:buClr>
                <a:schemeClr val="lt1"/>
              </a:buClr>
              <a:buSzPts val="3600"/>
              <a:buNone/>
              <a:defRPr b="1" sz="3600">
                <a:solidFill>
                  <a:schemeClr val="lt1"/>
                </a:solidFill>
              </a:defRPr>
            </a:lvl2pPr>
            <a:lvl3pPr lvl="2" algn="ctr">
              <a:spcBef>
                <a:spcPts val="0"/>
              </a:spcBef>
              <a:spcAft>
                <a:spcPts val="0"/>
              </a:spcAft>
              <a:buClr>
                <a:schemeClr val="lt1"/>
              </a:buClr>
              <a:buSzPts val="3600"/>
              <a:buNone/>
              <a:defRPr b="1" sz="3600">
                <a:solidFill>
                  <a:schemeClr val="lt1"/>
                </a:solidFill>
              </a:defRPr>
            </a:lvl3pPr>
            <a:lvl4pPr lvl="3" algn="ctr">
              <a:spcBef>
                <a:spcPts val="0"/>
              </a:spcBef>
              <a:spcAft>
                <a:spcPts val="0"/>
              </a:spcAft>
              <a:buClr>
                <a:schemeClr val="lt1"/>
              </a:buClr>
              <a:buSzPts val="3600"/>
              <a:buNone/>
              <a:defRPr b="1" sz="3600">
                <a:solidFill>
                  <a:schemeClr val="lt1"/>
                </a:solidFill>
              </a:defRPr>
            </a:lvl4pPr>
            <a:lvl5pPr lvl="4" algn="ctr">
              <a:spcBef>
                <a:spcPts val="0"/>
              </a:spcBef>
              <a:spcAft>
                <a:spcPts val="0"/>
              </a:spcAft>
              <a:buClr>
                <a:schemeClr val="lt1"/>
              </a:buClr>
              <a:buSzPts val="3600"/>
              <a:buNone/>
              <a:defRPr b="1" sz="3600">
                <a:solidFill>
                  <a:schemeClr val="lt1"/>
                </a:solidFill>
              </a:defRPr>
            </a:lvl5pPr>
            <a:lvl6pPr lvl="5" algn="ctr">
              <a:spcBef>
                <a:spcPts val="0"/>
              </a:spcBef>
              <a:spcAft>
                <a:spcPts val="0"/>
              </a:spcAft>
              <a:buClr>
                <a:schemeClr val="lt1"/>
              </a:buClr>
              <a:buSzPts val="3600"/>
              <a:buNone/>
              <a:defRPr b="1" sz="3600">
                <a:solidFill>
                  <a:schemeClr val="lt1"/>
                </a:solidFill>
              </a:defRPr>
            </a:lvl6pPr>
            <a:lvl7pPr lvl="6" algn="ctr">
              <a:spcBef>
                <a:spcPts val="0"/>
              </a:spcBef>
              <a:spcAft>
                <a:spcPts val="0"/>
              </a:spcAft>
              <a:buClr>
                <a:schemeClr val="lt1"/>
              </a:buClr>
              <a:buSzPts val="3600"/>
              <a:buNone/>
              <a:defRPr b="1" sz="3600">
                <a:solidFill>
                  <a:schemeClr val="lt1"/>
                </a:solidFill>
              </a:defRPr>
            </a:lvl7pPr>
            <a:lvl8pPr lvl="7" algn="ctr">
              <a:spcBef>
                <a:spcPts val="0"/>
              </a:spcBef>
              <a:spcAft>
                <a:spcPts val="0"/>
              </a:spcAft>
              <a:buClr>
                <a:schemeClr val="lt1"/>
              </a:buClr>
              <a:buSzPts val="3600"/>
              <a:buNone/>
              <a:defRPr b="1" sz="3600">
                <a:solidFill>
                  <a:schemeClr val="lt1"/>
                </a:solidFill>
              </a:defRPr>
            </a:lvl8pPr>
            <a:lvl9pPr lvl="8" algn="ctr">
              <a:spcBef>
                <a:spcPts val="0"/>
              </a:spcBef>
              <a:spcAft>
                <a:spcPts val="0"/>
              </a:spcAft>
              <a:buClr>
                <a:schemeClr val="lt1"/>
              </a:buClr>
              <a:buSzPts val="3600"/>
              <a:buNone/>
              <a:defRPr b="1" sz="3600">
                <a:solidFill>
                  <a:schemeClr val="lt1"/>
                </a:solidFill>
              </a:defRPr>
            </a:lvl9pPr>
          </a:lstStyle>
          <a:p/>
        </p:txBody>
      </p:sp>
      <p:sp>
        <p:nvSpPr>
          <p:cNvPr id="152" name="Google Shape;152;p27"/>
          <p:cNvSpPr txBox="1"/>
          <p:nvPr>
            <p:ph hasCustomPrompt="1" idx="2" type="title"/>
          </p:nvPr>
        </p:nvSpPr>
        <p:spPr>
          <a:xfrm flipH="1">
            <a:off x="3043350" y="1533511"/>
            <a:ext cx="3057300" cy="87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b="1" sz="8000">
                <a:solidFill>
                  <a:schemeClr val="lt1"/>
                </a:solidFill>
              </a:defRPr>
            </a:lvl1pPr>
            <a:lvl2pPr lvl="1" algn="ctr">
              <a:spcBef>
                <a:spcPts val="0"/>
              </a:spcBef>
              <a:spcAft>
                <a:spcPts val="0"/>
              </a:spcAft>
              <a:buClr>
                <a:schemeClr val="lt1"/>
              </a:buClr>
              <a:buSzPts val="8000"/>
              <a:buNone/>
              <a:defRPr b="1" sz="8000">
                <a:solidFill>
                  <a:schemeClr val="lt1"/>
                </a:solidFill>
              </a:defRPr>
            </a:lvl2pPr>
            <a:lvl3pPr lvl="2" algn="ctr">
              <a:spcBef>
                <a:spcPts val="0"/>
              </a:spcBef>
              <a:spcAft>
                <a:spcPts val="0"/>
              </a:spcAft>
              <a:buClr>
                <a:schemeClr val="lt1"/>
              </a:buClr>
              <a:buSzPts val="8000"/>
              <a:buNone/>
              <a:defRPr b="1" sz="8000">
                <a:solidFill>
                  <a:schemeClr val="lt1"/>
                </a:solidFill>
              </a:defRPr>
            </a:lvl3pPr>
            <a:lvl4pPr lvl="3" algn="ctr">
              <a:spcBef>
                <a:spcPts val="0"/>
              </a:spcBef>
              <a:spcAft>
                <a:spcPts val="0"/>
              </a:spcAft>
              <a:buClr>
                <a:schemeClr val="lt1"/>
              </a:buClr>
              <a:buSzPts val="8000"/>
              <a:buNone/>
              <a:defRPr b="1" sz="8000">
                <a:solidFill>
                  <a:schemeClr val="lt1"/>
                </a:solidFill>
              </a:defRPr>
            </a:lvl4pPr>
            <a:lvl5pPr lvl="4" algn="ctr">
              <a:spcBef>
                <a:spcPts val="0"/>
              </a:spcBef>
              <a:spcAft>
                <a:spcPts val="0"/>
              </a:spcAft>
              <a:buClr>
                <a:schemeClr val="lt1"/>
              </a:buClr>
              <a:buSzPts val="8000"/>
              <a:buNone/>
              <a:defRPr b="1" sz="8000">
                <a:solidFill>
                  <a:schemeClr val="lt1"/>
                </a:solidFill>
              </a:defRPr>
            </a:lvl5pPr>
            <a:lvl6pPr lvl="5" algn="ctr">
              <a:spcBef>
                <a:spcPts val="0"/>
              </a:spcBef>
              <a:spcAft>
                <a:spcPts val="0"/>
              </a:spcAft>
              <a:buClr>
                <a:schemeClr val="lt1"/>
              </a:buClr>
              <a:buSzPts val="8000"/>
              <a:buNone/>
              <a:defRPr b="1" sz="8000">
                <a:solidFill>
                  <a:schemeClr val="lt1"/>
                </a:solidFill>
              </a:defRPr>
            </a:lvl6pPr>
            <a:lvl7pPr lvl="6" algn="ctr">
              <a:spcBef>
                <a:spcPts val="0"/>
              </a:spcBef>
              <a:spcAft>
                <a:spcPts val="0"/>
              </a:spcAft>
              <a:buClr>
                <a:schemeClr val="lt1"/>
              </a:buClr>
              <a:buSzPts val="8000"/>
              <a:buNone/>
              <a:defRPr b="1" sz="8000">
                <a:solidFill>
                  <a:schemeClr val="lt1"/>
                </a:solidFill>
              </a:defRPr>
            </a:lvl7pPr>
            <a:lvl8pPr lvl="7" algn="ctr">
              <a:spcBef>
                <a:spcPts val="0"/>
              </a:spcBef>
              <a:spcAft>
                <a:spcPts val="0"/>
              </a:spcAft>
              <a:buClr>
                <a:schemeClr val="lt1"/>
              </a:buClr>
              <a:buSzPts val="8000"/>
              <a:buNone/>
              <a:defRPr b="1" sz="8000">
                <a:solidFill>
                  <a:schemeClr val="lt1"/>
                </a:solidFill>
              </a:defRPr>
            </a:lvl8pPr>
            <a:lvl9pPr lvl="8" algn="ctr">
              <a:spcBef>
                <a:spcPts val="0"/>
              </a:spcBef>
              <a:spcAft>
                <a:spcPts val="0"/>
              </a:spcAft>
              <a:buClr>
                <a:schemeClr val="lt1"/>
              </a:buClr>
              <a:buSzPts val="8000"/>
              <a:buNone/>
              <a:defRPr b="1" sz="8000">
                <a:solidFill>
                  <a:schemeClr val="lt1"/>
                </a:solidFill>
              </a:defRPr>
            </a:lvl9pPr>
          </a:lstStyle>
          <a:p>
            <a:r>
              <a:t>xx%</a:t>
            </a:r>
          </a:p>
        </p:txBody>
      </p:sp>
      <p:sp>
        <p:nvSpPr>
          <p:cNvPr id="153" name="Google Shape;153;p27"/>
          <p:cNvSpPr txBox="1"/>
          <p:nvPr>
            <p:ph idx="1" type="subTitle"/>
          </p:nvPr>
        </p:nvSpPr>
        <p:spPr>
          <a:xfrm flipH="1">
            <a:off x="3198150" y="3293187"/>
            <a:ext cx="2747700" cy="316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cxnSp>
        <p:nvCxnSpPr>
          <p:cNvPr id="154" name="Google Shape;154;p27"/>
          <p:cNvCxnSpPr/>
          <p:nvPr/>
        </p:nvCxnSpPr>
        <p:spPr>
          <a:xfrm>
            <a:off x="6350113" y="-1501125"/>
            <a:ext cx="3757500" cy="4183800"/>
          </a:xfrm>
          <a:prstGeom prst="straightConnector1">
            <a:avLst/>
          </a:prstGeom>
          <a:noFill/>
          <a:ln cap="flat" cmpd="sng" w="19050">
            <a:solidFill>
              <a:schemeClr val="lt1"/>
            </a:solidFill>
            <a:prstDash val="solid"/>
            <a:round/>
            <a:headEnd len="med" w="med" type="none"/>
            <a:tailEnd len="med" w="med" type="none"/>
          </a:ln>
        </p:spPr>
      </p:cxnSp>
      <p:sp>
        <p:nvSpPr>
          <p:cNvPr id="155" name="Google Shape;155;p27"/>
          <p:cNvSpPr/>
          <p:nvPr/>
        </p:nvSpPr>
        <p:spPr>
          <a:xfrm>
            <a:off x="-64200" y="3825775"/>
            <a:ext cx="1296000" cy="138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7"/>
          <p:cNvSpPr/>
          <p:nvPr/>
        </p:nvSpPr>
        <p:spPr>
          <a:xfrm>
            <a:off x="5258900" y="-237925"/>
            <a:ext cx="11403900" cy="5844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7"/>
          <p:cNvSpPr/>
          <p:nvPr/>
        </p:nvSpPr>
        <p:spPr>
          <a:xfrm rot="10800000">
            <a:off x="-5389050" y="-2161975"/>
            <a:ext cx="11403900" cy="58443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7"/>
          <p:cNvSpPr/>
          <p:nvPr/>
        </p:nvSpPr>
        <p:spPr>
          <a:xfrm>
            <a:off x="5211275" y="3863525"/>
            <a:ext cx="2907300" cy="1490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7"/>
          <p:cNvSpPr/>
          <p:nvPr/>
        </p:nvSpPr>
        <p:spPr>
          <a:xfrm rot="10800000">
            <a:off x="1107975" y="-556075"/>
            <a:ext cx="2907300" cy="14901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2087" name="Shape 2087"/>
        <p:cNvGrpSpPr/>
        <p:nvPr/>
      </p:nvGrpSpPr>
      <p:grpSpPr>
        <a:xfrm>
          <a:off x="0" y="0"/>
          <a:ext cx="0" cy="0"/>
          <a:chOff x="0" y="0"/>
          <a:chExt cx="0" cy="0"/>
        </a:xfrm>
      </p:grpSpPr>
      <p:sp>
        <p:nvSpPr>
          <p:cNvPr id="2088" name="Google Shape;2088;p256"/>
          <p:cNvSpPr txBox="1"/>
          <p:nvPr>
            <p:ph type="title"/>
          </p:nvPr>
        </p:nvSpPr>
        <p:spPr>
          <a:xfrm>
            <a:off x="805050" y="1840500"/>
            <a:ext cx="7533900" cy="14625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2700"/>
              <a:buNone/>
              <a:defRPr b="1" sz="6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2089" name="Google Shape;2089;p25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accent5"/>
        </a:solidFill>
      </p:bgPr>
    </p:bg>
    <p:spTree>
      <p:nvGrpSpPr>
        <p:cNvPr id="2090" name="Shape 2090"/>
        <p:cNvGrpSpPr/>
        <p:nvPr/>
      </p:nvGrpSpPr>
      <p:grpSpPr>
        <a:xfrm>
          <a:off x="0" y="0"/>
          <a:ext cx="0" cy="0"/>
          <a:chOff x="0" y="0"/>
          <a:chExt cx="0" cy="0"/>
        </a:xfrm>
      </p:grpSpPr>
      <p:sp>
        <p:nvSpPr>
          <p:cNvPr id="2091" name="Google Shape;2091;p257"/>
          <p:cNvSpPr/>
          <p:nvPr/>
        </p:nvSpPr>
        <p:spPr>
          <a:xfrm>
            <a:off x="0" y="457200"/>
            <a:ext cx="9144000" cy="46863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257"/>
          <p:cNvSpPr/>
          <p:nvPr/>
        </p:nvSpPr>
        <p:spPr>
          <a:xfrm rot="5400000">
            <a:off x="-64425" y="64350"/>
            <a:ext cx="4243200" cy="41145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257"/>
          <p:cNvSpPr/>
          <p:nvPr/>
        </p:nvSpPr>
        <p:spPr>
          <a:xfrm flipH="1" rot="-5400000">
            <a:off x="4941700" y="26525"/>
            <a:ext cx="4364700" cy="42276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257"/>
          <p:cNvSpPr txBox="1"/>
          <p:nvPr>
            <p:ph type="ctrTitle"/>
          </p:nvPr>
        </p:nvSpPr>
        <p:spPr>
          <a:xfrm>
            <a:off x="1690800" y="2470300"/>
            <a:ext cx="5762400" cy="699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b="1" sz="3000">
                <a:solidFill>
                  <a:schemeClr val="lt1"/>
                </a:solidFill>
              </a:defRPr>
            </a:lvl1pPr>
            <a:lvl2pPr lvl="1" algn="ctr">
              <a:spcBef>
                <a:spcPts val="0"/>
              </a:spcBef>
              <a:spcAft>
                <a:spcPts val="0"/>
              </a:spcAft>
              <a:buClr>
                <a:schemeClr val="lt1"/>
              </a:buClr>
              <a:buSzPts val="8000"/>
              <a:buNone/>
              <a:defRPr b="1" sz="8000">
                <a:solidFill>
                  <a:schemeClr val="lt1"/>
                </a:solidFill>
              </a:defRPr>
            </a:lvl2pPr>
            <a:lvl3pPr lvl="2" algn="ctr">
              <a:spcBef>
                <a:spcPts val="0"/>
              </a:spcBef>
              <a:spcAft>
                <a:spcPts val="0"/>
              </a:spcAft>
              <a:buClr>
                <a:schemeClr val="lt1"/>
              </a:buClr>
              <a:buSzPts val="8000"/>
              <a:buNone/>
              <a:defRPr b="1" sz="8000">
                <a:solidFill>
                  <a:schemeClr val="lt1"/>
                </a:solidFill>
              </a:defRPr>
            </a:lvl3pPr>
            <a:lvl4pPr lvl="3" algn="ctr">
              <a:spcBef>
                <a:spcPts val="0"/>
              </a:spcBef>
              <a:spcAft>
                <a:spcPts val="0"/>
              </a:spcAft>
              <a:buClr>
                <a:schemeClr val="lt1"/>
              </a:buClr>
              <a:buSzPts val="8000"/>
              <a:buNone/>
              <a:defRPr b="1" sz="8000">
                <a:solidFill>
                  <a:schemeClr val="lt1"/>
                </a:solidFill>
              </a:defRPr>
            </a:lvl4pPr>
            <a:lvl5pPr lvl="4" algn="ctr">
              <a:spcBef>
                <a:spcPts val="0"/>
              </a:spcBef>
              <a:spcAft>
                <a:spcPts val="0"/>
              </a:spcAft>
              <a:buClr>
                <a:schemeClr val="lt1"/>
              </a:buClr>
              <a:buSzPts val="8000"/>
              <a:buNone/>
              <a:defRPr b="1" sz="8000">
                <a:solidFill>
                  <a:schemeClr val="lt1"/>
                </a:solidFill>
              </a:defRPr>
            </a:lvl5pPr>
            <a:lvl6pPr lvl="5" algn="ctr">
              <a:spcBef>
                <a:spcPts val="0"/>
              </a:spcBef>
              <a:spcAft>
                <a:spcPts val="0"/>
              </a:spcAft>
              <a:buClr>
                <a:schemeClr val="lt1"/>
              </a:buClr>
              <a:buSzPts val="8000"/>
              <a:buNone/>
              <a:defRPr b="1" sz="8000">
                <a:solidFill>
                  <a:schemeClr val="lt1"/>
                </a:solidFill>
              </a:defRPr>
            </a:lvl6pPr>
            <a:lvl7pPr lvl="6" algn="ctr">
              <a:spcBef>
                <a:spcPts val="0"/>
              </a:spcBef>
              <a:spcAft>
                <a:spcPts val="0"/>
              </a:spcAft>
              <a:buClr>
                <a:schemeClr val="lt1"/>
              </a:buClr>
              <a:buSzPts val="8000"/>
              <a:buNone/>
              <a:defRPr b="1" sz="8000">
                <a:solidFill>
                  <a:schemeClr val="lt1"/>
                </a:solidFill>
              </a:defRPr>
            </a:lvl7pPr>
            <a:lvl8pPr lvl="7" algn="ctr">
              <a:spcBef>
                <a:spcPts val="0"/>
              </a:spcBef>
              <a:spcAft>
                <a:spcPts val="0"/>
              </a:spcAft>
              <a:buClr>
                <a:schemeClr val="lt1"/>
              </a:buClr>
              <a:buSzPts val="8000"/>
              <a:buNone/>
              <a:defRPr b="1" sz="8000">
                <a:solidFill>
                  <a:schemeClr val="lt1"/>
                </a:solidFill>
              </a:defRPr>
            </a:lvl8pPr>
            <a:lvl9pPr lvl="8" algn="ctr">
              <a:spcBef>
                <a:spcPts val="0"/>
              </a:spcBef>
              <a:spcAft>
                <a:spcPts val="0"/>
              </a:spcAft>
              <a:buClr>
                <a:schemeClr val="lt1"/>
              </a:buClr>
              <a:buSzPts val="8000"/>
              <a:buNone/>
              <a:defRPr b="1" sz="8000">
                <a:solidFill>
                  <a:schemeClr val="lt1"/>
                </a:solidFill>
              </a:defRPr>
            </a:lvl9pPr>
          </a:lstStyle>
          <a:p/>
        </p:txBody>
      </p:sp>
      <p:sp>
        <p:nvSpPr>
          <p:cNvPr id="2095" name="Google Shape;2095;p257"/>
          <p:cNvSpPr txBox="1"/>
          <p:nvPr>
            <p:ph idx="1" type="subTitle"/>
          </p:nvPr>
        </p:nvSpPr>
        <p:spPr>
          <a:xfrm>
            <a:off x="2218725" y="3334300"/>
            <a:ext cx="4706400" cy="799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096" name="Google Shape;2096;p25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5"/>
        </a:solidFill>
      </p:bgPr>
    </p:bg>
    <p:spTree>
      <p:nvGrpSpPr>
        <p:cNvPr id="2097" name="Shape 2097"/>
        <p:cNvGrpSpPr/>
        <p:nvPr/>
      </p:nvGrpSpPr>
      <p:grpSpPr>
        <a:xfrm>
          <a:off x="0" y="0"/>
          <a:ext cx="0" cy="0"/>
          <a:chOff x="0" y="0"/>
          <a:chExt cx="0" cy="0"/>
        </a:xfrm>
      </p:grpSpPr>
      <p:sp>
        <p:nvSpPr>
          <p:cNvPr id="2098" name="Google Shape;2098;p258"/>
          <p:cNvSpPr/>
          <p:nvPr/>
        </p:nvSpPr>
        <p:spPr>
          <a:xfrm>
            <a:off x="-50" y="5600"/>
            <a:ext cx="9144000" cy="5143500"/>
          </a:xfrm>
          <a:prstGeom prst="rect">
            <a:avLst/>
          </a:prstGeom>
          <a:solidFill>
            <a:schemeClr val="lt1">
              <a:alpha val="235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258"/>
          <p:cNvSpPr/>
          <p:nvPr/>
        </p:nvSpPr>
        <p:spPr>
          <a:xfrm>
            <a:off x="4312400" y="3669275"/>
            <a:ext cx="4886400" cy="1051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258"/>
          <p:cNvSpPr txBox="1"/>
          <p:nvPr>
            <p:ph type="title"/>
          </p:nvPr>
        </p:nvSpPr>
        <p:spPr>
          <a:xfrm>
            <a:off x="4572000" y="3729575"/>
            <a:ext cx="3858900" cy="778800"/>
          </a:xfrm>
          <a:prstGeom prst="rect">
            <a:avLst/>
          </a:prstGeom>
        </p:spPr>
        <p:txBody>
          <a:bodyPr anchorCtr="0" anchor="t" bIns="91425" lIns="91425" spcFirstLastPara="1" rIns="91425" wrap="square" tIns="91425">
            <a:noAutofit/>
          </a:bodyPr>
          <a:lstStyle>
            <a:lvl1pPr lvl="0" algn="r">
              <a:spcBef>
                <a:spcPts val="0"/>
              </a:spcBef>
              <a:spcAft>
                <a:spcPts val="0"/>
              </a:spcAft>
              <a:buClr>
                <a:schemeClr val="dk1"/>
              </a:buClr>
              <a:buSzPts val="2700"/>
              <a:buNone/>
              <a:defRPr b="1" sz="25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2101" name="Google Shape;2101;p258"/>
          <p:cNvSpPr/>
          <p:nvPr/>
        </p:nvSpPr>
        <p:spPr>
          <a:xfrm rot="5400000">
            <a:off x="-341212" y="-788137"/>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02" name="Google Shape;2102;p258"/>
          <p:cNvSpPr/>
          <p:nvPr/>
        </p:nvSpPr>
        <p:spPr>
          <a:xfrm rot="5400000">
            <a:off x="-436462" y="-1007212"/>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03" name="Google Shape;2103;p25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5"/>
        </a:solidFill>
      </p:bgPr>
    </p:bg>
    <p:spTree>
      <p:nvGrpSpPr>
        <p:cNvPr id="2104" name="Shape 2104"/>
        <p:cNvGrpSpPr/>
        <p:nvPr/>
      </p:nvGrpSpPr>
      <p:grpSpPr>
        <a:xfrm>
          <a:off x="0" y="0"/>
          <a:ext cx="0" cy="0"/>
          <a:chOff x="0" y="0"/>
          <a:chExt cx="0" cy="0"/>
        </a:xfrm>
      </p:grpSpPr>
      <p:sp>
        <p:nvSpPr>
          <p:cNvPr id="2105" name="Google Shape;2105;p259"/>
          <p:cNvSpPr/>
          <p:nvPr/>
        </p:nvSpPr>
        <p:spPr>
          <a:xfrm rot="10800000">
            <a:off x="-19875" y="-19325"/>
            <a:ext cx="9203100" cy="51627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259"/>
          <p:cNvSpPr txBox="1"/>
          <p:nvPr>
            <p:ph hasCustomPrompt="1" type="title"/>
          </p:nvPr>
        </p:nvSpPr>
        <p:spPr>
          <a:xfrm>
            <a:off x="713250" y="638800"/>
            <a:ext cx="77175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9000"/>
              <a:buNone/>
              <a:defRPr b="1" sz="9000">
                <a:solidFill>
                  <a:schemeClr val="lt1"/>
                </a:solidFill>
              </a:defRPr>
            </a:lvl1pPr>
            <a:lvl2pPr lvl="1" algn="ctr">
              <a:spcBef>
                <a:spcPts val="0"/>
              </a:spcBef>
              <a:spcAft>
                <a:spcPts val="0"/>
              </a:spcAft>
              <a:buClr>
                <a:schemeClr val="lt1"/>
              </a:buClr>
              <a:buSzPts val="9000"/>
              <a:buNone/>
              <a:defRPr b="1" sz="9000">
                <a:solidFill>
                  <a:schemeClr val="lt1"/>
                </a:solidFill>
              </a:defRPr>
            </a:lvl2pPr>
            <a:lvl3pPr lvl="2" algn="ctr">
              <a:spcBef>
                <a:spcPts val="0"/>
              </a:spcBef>
              <a:spcAft>
                <a:spcPts val="0"/>
              </a:spcAft>
              <a:buClr>
                <a:schemeClr val="lt1"/>
              </a:buClr>
              <a:buSzPts val="9000"/>
              <a:buNone/>
              <a:defRPr b="1" sz="9000">
                <a:solidFill>
                  <a:schemeClr val="lt1"/>
                </a:solidFill>
              </a:defRPr>
            </a:lvl3pPr>
            <a:lvl4pPr lvl="3" algn="ctr">
              <a:spcBef>
                <a:spcPts val="0"/>
              </a:spcBef>
              <a:spcAft>
                <a:spcPts val="0"/>
              </a:spcAft>
              <a:buClr>
                <a:schemeClr val="lt1"/>
              </a:buClr>
              <a:buSzPts val="9000"/>
              <a:buNone/>
              <a:defRPr b="1" sz="9000">
                <a:solidFill>
                  <a:schemeClr val="lt1"/>
                </a:solidFill>
              </a:defRPr>
            </a:lvl4pPr>
            <a:lvl5pPr lvl="4" algn="ctr">
              <a:spcBef>
                <a:spcPts val="0"/>
              </a:spcBef>
              <a:spcAft>
                <a:spcPts val="0"/>
              </a:spcAft>
              <a:buClr>
                <a:schemeClr val="lt1"/>
              </a:buClr>
              <a:buSzPts val="9000"/>
              <a:buNone/>
              <a:defRPr b="1" sz="9000">
                <a:solidFill>
                  <a:schemeClr val="lt1"/>
                </a:solidFill>
              </a:defRPr>
            </a:lvl5pPr>
            <a:lvl6pPr lvl="5" algn="ctr">
              <a:spcBef>
                <a:spcPts val="0"/>
              </a:spcBef>
              <a:spcAft>
                <a:spcPts val="0"/>
              </a:spcAft>
              <a:buClr>
                <a:schemeClr val="lt1"/>
              </a:buClr>
              <a:buSzPts val="9000"/>
              <a:buNone/>
              <a:defRPr b="1" sz="9000">
                <a:solidFill>
                  <a:schemeClr val="lt1"/>
                </a:solidFill>
              </a:defRPr>
            </a:lvl6pPr>
            <a:lvl7pPr lvl="6" algn="ctr">
              <a:spcBef>
                <a:spcPts val="0"/>
              </a:spcBef>
              <a:spcAft>
                <a:spcPts val="0"/>
              </a:spcAft>
              <a:buClr>
                <a:schemeClr val="lt1"/>
              </a:buClr>
              <a:buSzPts val="9000"/>
              <a:buNone/>
              <a:defRPr b="1" sz="9000">
                <a:solidFill>
                  <a:schemeClr val="lt1"/>
                </a:solidFill>
              </a:defRPr>
            </a:lvl7pPr>
            <a:lvl8pPr lvl="7" algn="ctr">
              <a:spcBef>
                <a:spcPts val="0"/>
              </a:spcBef>
              <a:spcAft>
                <a:spcPts val="0"/>
              </a:spcAft>
              <a:buClr>
                <a:schemeClr val="lt1"/>
              </a:buClr>
              <a:buSzPts val="9000"/>
              <a:buNone/>
              <a:defRPr b="1" sz="9000">
                <a:solidFill>
                  <a:schemeClr val="lt1"/>
                </a:solidFill>
              </a:defRPr>
            </a:lvl8pPr>
            <a:lvl9pPr lvl="8" algn="ctr">
              <a:spcBef>
                <a:spcPts val="0"/>
              </a:spcBef>
              <a:spcAft>
                <a:spcPts val="0"/>
              </a:spcAft>
              <a:buClr>
                <a:schemeClr val="lt1"/>
              </a:buClr>
              <a:buSzPts val="9000"/>
              <a:buNone/>
              <a:defRPr b="1" sz="9000">
                <a:solidFill>
                  <a:schemeClr val="lt1"/>
                </a:solidFill>
              </a:defRPr>
            </a:lvl9pPr>
          </a:lstStyle>
          <a:p>
            <a:r>
              <a:t>xx%</a:t>
            </a:r>
          </a:p>
        </p:txBody>
      </p:sp>
      <p:sp>
        <p:nvSpPr>
          <p:cNvPr id="2107" name="Google Shape;2107;p259"/>
          <p:cNvSpPr txBox="1"/>
          <p:nvPr>
            <p:ph idx="1" type="body"/>
          </p:nvPr>
        </p:nvSpPr>
        <p:spPr>
          <a:xfrm>
            <a:off x="713250" y="2706376"/>
            <a:ext cx="7717500" cy="4482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indent="-317500" lvl="2" marL="13716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indent="-317500" lvl="3" marL="18288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indent="-317500" lvl="4" marL="22860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indent="-317500" lvl="5" marL="27432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indent="-317500" lvl="6" marL="32004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indent="-317500" lvl="7" marL="36576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indent="-317500" lvl="8" marL="4114800" algn="ctr">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p:txBody>
      </p:sp>
      <p:sp>
        <p:nvSpPr>
          <p:cNvPr id="2108" name="Google Shape;2108;p25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2109" name="Shape 2109"/>
        <p:cNvGrpSpPr/>
        <p:nvPr/>
      </p:nvGrpSpPr>
      <p:grpSpPr>
        <a:xfrm>
          <a:off x="0" y="0"/>
          <a:ext cx="0" cy="0"/>
          <a:chOff x="0" y="0"/>
          <a:chExt cx="0" cy="0"/>
        </a:xfrm>
      </p:grpSpPr>
      <p:sp>
        <p:nvSpPr>
          <p:cNvPr id="2110" name="Google Shape;2110;p26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bg>
      <p:bgPr>
        <a:solidFill>
          <a:schemeClr val="accent5"/>
        </a:solidFill>
      </p:bgPr>
    </p:bg>
    <p:spTree>
      <p:nvGrpSpPr>
        <p:cNvPr id="2111" name="Shape 2111"/>
        <p:cNvGrpSpPr/>
        <p:nvPr/>
      </p:nvGrpSpPr>
      <p:grpSpPr>
        <a:xfrm>
          <a:off x="0" y="0"/>
          <a:ext cx="0" cy="0"/>
          <a:chOff x="0" y="0"/>
          <a:chExt cx="0" cy="0"/>
        </a:xfrm>
      </p:grpSpPr>
      <p:sp>
        <p:nvSpPr>
          <p:cNvPr id="2112" name="Google Shape;2112;p261"/>
          <p:cNvSpPr/>
          <p:nvPr/>
        </p:nvSpPr>
        <p:spPr>
          <a:xfrm>
            <a:off x="-169300" y="-64500"/>
            <a:ext cx="4451100" cy="52722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13" name="Google Shape;2113;p261"/>
          <p:cNvCxnSpPr/>
          <p:nvPr/>
        </p:nvCxnSpPr>
        <p:spPr>
          <a:xfrm rot="10800000">
            <a:off x="-1604675" y="1624350"/>
            <a:ext cx="4819800" cy="4419600"/>
          </a:xfrm>
          <a:prstGeom prst="straightConnector1">
            <a:avLst/>
          </a:prstGeom>
          <a:noFill/>
          <a:ln cap="flat" cmpd="sng" w="19050">
            <a:solidFill>
              <a:schemeClr val="lt1"/>
            </a:solidFill>
            <a:prstDash val="solid"/>
            <a:round/>
            <a:headEnd len="med" w="med" type="none"/>
            <a:tailEnd len="med" w="med" type="none"/>
          </a:ln>
        </p:spPr>
      </p:cxnSp>
      <p:sp>
        <p:nvSpPr>
          <p:cNvPr id="2114" name="Google Shape;2114;p261"/>
          <p:cNvSpPr txBox="1"/>
          <p:nvPr>
            <p:ph type="title"/>
          </p:nvPr>
        </p:nvSpPr>
        <p:spPr>
          <a:xfrm>
            <a:off x="5690650" y="1883225"/>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115" name="Google Shape;2115;p261"/>
          <p:cNvSpPr txBox="1"/>
          <p:nvPr>
            <p:ph hasCustomPrompt="1" idx="2" type="title"/>
          </p:nvPr>
        </p:nvSpPr>
        <p:spPr>
          <a:xfrm>
            <a:off x="4810771" y="1164068"/>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2116" name="Google Shape;2116;p261"/>
          <p:cNvSpPr txBox="1"/>
          <p:nvPr>
            <p:ph hasCustomPrompt="1" idx="3" type="title"/>
          </p:nvPr>
        </p:nvSpPr>
        <p:spPr>
          <a:xfrm>
            <a:off x="4810771" y="2031990"/>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2117" name="Google Shape;2117;p261"/>
          <p:cNvSpPr txBox="1"/>
          <p:nvPr>
            <p:ph idx="4" type="title"/>
          </p:nvPr>
        </p:nvSpPr>
        <p:spPr>
          <a:xfrm>
            <a:off x="5690650" y="3628275"/>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118" name="Google Shape;2118;p261"/>
          <p:cNvSpPr txBox="1"/>
          <p:nvPr>
            <p:ph idx="5" type="title"/>
          </p:nvPr>
        </p:nvSpPr>
        <p:spPr>
          <a:xfrm>
            <a:off x="5690650" y="1044000"/>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119" name="Google Shape;2119;p261"/>
          <p:cNvSpPr txBox="1"/>
          <p:nvPr>
            <p:ph idx="6" type="title"/>
          </p:nvPr>
        </p:nvSpPr>
        <p:spPr>
          <a:xfrm>
            <a:off x="5690650" y="2760350"/>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120" name="Google Shape;2120;p261"/>
          <p:cNvSpPr txBox="1"/>
          <p:nvPr>
            <p:ph hasCustomPrompt="1" idx="7" type="title"/>
          </p:nvPr>
        </p:nvSpPr>
        <p:spPr>
          <a:xfrm>
            <a:off x="4810771" y="2880418"/>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2121" name="Google Shape;2121;p261"/>
          <p:cNvSpPr txBox="1"/>
          <p:nvPr>
            <p:ph hasCustomPrompt="1" idx="8" type="title"/>
          </p:nvPr>
        </p:nvSpPr>
        <p:spPr>
          <a:xfrm>
            <a:off x="4810771" y="3748340"/>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2122" name="Google Shape;2122;p261"/>
          <p:cNvSpPr txBox="1"/>
          <p:nvPr>
            <p:ph idx="1" type="subTitle"/>
          </p:nvPr>
        </p:nvSpPr>
        <p:spPr>
          <a:xfrm>
            <a:off x="5690650" y="1319545"/>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123" name="Google Shape;2123;p261"/>
          <p:cNvSpPr txBox="1"/>
          <p:nvPr>
            <p:ph idx="9" type="subTitle"/>
          </p:nvPr>
        </p:nvSpPr>
        <p:spPr>
          <a:xfrm>
            <a:off x="5690650" y="3045420"/>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124" name="Google Shape;2124;p261"/>
          <p:cNvSpPr txBox="1"/>
          <p:nvPr>
            <p:ph idx="13" type="subTitle"/>
          </p:nvPr>
        </p:nvSpPr>
        <p:spPr>
          <a:xfrm>
            <a:off x="5690650" y="2162698"/>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125" name="Google Shape;2125;p261"/>
          <p:cNvSpPr txBox="1"/>
          <p:nvPr>
            <p:ph idx="14" type="subTitle"/>
          </p:nvPr>
        </p:nvSpPr>
        <p:spPr>
          <a:xfrm>
            <a:off x="5690650" y="3907748"/>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126" name="Google Shape;2126;p261"/>
          <p:cNvSpPr txBox="1"/>
          <p:nvPr>
            <p:ph idx="15" type="title"/>
          </p:nvPr>
        </p:nvSpPr>
        <p:spPr>
          <a:xfrm>
            <a:off x="713225" y="2198800"/>
            <a:ext cx="34164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700"/>
              <a:buNone/>
              <a:defRPr b="1" sz="3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2127" name="Google Shape;2127;p26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1_2">
    <p:bg>
      <p:bgPr>
        <a:solidFill>
          <a:schemeClr val="accent5"/>
        </a:solidFill>
      </p:bgPr>
    </p:bg>
    <p:spTree>
      <p:nvGrpSpPr>
        <p:cNvPr id="2128" name="Shape 2128"/>
        <p:cNvGrpSpPr/>
        <p:nvPr/>
      </p:nvGrpSpPr>
      <p:grpSpPr>
        <a:xfrm>
          <a:off x="0" y="0"/>
          <a:ext cx="0" cy="0"/>
          <a:chOff x="0" y="0"/>
          <a:chExt cx="0" cy="0"/>
        </a:xfrm>
      </p:grpSpPr>
      <p:sp>
        <p:nvSpPr>
          <p:cNvPr id="2129" name="Google Shape;2129;p262"/>
          <p:cNvSpPr txBox="1"/>
          <p:nvPr>
            <p:ph hasCustomPrompt="1" type="title"/>
          </p:nvPr>
        </p:nvSpPr>
        <p:spPr>
          <a:xfrm>
            <a:off x="815488" y="2995725"/>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2130" name="Google Shape;2130;p262"/>
          <p:cNvSpPr txBox="1"/>
          <p:nvPr>
            <p:ph idx="2" type="title"/>
          </p:nvPr>
        </p:nvSpPr>
        <p:spPr>
          <a:xfrm>
            <a:off x="1633438" y="2931800"/>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131" name="Google Shape;2131;p262"/>
          <p:cNvSpPr txBox="1"/>
          <p:nvPr>
            <p:ph idx="1" type="subTitle"/>
          </p:nvPr>
        </p:nvSpPr>
        <p:spPr>
          <a:xfrm>
            <a:off x="1633438" y="3207354"/>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132" name="Google Shape;2132;p262"/>
          <p:cNvSpPr/>
          <p:nvPr/>
        </p:nvSpPr>
        <p:spPr>
          <a:xfrm rot="10800000">
            <a:off x="-19875" y="-13336"/>
            <a:ext cx="9203100" cy="2690100"/>
          </a:xfrm>
          <a:prstGeom prst="triangle">
            <a:avLst>
              <a:gd fmla="val 49898"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262"/>
          <p:cNvSpPr txBox="1"/>
          <p:nvPr>
            <p:ph hasCustomPrompt="1" idx="3" type="title"/>
          </p:nvPr>
        </p:nvSpPr>
        <p:spPr>
          <a:xfrm>
            <a:off x="815488" y="3888750"/>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2134" name="Google Shape;2134;p262"/>
          <p:cNvSpPr txBox="1"/>
          <p:nvPr>
            <p:ph idx="4" type="title"/>
          </p:nvPr>
        </p:nvSpPr>
        <p:spPr>
          <a:xfrm>
            <a:off x="1633438" y="3824821"/>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135" name="Google Shape;2135;p262"/>
          <p:cNvSpPr txBox="1"/>
          <p:nvPr>
            <p:ph idx="5" type="subTitle"/>
          </p:nvPr>
        </p:nvSpPr>
        <p:spPr>
          <a:xfrm>
            <a:off x="1633438" y="4100375"/>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136" name="Google Shape;2136;p262"/>
          <p:cNvSpPr txBox="1"/>
          <p:nvPr>
            <p:ph hasCustomPrompt="1" idx="6" type="title"/>
          </p:nvPr>
        </p:nvSpPr>
        <p:spPr>
          <a:xfrm>
            <a:off x="4543875" y="2995725"/>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2137" name="Google Shape;2137;p262"/>
          <p:cNvSpPr txBox="1"/>
          <p:nvPr>
            <p:ph idx="7" type="title"/>
          </p:nvPr>
        </p:nvSpPr>
        <p:spPr>
          <a:xfrm>
            <a:off x="5395160" y="2931800"/>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138" name="Google Shape;2138;p262"/>
          <p:cNvSpPr txBox="1"/>
          <p:nvPr>
            <p:ph idx="8" type="subTitle"/>
          </p:nvPr>
        </p:nvSpPr>
        <p:spPr>
          <a:xfrm>
            <a:off x="5395160" y="3207354"/>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139" name="Google Shape;2139;p262"/>
          <p:cNvSpPr txBox="1"/>
          <p:nvPr>
            <p:ph hasCustomPrompt="1" idx="9" type="title"/>
          </p:nvPr>
        </p:nvSpPr>
        <p:spPr>
          <a:xfrm>
            <a:off x="4543875" y="3888750"/>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2140" name="Google Shape;2140;p262"/>
          <p:cNvSpPr txBox="1"/>
          <p:nvPr>
            <p:ph idx="13" type="title"/>
          </p:nvPr>
        </p:nvSpPr>
        <p:spPr>
          <a:xfrm>
            <a:off x="5395160" y="3824822"/>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141" name="Google Shape;2141;p262"/>
          <p:cNvSpPr txBox="1"/>
          <p:nvPr>
            <p:ph idx="14" type="subTitle"/>
          </p:nvPr>
        </p:nvSpPr>
        <p:spPr>
          <a:xfrm>
            <a:off x="5395160" y="4100376"/>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2142" name="Google Shape;2142;p262"/>
          <p:cNvCxnSpPr/>
          <p:nvPr/>
        </p:nvCxnSpPr>
        <p:spPr>
          <a:xfrm rot="10800000">
            <a:off x="-2241975" y="1909725"/>
            <a:ext cx="4819800" cy="4419600"/>
          </a:xfrm>
          <a:prstGeom prst="straightConnector1">
            <a:avLst/>
          </a:prstGeom>
          <a:noFill/>
          <a:ln cap="flat" cmpd="sng" w="19050">
            <a:solidFill>
              <a:schemeClr val="dk1"/>
            </a:solidFill>
            <a:prstDash val="solid"/>
            <a:round/>
            <a:headEnd len="med" w="med" type="none"/>
            <a:tailEnd len="med" w="med" type="none"/>
          </a:ln>
        </p:spPr>
      </p:cxnSp>
      <p:cxnSp>
        <p:nvCxnSpPr>
          <p:cNvPr id="2143" name="Google Shape;2143;p262"/>
          <p:cNvCxnSpPr/>
          <p:nvPr/>
        </p:nvCxnSpPr>
        <p:spPr>
          <a:xfrm flipH="1" rot="10800000">
            <a:off x="6566175" y="1880250"/>
            <a:ext cx="4819800" cy="4419600"/>
          </a:xfrm>
          <a:prstGeom prst="straightConnector1">
            <a:avLst/>
          </a:prstGeom>
          <a:noFill/>
          <a:ln cap="flat" cmpd="sng" w="19050">
            <a:solidFill>
              <a:schemeClr val="dk1"/>
            </a:solidFill>
            <a:prstDash val="solid"/>
            <a:round/>
            <a:headEnd len="med" w="med" type="none"/>
            <a:tailEnd len="med" w="med" type="none"/>
          </a:ln>
        </p:spPr>
      </p:cxnSp>
      <p:sp>
        <p:nvSpPr>
          <p:cNvPr id="2144" name="Google Shape;2144;p262"/>
          <p:cNvSpPr txBox="1"/>
          <p:nvPr>
            <p:ph idx="15" type="title"/>
          </p:nvPr>
        </p:nvSpPr>
        <p:spPr>
          <a:xfrm>
            <a:off x="713225"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lt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145" name="Google Shape;2145;p26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dk1"/>
        </a:solidFill>
      </p:bgPr>
    </p:bg>
    <p:spTree>
      <p:nvGrpSpPr>
        <p:cNvPr id="2146" name="Shape 2146"/>
        <p:cNvGrpSpPr/>
        <p:nvPr/>
      </p:nvGrpSpPr>
      <p:grpSpPr>
        <a:xfrm>
          <a:off x="0" y="0"/>
          <a:ext cx="0" cy="0"/>
          <a:chOff x="0" y="0"/>
          <a:chExt cx="0" cy="0"/>
        </a:xfrm>
      </p:grpSpPr>
      <p:sp>
        <p:nvSpPr>
          <p:cNvPr id="2147" name="Google Shape;2147;p263"/>
          <p:cNvSpPr txBox="1"/>
          <p:nvPr>
            <p:ph type="title"/>
          </p:nvPr>
        </p:nvSpPr>
        <p:spPr>
          <a:xfrm flipH="1">
            <a:off x="1821475" y="2527625"/>
            <a:ext cx="5501100" cy="463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600"/>
              <a:buNone/>
              <a:defRPr b="1" sz="3600">
                <a:solidFill>
                  <a:schemeClr val="lt1"/>
                </a:solidFill>
              </a:defRPr>
            </a:lvl1pPr>
            <a:lvl2pPr lvl="1" algn="ctr">
              <a:spcBef>
                <a:spcPts val="0"/>
              </a:spcBef>
              <a:spcAft>
                <a:spcPts val="0"/>
              </a:spcAft>
              <a:buClr>
                <a:schemeClr val="lt1"/>
              </a:buClr>
              <a:buSzPts val="3600"/>
              <a:buNone/>
              <a:defRPr b="1" sz="3600">
                <a:solidFill>
                  <a:schemeClr val="lt1"/>
                </a:solidFill>
              </a:defRPr>
            </a:lvl2pPr>
            <a:lvl3pPr lvl="2" algn="ctr">
              <a:spcBef>
                <a:spcPts val="0"/>
              </a:spcBef>
              <a:spcAft>
                <a:spcPts val="0"/>
              </a:spcAft>
              <a:buClr>
                <a:schemeClr val="lt1"/>
              </a:buClr>
              <a:buSzPts val="3600"/>
              <a:buNone/>
              <a:defRPr b="1" sz="3600">
                <a:solidFill>
                  <a:schemeClr val="lt1"/>
                </a:solidFill>
              </a:defRPr>
            </a:lvl3pPr>
            <a:lvl4pPr lvl="3" algn="ctr">
              <a:spcBef>
                <a:spcPts val="0"/>
              </a:spcBef>
              <a:spcAft>
                <a:spcPts val="0"/>
              </a:spcAft>
              <a:buClr>
                <a:schemeClr val="lt1"/>
              </a:buClr>
              <a:buSzPts val="3600"/>
              <a:buNone/>
              <a:defRPr b="1" sz="3600">
                <a:solidFill>
                  <a:schemeClr val="lt1"/>
                </a:solidFill>
              </a:defRPr>
            </a:lvl4pPr>
            <a:lvl5pPr lvl="4" algn="ctr">
              <a:spcBef>
                <a:spcPts val="0"/>
              </a:spcBef>
              <a:spcAft>
                <a:spcPts val="0"/>
              </a:spcAft>
              <a:buClr>
                <a:schemeClr val="lt1"/>
              </a:buClr>
              <a:buSzPts val="3600"/>
              <a:buNone/>
              <a:defRPr b="1" sz="3600">
                <a:solidFill>
                  <a:schemeClr val="lt1"/>
                </a:solidFill>
              </a:defRPr>
            </a:lvl5pPr>
            <a:lvl6pPr lvl="5" algn="ctr">
              <a:spcBef>
                <a:spcPts val="0"/>
              </a:spcBef>
              <a:spcAft>
                <a:spcPts val="0"/>
              </a:spcAft>
              <a:buClr>
                <a:schemeClr val="lt1"/>
              </a:buClr>
              <a:buSzPts val="3600"/>
              <a:buNone/>
              <a:defRPr b="1" sz="3600">
                <a:solidFill>
                  <a:schemeClr val="lt1"/>
                </a:solidFill>
              </a:defRPr>
            </a:lvl6pPr>
            <a:lvl7pPr lvl="6" algn="ctr">
              <a:spcBef>
                <a:spcPts val="0"/>
              </a:spcBef>
              <a:spcAft>
                <a:spcPts val="0"/>
              </a:spcAft>
              <a:buClr>
                <a:schemeClr val="lt1"/>
              </a:buClr>
              <a:buSzPts val="3600"/>
              <a:buNone/>
              <a:defRPr b="1" sz="3600">
                <a:solidFill>
                  <a:schemeClr val="lt1"/>
                </a:solidFill>
              </a:defRPr>
            </a:lvl7pPr>
            <a:lvl8pPr lvl="7" algn="ctr">
              <a:spcBef>
                <a:spcPts val="0"/>
              </a:spcBef>
              <a:spcAft>
                <a:spcPts val="0"/>
              </a:spcAft>
              <a:buClr>
                <a:schemeClr val="lt1"/>
              </a:buClr>
              <a:buSzPts val="3600"/>
              <a:buNone/>
              <a:defRPr b="1" sz="3600">
                <a:solidFill>
                  <a:schemeClr val="lt1"/>
                </a:solidFill>
              </a:defRPr>
            </a:lvl8pPr>
            <a:lvl9pPr lvl="8" algn="ctr">
              <a:spcBef>
                <a:spcPts val="0"/>
              </a:spcBef>
              <a:spcAft>
                <a:spcPts val="0"/>
              </a:spcAft>
              <a:buClr>
                <a:schemeClr val="lt1"/>
              </a:buClr>
              <a:buSzPts val="3600"/>
              <a:buNone/>
              <a:defRPr b="1" sz="3600">
                <a:solidFill>
                  <a:schemeClr val="lt1"/>
                </a:solidFill>
              </a:defRPr>
            </a:lvl9pPr>
          </a:lstStyle>
          <a:p/>
        </p:txBody>
      </p:sp>
      <p:sp>
        <p:nvSpPr>
          <p:cNvPr id="2148" name="Google Shape;2148;p263"/>
          <p:cNvSpPr txBox="1"/>
          <p:nvPr>
            <p:ph hasCustomPrompt="1" idx="2" type="title"/>
          </p:nvPr>
        </p:nvSpPr>
        <p:spPr>
          <a:xfrm flipH="1">
            <a:off x="3043350" y="1533511"/>
            <a:ext cx="3057300" cy="87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b="1" sz="8000">
                <a:solidFill>
                  <a:schemeClr val="lt1"/>
                </a:solidFill>
              </a:defRPr>
            </a:lvl1pPr>
            <a:lvl2pPr lvl="1" algn="ctr">
              <a:spcBef>
                <a:spcPts val="0"/>
              </a:spcBef>
              <a:spcAft>
                <a:spcPts val="0"/>
              </a:spcAft>
              <a:buClr>
                <a:schemeClr val="lt1"/>
              </a:buClr>
              <a:buSzPts val="8000"/>
              <a:buNone/>
              <a:defRPr b="1" sz="8000">
                <a:solidFill>
                  <a:schemeClr val="lt1"/>
                </a:solidFill>
              </a:defRPr>
            </a:lvl2pPr>
            <a:lvl3pPr lvl="2" algn="ctr">
              <a:spcBef>
                <a:spcPts val="0"/>
              </a:spcBef>
              <a:spcAft>
                <a:spcPts val="0"/>
              </a:spcAft>
              <a:buClr>
                <a:schemeClr val="lt1"/>
              </a:buClr>
              <a:buSzPts val="8000"/>
              <a:buNone/>
              <a:defRPr b="1" sz="8000">
                <a:solidFill>
                  <a:schemeClr val="lt1"/>
                </a:solidFill>
              </a:defRPr>
            </a:lvl3pPr>
            <a:lvl4pPr lvl="3" algn="ctr">
              <a:spcBef>
                <a:spcPts val="0"/>
              </a:spcBef>
              <a:spcAft>
                <a:spcPts val="0"/>
              </a:spcAft>
              <a:buClr>
                <a:schemeClr val="lt1"/>
              </a:buClr>
              <a:buSzPts val="8000"/>
              <a:buNone/>
              <a:defRPr b="1" sz="8000">
                <a:solidFill>
                  <a:schemeClr val="lt1"/>
                </a:solidFill>
              </a:defRPr>
            </a:lvl4pPr>
            <a:lvl5pPr lvl="4" algn="ctr">
              <a:spcBef>
                <a:spcPts val="0"/>
              </a:spcBef>
              <a:spcAft>
                <a:spcPts val="0"/>
              </a:spcAft>
              <a:buClr>
                <a:schemeClr val="lt1"/>
              </a:buClr>
              <a:buSzPts val="8000"/>
              <a:buNone/>
              <a:defRPr b="1" sz="8000">
                <a:solidFill>
                  <a:schemeClr val="lt1"/>
                </a:solidFill>
              </a:defRPr>
            </a:lvl5pPr>
            <a:lvl6pPr lvl="5" algn="ctr">
              <a:spcBef>
                <a:spcPts val="0"/>
              </a:spcBef>
              <a:spcAft>
                <a:spcPts val="0"/>
              </a:spcAft>
              <a:buClr>
                <a:schemeClr val="lt1"/>
              </a:buClr>
              <a:buSzPts val="8000"/>
              <a:buNone/>
              <a:defRPr b="1" sz="8000">
                <a:solidFill>
                  <a:schemeClr val="lt1"/>
                </a:solidFill>
              </a:defRPr>
            </a:lvl6pPr>
            <a:lvl7pPr lvl="6" algn="ctr">
              <a:spcBef>
                <a:spcPts val="0"/>
              </a:spcBef>
              <a:spcAft>
                <a:spcPts val="0"/>
              </a:spcAft>
              <a:buClr>
                <a:schemeClr val="lt1"/>
              </a:buClr>
              <a:buSzPts val="8000"/>
              <a:buNone/>
              <a:defRPr b="1" sz="8000">
                <a:solidFill>
                  <a:schemeClr val="lt1"/>
                </a:solidFill>
              </a:defRPr>
            </a:lvl7pPr>
            <a:lvl8pPr lvl="7" algn="ctr">
              <a:spcBef>
                <a:spcPts val="0"/>
              </a:spcBef>
              <a:spcAft>
                <a:spcPts val="0"/>
              </a:spcAft>
              <a:buClr>
                <a:schemeClr val="lt1"/>
              </a:buClr>
              <a:buSzPts val="8000"/>
              <a:buNone/>
              <a:defRPr b="1" sz="8000">
                <a:solidFill>
                  <a:schemeClr val="lt1"/>
                </a:solidFill>
              </a:defRPr>
            </a:lvl8pPr>
            <a:lvl9pPr lvl="8" algn="ctr">
              <a:spcBef>
                <a:spcPts val="0"/>
              </a:spcBef>
              <a:spcAft>
                <a:spcPts val="0"/>
              </a:spcAft>
              <a:buClr>
                <a:schemeClr val="lt1"/>
              </a:buClr>
              <a:buSzPts val="8000"/>
              <a:buNone/>
              <a:defRPr b="1" sz="8000">
                <a:solidFill>
                  <a:schemeClr val="lt1"/>
                </a:solidFill>
              </a:defRPr>
            </a:lvl9pPr>
          </a:lstStyle>
          <a:p>
            <a:r>
              <a:t>xx%</a:t>
            </a:r>
          </a:p>
        </p:txBody>
      </p:sp>
      <p:sp>
        <p:nvSpPr>
          <p:cNvPr id="2149" name="Google Shape;2149;p263"/>
          <p:cNvSpPr txBox="1"/>
          <p:nvPr>
            <p:ph idx="1" type="subTitle"/>
          </p:nvPr>
        </p:nvSpPr>
        <p:spPr>
          <a:xfrm flipH="1">
            <a:off x="3198150" y="3293187"/>
            <a:ext cx="2747700" cy="316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cxnSp>
        <p:nvCxnSpPr>
          <p:cNvPr id="2150" name="Google Shape;2150;p263"/>
          <p:cNvCxnSpPr/>
          <p:nvPr/>
        </p:nvCxnSpPr>
        <p:spPr>
          <a:xfrm>
            <a:off x="6350113" y="-1501125"/>
            <a:ext cx="3757500" cy="4183800"/>
          </a:xfrm>
          <a:prstGeom prst="straightConnector1">
            <a:avLst/>
          </a:prstGeom>
          <a:noFill/>
          <a:ln cap="flat" cmpd="sng" w="19050">
            <a:solidFill>
              <a:schemeClr val="lt1"/>
            </a:solidFill>
            <a:prstDash val="solid"/>
            <a:round/>
            <a:headEnd len="med" w="med" type="none"/>
            <a:tailEnd len="med" w="med" type="none"/>
          </a:ln>
        </p:spPr>
      </p:cxnSp>
      <p:sp>
        <p:nvSpPr>
          <p:cNvPr id="2151" name="Google Shape;2151;p263"/>
          <p:cNvSpPr/>
          <p:nvPr/>
        </p:nvSpPr>
        <p:spPr>
          <a:xfrm>
            <a:off x="-64200" y="3825775"/>
            <a:ext cx="1296000" cy="138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263"/>
          <p:cNvSpPr/>
          <p:nvPr/>
        </p:nvSpPr>
        <p:spPr>
          <a:xfrm>
            <a:off x="5258900" y="-237925"/>
            <a:ext cx="11403900" cy="5844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263"/>
          <p:cNvSpPr/>
          <p:nvPr/>
        </p:nvSpPr>
        <p:spPr>
          <a:xfrm rot="10800000">
            <a:off x="-5389050" y="-2161975"/>
            <a:ext cx="11403900" cy="58443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263"/>
          <p:cNvSpPr/>
          <p:nvPr/>
        </p:nvSpPr>
        <p:spPr>
          <a:xfrm>
            <a:off x="5211275" y="3863525"/>
            <a:ext cx="2907300" cy="1490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263"/>
          <p:cNvSpPr/>
          <p:nvPr/>
        </p:nvSpPr>
        <p:spPr>
          <a:xfrm rot="10800000">
            <a:off x="1107975" y="-556075"/>
            <a:ext cx="2907300" cy="14901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26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
    <p:bg>
      <p:bgPr>
        <a:solidFill>
          <a:schemeClr val="accent5"/>
        </a:solidFill>
      </p:bgPr>
    </p:bg>
    <p:spTree>
      <p:nvGrpSpPr>
        <p:cNvPr id="2157" name="Shape 2157"/>
        <p:cNvGrpSpPr/>
        <p:nvPr/>
      </p:nvGrpSpPr>
      <p:grpSpPr>
        <a:xfrm>
          <a:off x="0" y="0"/>
          <a:ext cx="0" cy="0"/>
          <a:chOff x="0" y="0"/>
          <a:chExt cx="0" cy="0"/>
        </a:xfrm>
      </p:grpSpPr>
      <p:sp>
        <p:nvSpPr>
          <p:cNvPr id="2158" name="Google Shape;2158;p264"/>
          <p:cNvSpPr txBox="1"/>
          <p:nvPr>
            <p:ph type="title"/>
          </p:nvPr>
        </p:nvSpPr>
        <p:spPr>
          <a:xfrm>
            <a:off x="931700" y="2019718"/>
            <a:ext cx="3252900" cy="1000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3600"/>
              <a:buNone/>
              <a:defRPr b="1" sz="3400">
                <a:solidFill>
                  <a:schemeClr val="dk1"/>
                </a:solidFill>
              </a:defRPr>
            </a:lvl1pPr>
            <a:lvl2pPr lvl="1">
              <a:spcBef>
                <a:spcPts val="0"/>
              </a:spcBef>
              <a:spcAft>
                <a:spcPts val="0"/>
              </a:spcAft>
              <a:buClr>
                <a:schemeClr val="dk1"/>
              </a:buClr>
              <a:buSzPts val="3600"/>
              <a:buNone/>
              <a:defRPr b="1" sz="3600">
                <a:solidFill>
                  <a:schemeClr val="dk1"/>
                </a:solidFill>
              </a:defRPr>
            </a:lvl2pPr>
            <a:lvl3pPr lvl="2">
              <a:spcBef>
                <a:spcPts val="0"/>
              </a:spcBef>
              <a:spcAft>
                <a:spcPts val="0"/>
              </a:spcAft>
              <a:buClr>
                <a:schemeClr val="dk1"/>
              </a:buClr>
              <a:buSzPts val="3600"/>
              <a:buNone/>
              <a:defRPr b="1" sz="3600">
                <a:solidFill>
                  <a:schemeClr val="dk1"/>
                </a:solidFill>
              </a:defRPr>
            </a:lvl3pPr>
            <a:lvl4pPr lvl="3">
              <a:spcBef>
                <a:spcPts val="0"/>
              </a:spcBef>
              <a:spcAft>
                <a:spcPts val="0"/>
              </a:spcAft>
              <a:buClr>
                <a:schemeClr val="dk1"/>
              </a:buClr>
              <a:buSzPts val="3600"/>
              <a:buNone/>
              <a:defRPr b="1" sz="3600">
                <a:solidFill>
                  <a:schemeClr val="dk1"/>
                </a:solidFill>
              </a:defRPr>
            </a:lvl4pPr>
            <a:lvl5pPr lvl="4">
              <a:spcBef>
                <a:spcPts val="0"/>
              </a:spcBef>
              <a:spcAft>
                <a:spcPts val="0"/>
              </a:spcAft>
              <a:buClr>
                <a:schemeClr val="dk1"/>
              </a:buClr>
              <a:buSzPts val="3600"/>
              <a:buNone/>
              <a:defRPr b="1" sz="3600">
                <a:solidFill>
                  <a:schemeClr val="dk1"/>
                </a:solidFill>
              </a:defRPr>
            </a:lvl5pPr>
            <a:lvl6pPr lvl="5">
              <a:spcBef>
                <a:spcPts val="0"/>
              </a:spcBef>
              <a:spcAft>
                <a:spcPts val="0"/>
              </a:spcAft>
              <a:buClr>
                <a:schemeClr val="dk1"/>
              </a:buClr>
              <a:buSzPts val="3600"/>
              <a:buNone/>
              <a:defRPr b="1" sz="3600">
                <a:solidFill>
                  <a:schemeClr val="dk1"/>
                </a:solidFill>
              </a:defRPr>
            </a:lvl6pPr>
            <a:lvl7pPr lvl="6">
              <a:spcBef>
                <a:spcPts val="0"/>
              </a:spcBef>
              <a:spcAft>
                <a:spcPts val="0"/>
              </a:spcAft>
              <a:buClr>
                <a:schemeClr val="dk1"/>
              </a:buClr>
              <a:buSzPts val="3600"/>
              <a:buNone/>
              <a:defRPr b="1" sz="3600">
                <a:solidFill>
                  <a:schemeClr val="dk1"/>
                </a:solidFill>
              </a:defRPr>
            </a:lvl7pPr>
            <a:lvl8pPr lvl="7">
              <a:spcBef>
                <a:spcPts val="0"/>
              </a:spcBef>
              <a:spcAft>
                <a:spcPts val="0"/>
              </a:spcAft>
              <a:buClr>
                <a:schemeClr val="dk1"/>
              </a:buClr>
              <a:buSzPts val="3600"/>
              <a:buNone/>
              <a:defRPr b="1" sz="3600">
                <a:solidFill>
                  <a:schemeClr val="dk1"/>
                </a:solidFill>
              </a:defRPr>
            </a:lvl8pPr>
            <a:lvl9pPr lvl="8">
              <a:spcBef>
                <a:spcPts val="0"/>
              </a:spcBef>
              <a:spcAft>
                <a:spcPts val="0"/>
              </a:spcAft>
              <a:buClr>
                <a:schemeClr val="dk1"/>
              </a:buClr>
              <a:buSzPts val="3600"/>
              <a:buNone/>
              <a:defRPr b="1" sz="3600">
                <a:solidFill>
                  <a:schemeClr val="dk1"/>
                </a:solidFill>
              </a:defRPr>
            </a:lvl9pPr>
          </a:lstStyle>
          <a:p/>
        </p:txBody>
      </p:sp>
      <p:sp>
        <p:nvSpPr>
          <p:cNvPr id="2159" name="Google Shape;2159;p264"/>
          <p:cNvSpPr txBox="1"/>
          <p:nvPr>
            <p:ph hasCustomPrompt="1" idx="2" type="title"/>
          </p:nvPr>
        </p:nvSpPr>
        <p:spPr>
          <a:xfrm>
            <a:off x="931700" y="967055"/>
            <a:ext cx="3057300" cy="967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8000"/>
              <a:buNone/>
              <a:defRPr b="1" sz="8000">
                <a:solidFill>
                  <a:schemeClr val="dk1"/>
                </a:solidFill>
              </a:defRPr>
            </a:lvl1pPr>
            <a:lvl2pPr lvl="1">
              <a:spcBef>
                <a:spcPts val="0"/>
              </a:spcBef>
              <a:spcAft>
                <a:spcPts val="0"/>
              </a:spcAft>
              <a:buClr>
                <a:schemeClr val="dk1"/>
              </a:buClr>
              <a:buSzPts val="8000"/>
              <a:buNone/>
              <a:defRPr b="1" sz="8000">
                <a:solidFill>
                  <a:schemeClr val="dk1"/>
                </a:solidFill>
              </a:defRPr>
            </a:lvl2pPr>
            <a:lvl3pPr lvl="2">
              <a:spcBef>
                <a:spcPts val="0"/>
              </a:spcBef>
              <a:spcAft>
                <a:spcPts val="0"/>
              </a:spcAft>
              <a:buClr>
                <a:schemeClr val="dk1"/>
              </a:buClr>
              <a:buSzPts val="8000"/>
              <a:buNone/>
              <a:defRPr b="1" sz="8000">
                <a:solidFill>
                  <a:schemeClr val="dk1"/>
                </a:solidFill>
              </a:defRPr>
            </a:lvl3pPr>
            <a:lvl4pPr lvl="3">
              <a:spcBef>
                <a:spcPts val="0"/>
              </a:spcBef>
              <a:spcAft>
                <a:spcPts val="0"/>
              </a:spcAft>
              <a:buClr>
                <a:schemeClr val="dk1"/>
              </a:buClr>
              <a:buSzPts val="8000"/>
              <a:buNone/>
              <a:defRPr b="1" sz="8000">
                <a:solidFill>
                  <a:schemeClr val="dk1"/>
                </a:solidFill>
              </a:defRPr>
            </a:lvl4pPr>
            <a:lvl5pPr lvl="4">
              <a:spcBef>
                <a:spcPts val="0"/>
              </a:spcBef>
              <a:spcAft>
                <a:spcPts val="0"/>
              </a:spcAft>
              <a:buClr>
                <a:schemeClr val="dk1"/>
              </a:buClr>
              <a:buSzPts val="8000"/>
              <a:buNone/>
              <a:defRPr b="1" sz="8000">
                <a:solidFill>
                  <a:schemeClr val="dk1"/>
                </a:solidFill>
              </a:defRPr>
            </a:lvl5pPr>
            <a:lvl6pPr lvl="5">
              <a:spcBef>
                <a:spcPts val="0"/>
              </a:spcBef>
              <a:spcAft>
                <a:spcPts val="0"/>
              </a:spcAft>
              <a:buClr>
                <a:schemeClr val="dk1"/>
              </a:buClr>
              <a:buSzPts val="8000"/>
              <a:buNone/>
              <a:defRPr b="1" sz="8000">
                <a:solidFill>
                  <a:schemeClr val="dk1"/>
                </a:solidFill>
              </a:defRPr>
            </a:lvl6pPr>
            <a:lvl7pPr lvl="6">
              <a:spcBef>
                <a:spcPts val="0"/>
              </a:spcBef>
              <a:spcAft>
                <a:spcPts val="0"/>
              </a:spcAft>
              <a:buClr>
                <a:schemeClr val="dk1"/>
              </a:buClr>
              <a:buSzPts val="8000"/>
              <a:buNone/>
              <a:defRPr b="1" sz="8000">
                <a:solidFill>
                  <a:schemeClr val="dk1"/>
                </a:solidFill>
              </a:defRPr>
            </a:lvl7pPr>
            <a:lvl8pPr lvl="7">
              <a:spcBef>
                <a:spcPts val="0"/>
              </a:spcBef>
              <a:spcAft>
                <a:spcPts val="0"/>
              </a:spcAft>
              <a:buClr>
                <a:schemeClr val="dk1"/>
              </a:buClr>
              <a:buSzPts val="8000"/>
              <a:buNone/>
              <a:defRPr b="1" sz="8000">
                <a:solidFill>
                  <a:schemeClr val="dk1"/>
                </a:solidFill>
              </a:defRPr>
            </a:lvl8pPr>
            <a:lvl9pPr lvl="8">
              <a:spcBef>
                <a:spcPts val="0"/>
              </a:spcBef>
              <a:spcAft>
                <a:spcPts val="0"/>
              </a:spcAft>
              <a:buClr>
                <a:schemeClr val="dk1"/>
              </a:buClr>
              <a:buSzPts val="8000"/>
              <a:buNone/>
              <a:defRPr b="1" sz="8000">
                <a:solidFill>
                  <a:schemeClr val="dk1"/>
                </a:solidFill>
              </a:defRPr>
            </a:lvl9pPr>
          </a:lstStyle>
          <a:p>
            <a:r>
              <a:t>xx%</a:t>
            </a:r>
          </a:p>
        </p:txBody>
      </p:sp>
      <p:sp>
        <p:nvSpPr>
          <p:cNvPr id="2160" name="Google Shape;2160;p264"/>
          <p:cNvSpPr txBox="1"/>
          <p:nvPr>
            <p:ph idx="1" type="subTitle"/>
          </p:nvPr>
        </p:nvSpPr>
        <p:spPr>
          <a:xfrm>
            <a:off x="931700" y="3326230"/>
            <a:ext cx="1978500" cy="583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2161" name="Google Shape;2161;p264"/>
          <p:cNvCxnSpPr/>
          <p:nvPr/>
        </p:nvCxnSpPr>
        <p:spPr>
          <a:xfrm>
            <a:off x="2581800" y="-1263000"/>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2162" name="Google Shape;2162;p264"/>
          <p:cNvSpPr/>
          <p:nvPr/>
        </p:nvSpPr>
        <p:spPr>
          <a:xfrm>
            <a:off x="-62425" y="3825775"/>
            <a:ext cx="1296000" cy="1382400"/>
          </a:xfrm>
          <a:prstGeom prst="rtTriangl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26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1_1">
    <p:bg>
      <p:bgPr>
        <a:solidFill>
          <a:schemeClr val="accent5"/>
        </a:solidFill>
      </p:bgPr>
    </p:bg>
    <p:spTree>
      <p:nvGrpSpPr>
        <p:cNvPr id="2164" name="Shape 2164"/>
        <p:cNvGrpSpPr/>
        <p:nvPr/>
      </p:nvGrpSpPr>
      <p:grpSpPr>
        <a:xfrm>
          <a:off x="0" y="0"/>
          <a:ext cx="0" cy="0"/>
          <a:chOff x="0" y="0"/>
          <a:chExt cx="0" cy="0"/>
        </a:xfrm>
      </p:grpSpPr>
      <p:sp>
        <p:nvSpPr>
          <p:cNvPr id="2165" name="Google Shape;2165;p265"/>
          <p:cNvSpPr txBox="1"/>
          <p:nvPr>
            <p:ph type="title"/>
          </p:nvPr>
        </p:nvSpPr>
        <p:spPr>
          <a:xfrm flipH="1">
            <a:off x="1821475" y="2527625"/>
            <a:ext cx="5501100" cy="463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600"/>
              <a:buNone/>
              <a:defRPr b="1" sz="3600">
                <a:solidFill>
                  <a:schemeClr val="dk1"/>
                </a:solidFill>
              </a:defRPr>
            </a:lvl1pPr>
            <a:lvl2pPr lvl="1" algn="ctr">
              <a:spcBef>
                <a:spcPts val="0"/>
              </a:spcBef>
              <a:spcAft>
                <a:spcPts val="0"/>
              </a:spcAft>
              <a:buClr>
                <a:schemeClr val="dk1"/>
              </a:buClr>
              <a:buSzPts val="3600"/>
              <a:buNone/>
              <a:defRPr b="1" sz="3600">
                <a:solidFill>
                  <a:schemeClr val="dk1"/>
                </a:solidFill>
              </a:defRPr>
            </a:lvl2pPr>
            <a:lvl3pPr lvl="2" algn="ctr">
              <a:spcBef>
                <a:spcPts val="0"/>
              </a:spcBef>
              <a:spcAft>
                <a:spcPts val="0"/>
              </a:spcAft>
              <a:buClr>
                <a:schemeClr val="dk1"/>
              </a:buClr>
              <a:buSzPts val="3600"/>
              <a:buNone/>
              <a:defRPr b="1" sz="3600">
                <a:solidFill>
                  <a:schemeClr val="dk1"/>
                </a:solidFill>
              </a:defRPr>
            </a:lvl3pPr>
            <a:lvl4pPr lvl="3" algn="ctr">
              <a:spcBef>
                <a:spcPts val="0"/>
              </a:spcBef>
              <a:spcAft>
                <a:spcPts val="0"/>
              </a:spcAft>
              <a:buClr>
                <a:schemeClr val="dk1"/>
              </a:buClr>
              <a:buSzPts val="3600"/>
              <a:buNone/>
              <a:defRPr b="1" sz="3600">
                <a:solidFill>
                  <a:schemeClr val="dk1"/>
                </a:solidFill>
              </a:defRPr>
            </a:lvl4pPr>
            <a:lvl5pPr lvl="4" algn="ctr">
              <a:spcBef>
                <a:spcPts val="0"/>
              </a:spcBef>
              <a:spcAft>
                <a:spcPts val="0"/>
              </a:spcAft>
              <a:buClr>
                <a:schemeClr val="dk1"/>
              </a:buClr>
              <a:buSzPts val="3600"/>
              <a:buNone/>
              <a:defRPr b="1" sz="3600">
                <a:solidFill>
                  <a:schemeClr val="dk1"/>
                </a:solidFill>
              </a:defRPr>
            </a:lvl5pPr>
            <a:lvl6pPr lvl="5" algn="ctr">
              <a:spcBef>
                <a:spcPts val="0"/>
              </a:spcBef>
              <a:spcAft>
                <a:spcPts val="0"/>
              </a:spcAft>
              <a:buClr>
                <a:schemeClr val="dk1"/>
              </a:buClr>
              <a:buSzPts val="3600"/>
              <a:buNone/>
              <a:defRPr b="1" sz="3600">
                <a:solidFill>
                  <a:schemeClr val="dk1"/>
                </a:solidFill>
              </a:defRPr>
            </a:lvl6pPr>
            <a:lvl7pPr lvl="6" algn="ctr">
              <a:spcBef>
                <a:spcPts val="0"/>
              </a:spcBef>
              <a:spcAft>
                <a:spcPts val="0"/>
              </a:spcAft>
              <a:buClr>
                <a:schemeClr val="dk1"/>
              </a:buClr>
              <a:buSzPts val="3600"/>
              <a:buNone/>
              <a:defRPr b="1" sz="3600">
                <a:solidFill>
                  <a:schemeClr val="dk1"/>
                </a:solidFill>
              </a:defRPr>
            </a:lvl7pPr>
            <a:lvl8pPr lvl="7" algn="ctr">
              <a:spcBef>
                <a:spcPts val="0"/>
              </a:spcBef>
              <a:spcAft>
                <a:spcPts val="0"/>
              </a:spcAft>
              <a:buClr>
                <a:schemeClr val="dk1"/>
              </a:buClr>
              <a:buSzPts val="3600"/>
              <a:buNone/>
              <a:defRPr b="1" sz="3600">
                <a:solidFill>
                  <a:schemeClr val="dk1"/>
                </a:solidFill>
              </a:defRPr>
            </a:lvl8pPr>
            <a:lvl9pPr lvl="8" algn="ctr">
              <a:spcBef>
                <a:spcPts val="0"/>
              </a:spcBef>
              <a:spcAft>
                <a:spcPts val="0"/>
              </a:spcAft>
              <a:buClr>
                <a:schemeClr val="dk1"/>
              </a:buClr>
              <a:buSzPts val="3600"/>
              <a:buNone/>
              <a:defRPr b="1" sz="3600">
                <a:solidFill>
                  <a:schemeClr val="dk1"/>
                </a:solidFill>
              </a:defRPr>
            </a:lvl9pPr>
          </a:lstStyle>
          <a:p/>
        </p:txBody>
      </p:sp>
      <p:sp>
        <p:nvSpPr>
          <p:cNvPr id="2166" name="Google Shape;2166;p265"/>
          <p:cNvSpPr txBox="1"/>
          <p:nvPr>
            <p:ph hasCustomPrompt="1" idx="2" type="title"/>
          </p:nvPr>
        </p:nvSpPr>
        <p:spPr>
          <a:xfrm flipH="1">
            <a:off x="3043350" y="1533511"/>
            <a:ext cx="3057300" cy="87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8000"/>
              <a:buNone/>
              <a:defRPr b="1" sz="8000">
                <a:solidFill>
                  <a:schemeClr val="dk1"/>
                </a:solidFill>
              </a:defRPr>
            </a:lvl1pPr>
            <a:lvl2pPr lvl="1" algn="ctr">
              <a:spcBef>
                <a:spcPts val="0"/>
              </a:spcBef>
              <a:spcAft>
                <a:spcPts val="0"/>
              </a:spcAft>
              <a:buClr>
                <a:schemeClr val="dk1"/>
              </a:buClr>
              <a:buSzPts val="8000"/>
              <a:buNone/>
              <a:defRPr b="1" sz="8000">
                <a:solidFill>
                  <a:schemeClr val="dk1"/>
                </a:solidFill>
              </a:defRPr>
            </a:lvl2pPr>
            <a:lvl3pPr lvl="2" algn="ctr">
              <a:spcBef>
                <a:spcPts val="0"/>
              </a:spcBef>
              <a:spcAft>
                <a:spcPts val="0"/>
              </a:spcAft>
              <a:buClr>
                <a:schemeClr val="dk1"/>
              </a:buClr>
              <a:buSzPts val="8000"/>
              <a:buNone/>
              <a:defRPr b="1" sz="8000">
                <a:solidFill>
                  <a:schemeClr val="dk1"/>
                </a:solidFill>
              </a:defRPr>
            </a:lvl3pPr>
            <a:lvl4pPr lvl="3" algn="ctr">
              <a:spcBef>
                <a:spcPts val="0"/>
              </a:spcBef>
              <a:spcAft>
                <a:spcPts val="0"/>
              </a:spcAft>
              <a:buClr>
                <a:schemeClr val="dk1"/>
              </a:buClr>
              <a:buSzPts val="8000"/>
              <a:buNone/>
              <a:defRPr b="1" sz="8000">
                <a:solidFill>
                  <a:schemeClr val="dk1"/>
                </a:solidFill>
              </a:defRPr>
            </a:lvl4pPr>
            <a:lvl5pPr lvl="4" algn="ctr">
              <a:spcBef>
                <a:spcPts val="0"/>
              </a:spcBef>
              <a:spcAft>
                <a:spcPts val="0"/>
              </a:spcAft>
              <a:buClr>
                <a:schemeClr val="dk1"/>
              </a:buClr>
              <a:buSzPts val="8000"/>
              <a:buNone/>
              <a:defRPr b="1" sz="8000">
                <a:solidFill>
                  <a:schemeClr val="dk1"/>
                </a:solidFill>
              </a:defRPr>
            </a:lvl5pPr>
            <a:lvl6pPr lvl="5" algn="ctr">
              <a:spcBef>
                <a:spcPts val="0"/>
              </a:spcBef>
              <a:spcAft>
                <a:spcPts val="0"/>
              </a:spcAft>
              <a:buClr>
                <a:schemeClr val="dk1"/>
              </a:buClr>
              <a:buSzPts val="8000"/>
              <a:buNone/>
              <a:defRPr b="1" sz="8000">
                <a:solidFill>
                  <a:schemeClr val="dk1"/>
                </a:solidFill>
              </a:defRPr>
            </a:lvl6pPr>
            <a:lvl7pPr lvl="6" algn="ctr">
              <a:spcBef>
                <a:spcPts val="0"/>
              </a:spcBef>
              <a:spcAft>
                <a:spcPts val="0"/>
              </a:spcAft>
              <a:buClr>
                <a:schemeClr val="dk1"/>
              </a:buClr>
              <a:buSzPts val="8000"/>
              <a:buNone/>
              <a:defRPr b="1" sz="8000">
                <a:solidFill>
                  <a:schemeClr val="dk1"/>
                </a:solidFill>
              </a:defRPr>
            </a:lvl7pPr>
            <a:lvl8pPr lvl="7" algn="ctr">
              <a:spcBef>
                <a:spcPts val="0"/>
              </a:spcBef>
              <a:spcAft>
                <a:spcPts val="0"/>
              </a:spcAft>
              <a:buClr>
                <a:schemeClr val="dk1"/>
              </a:buClr>
              <a:buSzPts val="8000"/>
              <a:buNone/>
              <a:defRPr b="1" sz="8000">
                <a:solidFill>
                  <a:schemeClr val="dk1"/>
                </a:solidFill>
              </a:defRPr>
            </a:lvl8pPr>
            <a:lvl9pPr lvl="8" algn="ctr">
              <a:spcBef>
                <a:spcPts val="0"/>
              </a:spcBef>
              <a:spcAft>
                <a:spcPts val="0"/>
              </a:spcAft>
              <a:buClr>
                <a:schemeClr val="dk1"/>
              </a:buClr>
              <a:buSzPts val="8000"/>
              <a:buNone/>
              <a:defRPr b="1" sz="8000">
                <a:solidFill>
                  <a:schemeClr val="dk1"/>
                </a:solidFill>
              </a:defRPr>
            </a:lvl9pPr>
          </a:lstStyle>
          <a:p>
            <a:r>
              <a:t>xx%</a:t>
            </a:r>
          </a:p>
        </p:txBody>
      </p:sp>
      <p:sp>
        <p:nvSpPr>
          <p:cNvPr id="2167" name="Google Shape;2167;p265"/>
          <p:cNvSpPr txBox="1"/>
          <p:nvPr>
            <p:ph idx="1" type="subTitle"/>
          </p:nvPr>
        </p:nvSpPr>
        <p:spPr>
          <a:xfrm flipH="1">
            <a:off x="3198150" y="3293187"/>
            <a:ext cx="2747700" cy="316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2168" name="Google Shape;2168;p265"/>
          <p:cNvCxnSpPr/>
          <p:nvPr/>
        </p:nvCxnSpPr>
        <p:spPr>
          <a:xfrm>
            <a:off x="6350113" y="-1501125"/>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2169" name="Google Shape;2169;p265"/>
          <p:cNvSpPr/>
          <p:nvPr/>
        </p:nvSpPr>
        <p:spPr>
          <a:xfrm>
            <a:off x="-64200" y="3825775"/>
            <a:ext cx="1296000" cy="138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265"/>
          <p:cNvSpPr/>
          <p:nvPr/>
        </p:nvSpPr>
        <p:spPr>
          <a:xfrm>
            <a:off x="5258900" y="-237925"/>
            <a:ext cx="11403900" cy="58443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265"/>
          <p:cNvSpPr/>
          <p:nvPr/>
        </p:nvSpPr>
        <p:spPr>
          <a:xfrm rot="10800000">
            <a:off x="-5389050" y="-2161975"/>
            <a:ext cx="11403900" cy="5844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265"/>
          <p:cNvSpPr/>
          <p:nvPr/>
        </p:nvSpPr>
        <p:spPr>
          <a:xfrm>
            <a:off x="5211275" y="3863525"/>
            <a:ext cx="2907300" cy="1490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265"/>
          <p:cNvSpPr/>
          <p:nvPr/>
        </p:nvSpPr>
        <p:spPr>
          <a:xfrm rot="10800000">
            <a:off x="1107975" y="-556075"/>
            <a:ext cx="2907300" cy="14901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26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
    <p:bg>
      <p:bgPr>
        <a:solidFill>
          <a:schemeClr val="accent5"/>
        </a:solidFill>
      </p:bgPr>
    </p:bg>
    <p:spTree>
      <p:nvGrpSpPr>
        <p:cNvPr id="161" name="Shape 161"/>
        <p:cNvGrpSpPr/>
        <p:nvPr/>
      </p:nvGrpSpPr>
      <p:grpSpPr>
        <a:xfrm>
          <a:off x="0" y="0"/>
          <a:ext cx="0" cy="0"/>
          <a:chOff x="0" y="0"/>
          <a:chExt cx="0" cy="0"/>
        </a:xfrm>
      </p:grpSpPr>
      <p:sp>
        <p:nvSpPr>
          <p:cNvPr id="162" name="Google Shape;162;p28"/>
          <p:cNvSpPr txBox="1"/>
          <p:nvPr>
            <p:ph type="title"/>
          </p:nvPr>
        </p:nvSpPr>
        <p:spPr>
          <a:xfrm>
            <a:off x="931700" y="2019718"/>
            <a:ext cx="3252900" cy="1000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3600"/>
              <a:buNone/>
              <a:defRPr b="1" sz="3400">
                <a:solidFill>
                  <a:schemeClr val="dk1"/>
                </a:solidFill>
              </a:defRPr>
            </a:lvl1pPr>
            <a:lvl2pPr lvl="1">
              <a:spcBef>
                <a:spcPts val="0"/>
              </a:spcBef>
              <a:spcAft>
                <a:spcPts val="0"/>
              </a:spcAft>
              <a:buClr>
                <a:schemeClr val="dk1"/>
              </a:buClr>
              <a:buSzPts val="3600"/>
              <a:buNone/>
              <a:defRPr b="1" sz="3600">
                <a:solidFill>
                  <a:schemeClr val="dk1"/>
                </a:solidFill>
              </a:defRPr>
            </a:lvl2pPr>
            <a:lvl3pPr lvl="2">
              <a:spcBef>
                <a:spcPts val="0"/>
              </a:spcBef>
              <a:spcAft>
                <a:spcPts val="0"/>
              </a:spcAft>
              <a:buClr>
                <a:schemeClr val="dk1"/>
              </a:buClr>
              <a:buSzPts val="3600"/>
              <a:buNone/>
              <a:defRPr b="1" sz="3600">
                <a:solidFill>
                  <a:schemeClr val="dk1"/>
                </a:solidFill>
              </a:defRPr>
            </a:lvl3pPr>
            <a:lvl4pPr lvl="3">
              <a:spcBef>
                <a:spcPts val="0"/>
              </a:spcBef>
              <a:spcAft>
                <a:spcPts val="0"/>
              </a:spcAft>
              <a:buClr>
                <a:schemeClr val="dk1"/>
              </a:buClr>
              <a:buSzPts val="3600"/>
              <a:buNone/>
              <a:defRPr b="1" sz="3600">
                <a:solidFill>
                  <a:schemeClr val="dk1"/>
                </a:solidFill>
              </a:defRPr>
            </a:lvl4pPr>
            <a:lvl5pPr lvl="4">
              <a:spcBef>
                <a:spcPts val="0"/>
              </a:spcBef>
              <a:spcAft>
                <a:spcPts val="0"/>
              </a:spcAft>
              <a:buClr>
                <a:schemeClr val="dk1"/>
              </a:buClr>
              <a:buSzPts val="3600"/>
              <a:buNone/>
              <a:defRPr b="1" sz="3600">
                <a:solidFill>
                  <a:schemeClr val="dk1"/>
                </a:solidFill>
              </a:defRPr>
            </a:lvl5pPr>
            <a:lvl6pPr lvl="5">
              <a:spcBef>
                <a:spcPts val="0"/>
              </a:spcBef>
              <a:spcAft>
                <a:spcPts val="0"/>
              </a:spcAft>
              <a:buClr>
                <a:schemeClr val="dk1"/>
              </a:buClr>
              <a:buSzPts val="3600"/>
              <a:buNone/>
              <a:defRPr b="1" sz="3600">
                <a:solidFill>
                  <a:schemeClr val="dk1"/>
                </a:solidFill>
              </a:defRPr>
            </a:lvl6pPr>
            <a:lvl7pPr lvl="6">
              <a:spcBef>
                <a:spcPts val="0"/>
              </a:spcBef>
              <a:spcAft>
                <a:spcPts val="0"/>
              </a:spcAft>
              <a:buClr>
                <a:schemeClr val="dk1"/>
              </a:buClr>
              <a:buSzPts val="3600"/>
              <a:buNone/>
              <a:defRPr b="1" sz="3600">
                <a:solidFill>
                  <a:schemeClr val="dk1"/>
                </a:solidFill>
              </a:defRPr>
            </a:lvl7pPr>
            <a:lvl8pPr lvl="7">
              <a:spcBef>
                <a:spcPts val="0"/>
              </a:spcBef>
              <a:spcAft>
                <a:spcPts val="0"/>
              </a:spcAft>
              <a:buClr>
                <a:schemeClr val="dk1"/>
              </a:buClr>
              <a:buSzPts val="3600"/>
              <a:buNone/>
              <a:defRPr b="1" sz="3600">
                <a:solidFill>
                  <a:schemeClr val="dk1"/>
                </a:solidFill>
              </a:defRPr>
            </a:lvl8pPr>
            <a:lvl9pPr lvl="8">
              <a:spcBef>
                <a:spcPts val="0"/>
              </a:spcBef>
              <a:spcAft>
                <a:spcPts val="0"/>
              </a:spcAft>
              <a:buClr>
                <a:schemeClr val="dk1"/>
              </a:buClr>
              <a:buSzPts val="3600"/>
              <a:buNone/>
              <a:defRPr b="1" sz="3600">
                <a:solidFill>
                  <a:schemeClr val="dk1"/>
                </a:solidFill>
              </a:defRPr>
            </a:lvl9pPr>
          </a:lstStyle>
          <a:p/>
        </p:txBody>
      </p:sp>
      <p:sp>
        <p:nvSpPr>
          <p:cNvPr id="163" name="Google Shape;163;p28"/>
          <p:cNvSpPr txBox="1"/>
          <p:nvPr>
            <p:ph hasCustomPrompt="1" idx="2" type="title"/>
          </p:nvPr>
        </p:nvSpPr>
        <p:spPr>
          <a:xfrm>
            <a:off x="931700" y="967055"/>
            <a:ext cx="3057300" cy="967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8000"/>
              <a:buNone/>
              <a:defRPr b="1" sz="8000">
                <a:solidFill>
                  <a:schemeClr val="dk1"/>
                </a:solidFill>
              </a:defRPr>
            </a:lvl1pPr>
            <a:lvl2pPr lvl="1">
              <a:spcBef>
                <a:spcPts val="0"/>
              </a:spcBef>
              <a:spcAft>
                <a:spcPts val="0"/>
              </a:spcAft>
              <a:buClr>
                <a:schemeClr val="dk1"/>
              </a:buClr>
              <a:buSzPts val="8000"/>
              <a:buNone/>
              <a:defRPr b="1" sz="8000">
                <a:solidFill>
                  <a:schemeClr val="dk1"/>
                </a:solidFill>
              </a:defRPr>
            </a:lvl2pPr>
            <a:lvl3pPr lvl="2">
              <a:spcBef>
                <a:spcPts val="0"/>
              </a:spcBef>
              <a:spcAft>
                <a:spcPts val="0"/>
              </a:spcAft>
              <a:buClr>
                <a:schemeClr val="dk1"/>
              </a:buClr>
              <a:buSzPts val="8000"/>
              <a:buNone/>
              <a:defRPr b="1" sz="8000">
                <a:solidFill>
                  <a:schemeClr val="dk1"/>
                </a:solidFill>
              </a:defRPr>
            </a:lvl3pPr>
            <a:lvl4pPr lvl="3">
              <a:spcBef>
                <a:spcPts val="0"/>
              </a:spcBef>
              <a:spcAft>
                <a:spcPts val="0"/>
              </a:spcAft>
              <a:buClr>
                <a:schemeClr val="dk1"/>
              </a:buClr>
              <a:buSzPts val="8000"/>
              <a:buNone/>
              <a:defRPr b="1" sz="8000">
                <a:solidFill>
                  <a:schemeClr val="dk1"/>
                </a:solidFill>
              </a:defRPr>
            </a:lvl4pPr>
            <a:lvl5pPr lvl="4">
              <a:spcBef>
                <a:spcPts val="0"/>
              </a:spcBef>
              <a:spcAft>
                <a:spcPts val="0"/>
              </a:spcAft>
              <a:buClr>
                <a:schemeClr val="dk1"/>
              </a:buClr>
              <a:buSzPts val="8000"/>
              <a:buNone/>
              <a:defRPr b="1" sz="8000">
                <a:solidFill>
                  <a:schemeClr val="dk1"/>
                </a:solidFill>
              </a:defRPr>
            </a:lvl5pPr>
            <a:lvl6pPr lvl="5">
              <a:spcBef>
                <a:spcPts val="0"/>
              </a:spcBef>
              <a:spcAft>
                <a:spcPts val="0"/>
              </a:spcAft>
              <a:buClr>
                <a:schemeClr val="dk1"/>
              </a:buClr>
              <a:buSzPts val="8000"/>
              <a:buNone/>
              <a:defRPr b="1" sz="8000">
                <a:solidFill>
                  <a:schemeClr val="dk1"/>
                </a:solidFill>
              </a:defRPr>
            </a:lvl6pPr>
            <a:lvl7pPr lvl="6">
              <a:spcBef>
                <a:spcPts val="0"/>
              </a:spcBef>
              <a:spcAft>
                <a:spcPts val="0"/>
              </a:spcAft>
              <a:buClr>
                <a:schemeClr val="dk1"/>
              </a:buClr>
              <a:buSzPts val="8000"/>
              <a:buNone/>
              <a:defRPr b="1" sz="8000">
                <a:solidFill>
                  <a:schemeClr val="dk1"/>
                </a:solidFill>
              </a:defRPr>
            </a:lvl7pPr>
            <a:lvl8pPr lvl="7">
              <a:spcBef>
                <a:spcPts val="0"/>
              </a:spcBef>
              <a:spcAft>
                <a:spcPts val="0"/>
              </a:spcAft>
              <a:buClr>
                <a:schemeClr val="dk1"/>
              </a:buClr>
              <a:buSzPts val="8000"/>
              <a:buNone/>
              <a:defRPr b="1" sz="8000">
                <a:solidFill>
                  <a:schemeClr val="dk1"/>
                </a:solidFill>
              </a:defRPr>
            </a:lvl8pPr>
            <a:lvl9pPr lvl="8">
              <a:spcBef>
                <a:spcPts val="0"/>
              </a:spcBef>
              <a:spcAft>
                <a:spcPts val="0"/>
              </a:spcAft>
              <a:buClr>
                <a:schemeClr val="dk1"/>
              </a:buClr>
              <a:buSzPts val="8000"/>
              <a:buNone/>
              <a:defRPr b="1" sz="8000">
                <a:solidFill>
                  <a:schemeClr val="dk1"/>
                </a:solidFill>
              </a:defRPr>
            </a:lvl9pPr>
          </a:lstStyle>
          <a:p>
            <a:r>
              <a:t>xx%</a:t>
            </a:r>
          </a:p>
        </p:txBody>
      </p:sp>
      <p:sp>
        <p:nvSpPr>
          <p:cNvPr id="164" name="Google Shape;164;p28"/>
          <p:cNvSpPr txBox="1"/>
          <p:nvPr>
            <p:ph idx="1" type="subTitle"/>
          </p:nvPr>
        </p:nvSpPr>
        <p:spPr>
          <a:xfrm>
            <a:off x="931700" y="3326230"/>
            <a:ext cx="1978500" cy="583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165" name="Google Shape;165;p28"/>
          <p:cNvCxnSpPr/>
          <p:nvPr/>
        </p:nvCxnSpPr>
        <p:spPr>
          <a:xfrm>
            <a:off x="2581800" y="-1263000"/>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166" name="Google Shape;166;p28"/>
          <p:cNvSpPr/>
          <p:nvPr/>
        </p:nvSpPr>
        <p:spPr>
          <a:xfrm>
            <a:off x="-62425" y="3825775"/>
            <a:ext cx="1296000" cy="1382400"/>
          </a:xfrm>
          <a:prstGeom prst="rtTriangl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25">
    <p:bg>
      <p:bgPr>
        <a:solidFill>
          <a:schemeClr val="accent5"/>
        </a:solidFill>
      </p:bgPr>
    </p:bg>
    <p:spTree>
      <p:nvGrpSpPr>
        <p:cNvPr id="2175" name="Shape 2175"/>
        <p:cNvGrpSpPr/>
        <p:nvPr/>
      </p:nvGrpSpPr>
      <p:grpSpPr>
        <a:xfrm>
          <a:off x="0" y="0"/>
          <a:ext cx="0" cy="0"/>
          <a:chOff x="0" y="0"/>
          <a:chExt cx="0" cy="0"/>
        </a:xfrm>
      </p:grpSpPr>
      <p:sp>
        <p:nvSpPr>
          <p:cNvPr id="2176" name="Google Shape;2176;p266"/>
          <p:cNvSpPr/>
          <p:nvPr/>
        </p:nvSpPr>
        <p:spPr>
          <a:xfrm>
            <a:off x="4796125" y="-217575"/>
            <a:ext cx="4347900" cy="5619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77" name="Google Shape;2177;p266"/>
          <p:cNvSpPr txBox="1"/>
          <p:nvPr>
            <p:ph type="title"/>
          </p:nvPr>
        </p:nvSpPr>
        <p:spPr>
          <a:xfrm>
            <a:off x="713225" y="1440200"/>
            <a:ext cx="3858900" cy="5286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1"/>
              </a:buClr>
              <a:buSzPts val="3000"/>
              <a:buNone/>
              <a:defRPr b="1" sz="3000">
                <a:solidFill>
                  <a:schemeClr val="dk1"/>
                </a:solidFill>
              </a:defRPr>
            </a:lvl1pPr>
            <a:lvl2pPr lvl="1">
              <a:spcBef>
                <a:spcPts val="0"/>
              </a:spcBef>
              <a:spcAft>
                <a:spcPts val="0"/>
              </a:spcAft>
              <a:buClr>
                <a:schemeClr val="dk1"/>
              </a:buClr>
              <a:buSzPts val="2000"/>
              <a:buNone/>
              <a:defRPr b="1" sz="2000">
                <a:solidFill>
                  <a:schemeClr val="dk1"/>
                </a:solidFill>
              </a:defRPr>
            </a:lvl2pPr>
            <a:lvl3pPr lvl="2">
              <a:spcBef>
                <a:spcPts val="0"/>
              </a:spcBef>
              <a:spcAft>
                <a:spcPts val="0"/>
              </a:spcAft>
              <a:buClr>
                <a:schemeClr val="dk1"/>
              </a:buClr>
              <a:buSzPts val="2000"/>
              <a:buNone/>
              <a:defRPr b="1" sz="2000">
                <a:solidFill>
                  <a:schemeClr val="dk1"/>
                </a:solidFill>
              </a:defRPr>
            </a:lvl3pPr>
            <a:lvl4pPr lvl="3">
              <a:spcBef>
                <a:spcPts val="0"/>
              </a:spcBef>
              <a:spcAft>
                <a:spcPts val="0"/>
              </a:spcAft>
              <a:buClr>
                <a:schemeClr val="dk1"/>
              </a:buClr>
              <a:buSzPts val="2000"/>
              <a:buNone/>
              <a:defRPr b="1" sz="2000">
                <a:solidFill>
                  <a:schemeClr val="dk1"/>
                </a:solidFill>
              </a:defRPr>
            </a:lvl4pPr>
            <a:lvl5pPr lvl="4">
              <a:spcBef>
                <a:spcPts val="0"/>
              </a:spcBef>
              <a:spcAft>
                <a:spcPts val="0"/>
              </a:spcAft>
              <a:buClr>
                <a:schemeClr val="dk1"/>
              </a:buClr>
              <a:buSzPts val="2000"/>
              <a:buNone/>
              <a:defRPr b="1" sz="2000">
                <a:solidFill>
                  <a:schemeClr val="dk1"/>
                </a:solidFill>
              </a:defRPr>
            </a:lvl5pPr>
            <a:lvl6pPr lvl="5">
              <a:spcBef>
                <a:spcPts val="0"/>
              </a:spcBef>
              <a:spcAft>
                <a:spcPts val="0"/>
              </a:spcAft>
              <a:buClr>
                <a:schemeClr val="dk1"/>
              </a:buClr>
              <a:buSzPts val="2000"/>
              <a:buNone/>
              <a:defRPr b="1" sz="2000">
                <a:solidFill>
                  <a:schemeClr val="dk1"/>
                </a:solidFill>
              </a:defRPr>
            </a:lvl6pPr>
            <a:lvl7pPr lvl="6">
              <a:spcBef>
                <a:spcPts val="0"/>
              </a:spcBef>
              <a:spcAft>
                <a:spcPts val="0"/>
              </a:spcAft>
              <a:buClr>
                <a:schemeClr val="dk1"/>
              </a:buClr>
              <a:buSzPts val="2000"/>
              <a:buNone/>
              <a:defRPr b="1" sz="2000">
                <a:solidFill>
                  <a:schemeClr val="dk1"/>
                </a:solidFill>
              </a:defRPr>
            </a:lvl7pPr>
            <a:lvl8pPr lvl="7">
              <a:spcBef>
                <a:spcPts val="0"/>
              </a:spcBef>
              <a:spcAft>
                <a:spcPts val="0"/>
              </a:spcAft>
              <a:buClr>
                <a:schemeClr val="dk1"/>
              </a:buClr>
              <a:buSzPts val="2000"/>
              <a:buNone/>
              <a:defRPr b="1" sz="2000">
                <a:solidFill>
                  <a:schemeClr val="dk1"/>
                </a:solidFill>
              </a:defRPr>
            </a:lvl8pPr>
            <a:lvl9pPr lvl="8">
              <a:spcBef>
                <a:spcPts val="0"/>
              </a:spcBef>
              <a:spcAft>
                <a:spcPts val="0"/>
              </a:spcAft>
              <a:buClr>
                <a:schemeClr val="dk1"/>
              </a:buClr>
              <a:buSzPts val="2000"/>
              <a:buNone/>
              <a:defRPr b="1" sz="2000">
                <a:solidFill>
                  <a:schemeClr val="dk1"/>
                </a:solidFill>
              </a:defRPr>
            </a:lvl9pPr>
          </a:lstStyle>
          <a:p/>
        </p:txBody>
      </p:sp>
      <p:sp>
        <p:nvSpPr>
          <p:cNvPr id="2178" name="Google Shape;2178;p266"/>
          <p:cNvSpPr txBox="1"/>
          <p:nvPr>
            <p:ph idx="1" type="subTitle"/>
          </p:nvPr>
        </p:nvSpPr>
        <p:spPr>
          <a:xfrm>
            <a:off x="713225" y="2263300"/>
            <a:ext cx="3400800" cy="1317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sz="1400">
                <a:solidFill>
                  <a:schemeClr val="dk1"/>
                </a:solidFill>
                <a:latin typeface="Didact Gothic"/>
                <a:ea typeface="Didact Gothic"/>
                <a:cs typeface="Didact Gothic"/>
                <a:sym typeface="Didact Gothic"/>
              </a:defRPr>
            </a:lvl1pPr>
            <a:lvl2pPr lvl="1">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spcBef>
                <a:spcPts val="1600"/>
              </a:spcBef>
              <a:spcAft>
                <a:spcPts val="160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179" name="Google Shape;2179;p266"/>
          <p:cNvSpPr/>
          <p:nvPr/>
        </p:nvSpPr>
        <p:spPr>
          <a:xfrm>
            <a:off x="842850" y="539500"/>
            <a:ext cx="800100" cy="857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26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1">
    <p:bg>
      <p:bgPr>
        <a:solidFill>
          <a:schemeClr val="accent5"/>
        </a:solidFill>
      </p:bgPr>
    </p:bg>
    <p:spTree>
      <p:nvGrpSpPr>
        <p:cNvPr id="2181" name="Shape 2181"/>
        <p:cNvGrpSpPr/>
        <p:nvPr/>
      </p:nvGrpSpPr>
      <p:grpSpPr>
        <a:xfrm>
          <a:off x="0" y="0"/>
          <a:ext cx="0" cy="0"/>
          <a:chOff x="0" y="0"/>
          <a:chExt cx="0" cy="0"/>
        </a:xfrm>
      </p:grpSpPr>
      <p:sp>
        <p:nvSpPr>
          <p:cNvPr id="2182" name="Google Shape;2182;p267"/>
          <p:cNvSpPr/>
          <p:nvPr/>
        </p:nvSpPr>
        <p:spPr>
          <a:xfrm>
            <a:off x="1348225" y="695250"/>
            <a:ext cx="6572100" cy="3753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267"/>
          <p:cNvSpPr/>
          <p:nvPr/>
        </p:nvSpPr>
        <p:spPr>
          <a:xfrm rot="10800000">
            <a:off x="3133650" y="-22775"/>
            <a:ext cx="2876700" cy="12957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267"/>
          <p:cNvSpPr txBox="1"/>
          <p:nvPr>
            <p:ph idx="1" type="body"/>
          </p:nvPr>
        </p:nvSpPr>
        <p:spPr>
          <a:xfrm>
            <a:off x="2517475" y="2351960"/>
            <a:ext cx="4109100" cy="1484100"/>
          </a:xfrm>
          <a:prstGeom prst="rect">
            <a:avLst/>
          </a:prstGeom>
        </p:spPr>
        <p:txBody>
          <a:bodyPr anchorCtr="0" anchor="t" bIns="91425" lIns="91425" spcFirstLastPara="1" rIns="91425" wrap="square" tIns="91425">
            <a:noAutofit/>
          </a:bodyPr>
          <a:lstStyle>
            <a:lvl1pPr indent="-323850" lvl="0" marL="457200">
              <a:lnSpc>
                <a:spcPct val="100000"/>
              </a:lnSpc>
              <a:spcBef>
                <a:spcPts val="0"/>
              </a:spcBef>
              <a:spcAft>
                <a:spcPts val="0"/>
              </a:spcAft>
              <a:buClr>
                <a:srgbClr val="000000"/>
              </a:buClr>
              <a:buSzPts val="1500"/>
              <a:buFont typeface="Montserrat"/>
              <a:buChar char="●"/>
              <a:defRPr>
                <a:solidFill>
                  <a:schemeClr val="dk1"/>
                </a:solidFill>
                <a:latin typeface="Didact Gothic"/>
                <a:ea typeface="Didact Gothic"/>
                <a:cs typeface="Didact Gothic"/>
                <a:sym typeface="Didact Gothic"/>
              </a:defRPr>
            </a:lvl1pPr>
            <a:lvl2pPr indent="-298450" lvl="1" marL="914400" algn="just">
              <a:spcBef>
                <a:spcPts val="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2pPr>
            <a:lvl3pPr indent="-298450" lvl="2" marL="13716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3pPr>
            <a:lvl4pPr indent="-298450" lvl="3" marL="18288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4pPr>
            <a:lvl5pPr indent="-298450" lvl="4" marL="22860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5pPr>
            <a:lvl6pPr indent="-298450" lvl="5" marL="27432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6pPr>
            <a:lvl7pPr indent="-298450" lvl="6" marL="32004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7pPr>
            <a:lvl8pPr indent="-298450" lvl="7" marL="36576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8pPr>
            <a:lvl9pPr indent="-298450" lvl="8" marL="4114800" algn="just">
              <a:spcBef>
                <a:spcPts val="1600"/>
              </a:spcBef>
              <a:spcAft>
                <a:spcPts val="1600"/>
              </a:spcAft>
              <a:buClr>
                <a:srgbClr val="000000"/>
              </a:buClr>
              <a:buSzPts val="1100"/>
              <a:buFont typeface="Montserrat"/>
              <a:buChar char="■"/>
              <a:defRPr>
                <a:solidFill>
                  <a:schemeClr val="dk1"/>
                </a:solidFill>
                <a:latin typeface="Didact Gothic"/>
                <a:ea typeface="Didact Gothic"/>
                <a:cs typeface="Didact Gothic"/>
                <a:sym typeface="Didact Gothic"/>
              </a:defRPr>
            </a:lvl9pPr>
          </a:lstStyle>
          <a:p/>
        </p:txBody>
      </p:sp>
      <p:sp>
        <p:nvSpPr>
          <p:cNvPr id="2185" name="Google Shape;2185;p267"/>
          <p:cNvSpPr txBox="1"/>
          <p:nvPr>
            <p:ph type="title"/>
          </p:nvPr>
        </p:nvSpPr>
        <p:spPr>
          <a:xfrm>
            <a:off x="1687950" y="15213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186" name="Google Shape;2186;p26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5">
    <p:bg>
      <p:bgPr>
        <a:solidFill>
          <a:schemeClr val="accent5"/>
        </a:solidFill>
      </p:bgPr>
    </p:bg>
    <p:spTree>
      <p:nvGrpSpPr>
        <p:cNvPr id="2187" name="Shape 2187"/>
        <p:cNvGrpSpPr/>
        <p:nvPr/>
      </p:nvGrpSpPr>
      <p:grpSpPr>
        <a:xfrm>
          <a:off x="0" y="0"/>
          <a:ext cx="0" cy="0"/>
          <a:chOff x="0" y="0"/>
          <a:chExt cx="0" cy="0"/>
        </a:xfrm>
      </p:grpSpPr>
      <p:sp>
        <p:nvSpPr>
          <p:cNvPr id="2188" name="Google Shape;2188;p268"/>
          <p:cNvSpPr txBox="1"/>
          <p:nvPr>
            <p:ph type="title"/>
          </p:nvPr>
        </p:nvSpPr>
        <p:spPr>
          <a:xfrm>
            <a:off x="862450" y="3418086"/>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189" name="Google Shape;2189;p268"/>
          <p:cNvSpPr txBox="1"/>
          <p:nvPr>
            <p:ph idx="1" type="subTitle"/>
          </p:nvPr>
        </p:nvSpPr>
        <p:spPr>
          <a:xfrm>
            <a:off x="424450" y="3659411"/>
            <a:ext cx="2639700" cy="79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190" name="Google Shape;2190;p268"/>
          <p:cNvSpPr txBox="1"/>
          <p:nvPr>
            <p:ph idx="2" type="title"/>
          </p:nvPr>
        </p:nvSpPr>
        <p:spPr>
          <a:xfrm>
            <a:off x="6525755" y="3418086"/>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191" name="Google Shape;2191;p268"/>
          <p:cNvSpPr txBox="1"/>
          <p:nvPr>
            <p:ph idx="3" type="subTitle"/>
          </p:nvPr>
        </p:nvSpPr>
        <p:spPr>
          <a:xfrm>
            <a:off x="6087751" y="3659411"/>
            <a:ext cx="2639700" cy="79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192" name="Google Shape;2192;p268"/>
          <p:cNvSpPr txBox="1"/>
          <p:nvPr>
            <p:ph idx="4" type="title"/>
          </p:nvPr>
        </p:nvSpPr>
        <p:spPr>
          <a:xfrm>
            <a:off x="3690150" y="3418086"/>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193" name="Google Shape;2193;p268"/>
          <p:cNvSpPr txBox="1"/>
          <p:nvPr>
            <p:ph idx="5" type="subTitle"/>
          </p:nvPr>
        </p:nvSpPr>
        <p:spPr>
          <a:xfrm>
            <a:off x="3252148" y="3659411"/>
            <a:ext cx="2639700" cy="79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194" name="Google Shape;2194;p268"/>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195" name="Google Shape;2195;p26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30">
    <p:bg>
      <p:bgPr>
        <a:solidFill>
          <a:schemeClr val="accent5"/>
        </a:solidFill>
      </p:bgPr>
    </p:bg>
    <p:spTree>
      <p:nvGrpSpPr>
        <p:cNvPr id="2196" name="Shape 2196"/>
        <p:cNvGrpSpPr/>
        <p:nvPr/>
      </p:nvGrpSpPr>
      <p:grpSpPr>
        <a:xfrm>
          <a:off x="0" y="0"/>
          <a:ext cx="0" cy="0"/>
          <a:chOff x="0" y="0"/>
          <a:chExt cx="0" cy="0"/>
        </a:xfrm>
      </p:grpSpPr>
      <p:sp>
        <p:nvSpPr>
          <p:cNvPr id="2197" name="Google Shape;2197;p269"/>
          <p:cNvSpPr/>
          <p:nvPr/>
        </p:nvSpPr>
        <p:spPr>
          <a:xfrm rot="-5400000">
            <a:off x="5236050" y="1293550"/>
            <a:ext cx="3924900" cy="3891000"/>
          </a:xfrm>
          <a:prstGeom prst="rtTriangle">
            <a:avLst/>
          </a:prstGeom>
          <a:solidFill>
            <a:srgbClr val="6868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269"/>
          <p:cNvSpPr/>
          <p:nvPr/>
        </p:nvSpPr>
        <p:spPr>
          <a:xfrm flipH="1" rot="10800000">
            <a:off x="37875" y="150"/>
            <a:ext cx="9106200" cy="44697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269"/>
          <p:cNvSpPr/>
          <p:nvPr/>
        </p:nvSpPr>
        <p:spPr>
          <a:xfrm flipH="1">
            <a:off x="3580800" y="1387275"/>
            <a:ext cx="9554400" cy="4859700"/>
          </a:xfrm>
          <a:prstGeom prst="triangle">
            <a:avLst>
              <a:gd fmla="val 49428"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269"/>
          <p:cNvSpPr txBox="1"/>
          <p:nvPr>
            <p:ph type="ctrTitle"/>
          </p:nvPr>
        </p:nvSpPr>
        <p:spPr>
          <a:xfrm>
            <a:off x="1690800" y="1232050"/>
            <a:ext cx="5762400" cy="585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8000"/>
              <a:buNone/>
              <a:defRPr b="1" sz="3000">
                <a:solidFill>
                  <a:schemeClr val="dk1"/>
                </a:solidFill>
              </a:defRPr>
            </a:lvl1pPr>
            <a:lvl2pPr lvl="1" algn="ctr">
              <a:spcBef>
                <a:spcPts val="0"/>
              </a:spcBef>
              <a:spcAft>
                <a:spcPts val="0"/>
              </a:spcAft>
              <a:buClr>
                <a:schemeClr val="dk1"/>
              </a:buClr>
              <a:buSzPts val="8000"/>
              <a:buNone/>
              <a:defRPr b="1" sz="8000">
                <a:solidFill>
                  <a:schemeClr val="dk1"/>
                </a:solidFill>
              </a:defRPr>
            </a:lvl2pPr>
            <a:lvl3pPr lvl="2" algn="ctr">
              <a:spcBef>
                <a:spcPts val="0"/>
              </a:spcBef>
              <a:spcAft>
                <a:spcPts val="0"/>
              </a:spcAft>
              <a:buClr>
                <a:schemeClr val="dk1"/>
              </a:buClr>
              <a:buSzPts val="8000"/>
              <a:buNone/>
              <a:defRPr b="1" sz="8000">
                <a:solidFill>
                  <a:schemeClr val="dk1"/>
                </a:solidFill>
              </a:defRPr>
            </a:lvl3pPr>
            <a:lvl4pPr lvl="3" algn="ctr">
              <a:spcBef>
                <a:spcPts val="0"/>
              </a:spcBef>
              <a:spcAft>
                <a:spcPts val="0"/>
              </a:spcAft>
              <a:buClr>
                <a:schemeClr val="dk1"/>
              </a:buClr>
              <a:buSzPts val="8000"/>
              <a:buNone/>
              <a:defRPr b="1" sz="8000">
                <a:solidFill>
                  <a:schemeClr val="dk1"/>
                </a:solidFill>
              </a:defRPr>
            </a:lvl4pPr>
            <a:lvl5pPr lvl="4" algn="ctr">
              <a:spcBef>
                <a:spcPts val="0"/>
              </a:spcBef>
              <a:spcAft>
                <a:spcPts val="0"/>
              </a:spcAft>
              <a:buClr>
                <a:schemeClr val="dk1"/>
              </a:buClr>
              <a:buSzPts val="8000"/>
              <a:buNone/>
              <a:defRPr b="1" sz="8000">
                <a:solidFill>
                  <a:schemeClr val="dk1"/>
                </a:solidFill>
              </a:defRPr>
            </a:lvl5pPr>
            <a:lvl6pPr lvl="5" algn="ctr">
              <a:spcBef>
                <a:spcPts val="0"/>
              </a:spcBef>
              <a:spcAft>
                <a:spcPts val="0"/>
              </a:spcAft>
              <a:buClr>
                <a:schemeClr val="dk1"/>
              </a:buClr>
              <a:buSzPts val="8000"/>
              <a:buNone/>
              <a:defRPr b="1" sz="8000">
                <a:solidFill>
                  <a:schemeClr val="dk1"/>
                </a:solidFill>
              </a:defRPr>
            </a:lvl6pPr>
            <a:lvl7pPr lvl="6" algn="ctr">
              <a:spcBef>
                <a:spcPts val="0"/>
              </a:spcBef>
              <a:spcAft>
                <a:spcPts val="0"/>
              </a:spcAft>
              <a:buClr>
                <a:schemeClr val="dk1"/>
              </a:buClr>
              <a:buSzPts val="8000"/>
              <a:buNone/>
              <a:defRPr b="1" sz="8000">
                <a:solidFill>
                  <a:schemeClr val="dk1"/>
                </a:solidFill>
              </a:defRPr>
            </a:lvl7pPr>
            <a:lvl8pPr lvl="7" algn="ctr">
              <a:spcBef>
                <a:spcPts val="0"/>
              </a:spcBef>
              <a:spcAft>
                <a:spcPts val="0"/>
              </a:spcAft>
              <a:buClr>
                <a:schemeClr val="dk1"/>
              </a:buClr>
              <a:buSzPts val="8000"/>
              <a:buNone/>
              <a:defRPr b="1" sz="8000">
                <a:solidFill>
                  <a:schemeClr val="dk1"/>
                </a:solidFill>
              </a:defRPr>
            </a:lvl8pPr>
            <a:lvl9pPr lvl="8" algn="ctr">
              <a:spcBef>
                <a:spcPts val="0"/>
              </a:spcBef>
              <a:spcAft>
                <a:spcPts val="0"/>
              </a:spcAft>
              <a:buClr>
                <a:schemeClr val="dk1"/>
              </a:buClr>
              <a:buSzPts val="8000"/>
              <a:buNone/>
              <a:defRPr b="1" sz="8000">
                <a:solidFill>
                  <a:schemeClr val="dk1"/>
                </a:solidFill>
              </a:defRPr>
            </a:lvl9pPr>
          </a:lstStyle>
          <a:p/>
        </p:txBody>
      </p:sp>
      <p:sp>
        <p:nvSpPr>
          <p:cNvPr id="2201" name="Google Shape;2201;p269"/>
          <p:cNvSpPr txBox="1"/>
          <p:nvPr>
            <p:ph idx="1" type="subTitle"/>
          </p:nvPr>
        </p:nvSpPr>
        <p:spPr>
          <a:xfrm>
            <a:off x="3058800" y="1873367"/>
            <a:ext cx="3026400" cy="99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202" name="Google Shape;2202;p26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30_1">
    <p:bg>
      <p:bgPr>
        <a:solidFill>
          <a:schemeClr val="accent6"/>
        </a:solidFill>
      </p:bgPr>
    </p:bg>
    <p:spTree>
      <p:nvGrpSpPr>
        <p:cNvPr id="2203" name="Shape 2203"/>
        <p:cNvGrpSpPr/>
        <p:nvPr/>
      </p:nvGrpSpPr>
      <p:grpSpPr>
        <a:xfrm>
          <a:off x="0" y="0"/>
          <a:ext cx="0" cy="0"/>
          <a:chOff x="0" y="0"/>
          <a:chExt cx="0" cy="0"/>
        </a:xfrm>
      </p:grpSpPr>
      <p:sp>
        <p:nvSpPr>
          <p:cNvPr id="2204" name="Google Shape;2204;p270"/>
          <p:cNvSpPr/>
          <p:nvPr/>
        </p:nvSpPr>
        <p:spPr>
          <a:xfrm rot="5400000">
            <a:off x="-3440300" y="-797850"/>
            <a:ext cx="13257600" cy="67392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270"/>
          <p:cNvSpPr/>
          <p:nvPr/>
        </p:nvSpPr>
        <p:spPr>
          <a:xfrm rot="-5400000">
            <a:off x="4398975" y="-370300"/>
            <a:ext cx="5766000" cy="55911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270"/>
          <p:cNvSpPr txBox="1"/>
          <p:nvPr>
            <p:ph type="ctrTitle"/>
          </p:nvPr>
        </p:nvSpPr>
        <p:spPr>
          <a:xfrm>
            <a:off x="713225" y="1672475"/>
            <a:ext cx="3026400" cy="585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8000"/>
              <a:buNone/>
              <a:defRPr b="1" sz="3000">
                <a:solidFill>
                  <a:schemeClr val="lt1"/>
                </a:solidFill>
              </a:defRPr>
            </a:lvl1pPr>
            <a:lvl2pPr lvl="1" algn="ctr">
              <a:spcBef>
                <a:spcPts val="0"/>
              </a:spcBef>
              <a:spcAft>
                <a:spcPts val="0"/>
              </a:spcAft>
              <a:buClr>
                <a:schemeClr val="lt1"/>
              </a:buClr>
              <a:buSzPts val="8000"/>
              <a:buNone/>
              <a:defRPr b="1" sz="8000">
                <a:solidFill>
                  <a:schemeClr val="lt1"/>
                </a:solidFill>
              </a:defRPr>
            </a:lvl2pPr>
            <a:lvl3pPr lvl="2" algn="ctr">
              <a:spcBef>
                <a:spcPts val="0"/>
              </a:spcBef>
              <a:spcAft>
                <a:spcPts val="0"/>
              </a:spcAft>
              <a:buClr>
                <a:schemeClr val="lt1"/>
              </a:buClr>
              <a:buSzPts val="8000"/>
              <a:buNone/>
              <a:defRPr b="1" sz="8000">
                <a:solidFill>
                  <a:schemeClr val="lt1"/>
                </a:solidFill>
              </a:defRPr>
            </a:lvl3pPr>
            <a:lvl4pPr lvl="3" algn="ctr">
              <a:spcBef>
                <a:spcPts val="0"/>
              </a:spcBef>
              <a:spcAft>
                <a:spcPts val="0"/>
              </a:spcAft>
              <a:buClr>
                <a:schemeClr val="lt1"/>
              </a:buClr>
              <a:buSzPts val="8000"/>
              <a:buNone/>
              <a:defRPr b="1" sz="8000">
                <a:solidFill>
                  <a:schemeClr val="lt1"/>
                </a:solidFill>
              </a:defRPr>
            </a:lvl4pPr>
            <a:lvl5pPr lvl="4" algn="ctr">
              <a:spcBef>
                <a:spcPts val="0"/>
              </a:spcBef>
              <a:spcAft>
                <a:spcPts val="0"/>
              </a:spcAft>
              <a:buClr>
                <a:schemeClr val="lt1"/>
              </a:buClr>
              <a:buSzPts val="8000"/>
              <a:buNone/>
              <a:defRPr b="1" sz="8000">
                <a:solidFill>
                  <a:schemeClr val="lt1"/>
                </a:solidFill>
              </a:defRPr>
            </a:lvl5pPr>
            <a:lvl6pPr lvl="5" algn="ctr">
              <a:spcBef>
                <a:spcPts val="0"/>
              </a:spcBef>
              <a:spcAft>
                <a:spcPts val="0"/>
              </a:spcAft>
              <a:buClr>
                <a:schemeClr val="lt1"/>
              </a:buClr>
              <a:buSzPts val="8000"/>
              <a:buNone/>
              <a:defRPr b="1" sz="8000">
                <a:solidFill>
                  <a:schemeClr val="lt1"/>
                </a:solidFill>
              </a:defRPr>
            </a:lvl6pPr>
            <a:lvl7pPr lvl="6" algn="ctr">
              <a:spcBef>
                <a:spcPts val="0"/>
              </a:spcBef>
              <a:spcAft>
                <a:spcPts val="0"/>
              </a:spcAft>
              <a:buClr>
                <a:schemeClr val="lt1"/>
              </a:buClr>
              <a:buSzPts val="8000"/>
              <a:buNone/>
              <a:defRPr b="1" sz="8000">
                <a:solidFill>
                  <a:schemeClr val="lt1"/>
                </a:solidFill>
              </a:defRPr>
            </a:lvl7pPr>
            <a:lvl8pPr lvl="7" algn="ctr">
              <a:spcBef>
                <a:spcPts val="0"/>
              </a:spcBef>
              <a:spcAft>
                <a:spcPts val="0"/>
              </a:spcAft>
              <a:buClr>
                <a:schemeClr val="lt1"/>
              </a:buClr>
              <a:buSzPts val="8000"/>
              <a:buNone/>
              <a:defRPr b="1" sz="8000">
                <a:solidFill>
                  <a:schemeClr val="lt1"/>
                </a:solidFill>
              </a:defRPr>
            </a:lvl8pPr>
            <a:lvl9pPr lvl="8" algn="ctr">
              <a:spcBef>
                <a:spcPts val="0"/>
              </a:spcBef>
              <a:spcAft>
                <a:spcPts val="0"/>
              </a:spcAft>
              <a:buClr>
                <a:schemeClr val="lt1"/>
              </a:buClr>
              <a:buSzPts val="8000"/>
              <a:buNone/>
              <a:defRPr b="1" sz="8000">
                <a:solidFill>
                  <a:schemeClr val="lt1"/>
                </a:solidFill>
              </a:defRPr>
            </a:lvl9pPr>
          </a:lstStyle>
          <a:p/>
        </p:txBody>
      </p:sp>
      <p:sp>
        <p:nvSpPr>
          <p:cNvPr id="2207" name="Google Shape;2207;p270"/>
          <p:cNvSpPr txBox="1"/>
          <p:nvPr>
            <p:ph idx="1" type="subTitle"/>
          </p:nvPr>
        </p:nvSpPr>
        <p:spPr>
          <a:xfrm>
            <a:off x="713225" y="2472004"/>
            <a:ext cx="3026400" cy="99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208" name="Google Shape;2208;p270"/>
          <p:cNvSpPr/>
          <p:nvPr/>
        </p:nvSpPr>
        <p:spPr>
          <a:xfrm rot="-2700000">
            <a:off x="4008372" y="-4515765"/>
            <a:ext cx="5766173" cy="5590952"/>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09" name="Google Shape;2209;p270"/>
          <p:cNvCxnSpPr/>
          <p:nvPr/>
        </p:nvCxnSpPr>
        <p:spPr>
          <a:xfrm flipH="1" rot="10800000">
            <a:off x="4562550" y="-204075"/>
            <a:ext cx="6010200" cy="6181800"/>
          </a:xfrm>
          <a:prstGeom prst="straightConnector1">
            <a:avLst/>
          </a:prstGeom>
          <a:noFill/>
          <a:ln cap="flat" cmpd="sng" w="19050">
            <a:solidFill>
              <a:schemeClr val="dk1"/>
            </a:solidFill>
            <a:prstDash val="solid"/>
            <a:round/>
            <a:headEnd len="med" w="med" type="none"/>
            <a:tailEnd len="med" w="med" type="none"/>
          </a:ln>
        </p:spPr>
      </p:cxnSp>
      <p:sp>
        <p:nvSpPr>
          <p:cNvPr id="2210" name="Google Shape;2210;p27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ONE_COLUMN_TEXT_1">
    <p:bg>
      <p:bgPr>
        <a:solidFill>
          <a:schemeClr val="accent5"/>
        </a:solidFill>
      </p:bgPr>
    </p:bg>
    <p:spTree>
      <p:nvGrpSpPr>
        <p:cNvPr id="2211" name="Shape 2211"/>
        <p:cNvGrpSpPr/>
        <p:nvPr/>
      </p:nvGrpSpPr>
      <p:grpSpPr>
        <a:xfrm>
          <a:off x="0" y="0"/>
          <a:ext cx="0" cy="0"/>
          <a:chOff x="0" y="0"/>
          <a:chExt cx="0" cy="0"/>
        </a:xfrm>
      </p:grpSpPr>
      <p:sp>
        <p:nvSpPr>
          <p:cNvPr id="2212" name="Google Shape;2212;p271"/>
          <p:cNvSpPr txBox="1"/>
          <p:nvPr>
            <p:ph idx="1" type="body"/>
          </p:nvPr>
        </p:nvSpPr>
        <p:spPr>
          <a:xfrm>
            <a:off x="4039975" y="2245288"/>
            <a:ext cx="4390800" cy="6525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2213" name="Google Shape;2213;p271"/>
          <p:cNvSpPr txBox="1"/>
          <p:nvPr>
            <p:ph type="title"/>
          </p:nvPr>
        </p:nvSpPr>
        <p:spPr>
          <a:xfrm>
            <a:off x="4168000" y="963075"/>
            <a:ext cx="4262700" cy="963000"/>
          </a:xfrm>
          <a:prstGeom prst="rect">
            <a:avLst/>
          </a:prstGeom>
        </p:spPr>
        <p:txBody>
          <a:bodyPr anchorCtr="0" anchor="t" bIns="91425" lIns="91425" spcFirstLastPara="1" rIns="91425" wrap="square" tIns="91425">
            <a:noAutofit/>
          </a:bodyPr>
          <a:lstStyle>
            <a:lvl1pPr lvl="0" algn="r">
              <a:spcBef>
                <a:spcPts val="0"/>
              </a:spcBef>
              <a:spcAft>
                <a:spcPts val="0"/>
              </a:spcAft>
              <a:buClr>
                <a:schemeClr val="dk1"/>
              </a:buClr>
              <a:buSzPts val="2700"/>
              <a:buNone/>
              <a:defRPr b="1" sz="30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2214" name="Google Shape;2214;p27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25_1">
    <p:bg>
      <p:bgPr>
        <a:solidFill>
          <a:schemeClr val="accent5"/>
        </a:solidFill>
      </p:bgPr>
    </p:bg>
    <p:spTree>
      <p:nvGrpSpPr>
        <p:cNvPr id="2215" name="Shape 2215"/>
        <p:cNvGrpSpPr/>
        <p:nvPr/>
      </p:nvGrpSpPr>
      <p:grpSpPr>
        <a:xfrm>
          <a:off x="0" y="0"/>
          <a:ext cx="0" cy="0"/>
          <a:chOff x="0" y="0"/>
          <a:chExt cx="0" cy="0"/>
        </a:xfrm>
      </p:grpSpPr>
      <p:sp>
        <p:nvSpPr>
          <p:cNvPr id="2216" name="Google Shape;2216;p272"/>
          <p:cNvSpPr/>
          <p:nvPr/>
        </p:nvSpPr>
        <p:spPr>
          <a:xfrm>
            <a:off x="0" y="0"/>
            <a:ext cx="43479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17" name="Google Shape;2217;p272"/>
          <p:cNvSpPr txBox="1"/>
          <p:nvPr>
            <p:ph type="title"/>
          </p:nvPr>
        </p:nvSpPr>
        <p:spPr>
          <a:xfrm>
            <a:off x="5024185" y="1440200"/>
            <a:ext cx="3400800" cy="528600"/>
          </a:xfrm>
          <a:prstGeom prst="rect">
            <a:avLst/>
          </a:prstGeom>
        </p:spPr>
        <p:txBody>
          <a:bodyPr anchorCtr="0" anchor="t" bIns="91425" lIns="91425" spcFirstLastPara="1" rIns="91425" wrap="square" tIns="91425">
            <a:noAutofit/>
          </a:bodyPr>
          <a:lstStyle>
            <a:lvl1pPr lvl="0" algn="r">
              <a:lnSpc>
                <a:spcPct val="115000"/>
              </a:lnSpc>
              <a:spcBef>
                <a:spcPts val="0"/>
              </a:spcBef>
              <a:spcAft>
                <a:spcPts val="0"/>
              </a:spcAft>
              <a:buClr>
                <a:schemeClr val="dk1"/>
              </a:buClr>
              <a:buSzPts val="3000"/>
              <a:buNone/>
              <a:defRPr b="1" sz="3000">
                <a:solidFill>
                  <a:schemeClr val="dk1"/>
                </a:solidFill>
              </a:defRPr>
            </a:lvl1pPr>
            <a:lvl2pPr lvl="1">
              <a:spcBef>
                <a:spcPts val="0"/>
              </a:spcBef>
              <a:spcAft>
                <a:spcPts val="0"/>
              </a:spcAft>
              <a:buClr>
                <a:schemeClr val="dk1"/>
              </a:buClr>
              <a:buSzPts val="2000"/>
              <a:buNone/>
              <a:defRPr b="1" sz="2000">
                <a:solidFill>
                  <a:schemeClr val="dk1"/>
                </a:solidFill>
              </a:defRPr>
            </a:lvl2pPr>
            <a:lvl3pPr lvl="2">
              <a:spcBef>
                <a:spcPts val="0"/>
              </a:spcBef>
              <a:spcAft>
                <a:spcPts val="0"/>
              </a:spcAft>
              <a:buClr>
                <a:schemeClr val="dk1"/>
              </a:buClr>
              <a:buSzPts val="2000"/>
              <a:buNone/>
              <a:defRPr b="1" sz="2000">
                <a:solidFill>
                  <a:schemeClr val="dk1"/>
                </a:solidFill>
              </a:defRPr>
            </a:lvl3pPr>
            <a:lvl4pPr lvl="3">
              <a:spcBef>
                <a:spcPts val="0"/>
              </a:spcBef>
              <a:spcAft>
                <a:spcPts val="0"/>
              </a:spcAft>
              <a:buClr>
                <a:schemeClr val="dk1"/>
              </a:buClr>
              <a:buSzPts val="2000"/>
              <a:buNone/>
              <a:defRPr b="1" sz="2000">
                <a:solidFill>
                  <a:schemeClr val="dk1"/>
                </a:solidFill>
              </a:defRPr>
            </a:lvl4pPr>
            <a:lvl5pPr lvl="4">
              <a:spcBef>
                <a:spcPts val="0"/>
              </a:spcBef>
              <a:spcAft>
                <a:spcPts val="0"/>
              </a:spcAft>
              <a:buClr>
                <a:schemeClr val="dk1"/>
              </a:buClr>
              <a:buSzPts val="2000"/>
              <a:buNone/>
              <a:defRPr b="1" sz="2000">
                <a:solidFill>
                  <a:schemeClr val="dk1"/>
                </a:solidFill>
              </a:defRPr>
            </a:lvl5pPr>
            <a:lvl6pPr lvl="5">
              <a:spcBef>
                <a:spcPts val="0"/>
              </a:spcBef>
              <a:spcAft>
                <a:spcPts val="0"/>
              </a:spcAft>
              <a:buClr>
                <a:schemeClr val="dk1"/>
              </a:buClr>
              <a:buSzPts val="2000"/>
              <a:buNone/>
              <a:defRPr b="1" sz="2000">
                <a:solidFill>
                  <a:schemeClr val="dk1"/>
                </a:solidFill>
              </a:defRPr>
            </a:lvl6pPr>
            <a:lvl7pPr lvl="6">
              <a:spcBef>
                <a:spcPts val="0"/>
              </a:spcBef>
              <a:spcAft>
                <a:spcPts val="0"/>
              </a:spcAft>
              <a:buClr>
                <a:schemeClr val="dk1"/>
              </a:buClr>
              <a:buSzPts val="2000"/>
              <a:buNone/>
              <a:defRPr b="1" sz="2000">
                <a:solidFill>
                  <a:schemeClr val="dk1"/>
                </a:solidFill>
              </a:defRPr>
            </a:lvl7pPr>
            <a:lvl8pPr lvl="7">
              <a:spcBef>
                <a:spcPts val="0"/>
              </a:spcBef>
              <a:spcAft>
                <a:spcPts val="0"/>
              </a:spcAft>
              <a:buClr>
                <a:schemeClr val="dk1"/>
              </a:buClr>
              <a:buSzPts val="2000"/>
              <a:buNone/>
              <a:defRPr b="1" sz="2000">
                <a:solidFill>
                  <a:schemeClr val="dk1"/>
                </a:solidFill>
              </a:defRPr>
            </a:lvl8pPr>
            <a:lvl9pPr lvl="8">
              <a:spcBef>
                <a:spcPts val="0"/>
              </a:spcBef>
              <a:spcAft>
                <a:spcPts val="0"/>
              </a:spcAft>
              <a:buClr>
                <a:schemeClr val="dk1"/>
              </a:buClr>
              <a:buSzPts val="2000"/>
              <a:buNone/>
              <a:defRPr b="1" sz="2000">
                <a:solidFill>
                  <a:schemeClr val="dk1"/>
                </a:solidFill>
              </a:defRPr>
            </a:lvl9pPr>
          </a:lstStyle>
          <a:p/>
        </p:txBody>
      </p:sp>
      <p:sp>
        <p:nvSpPr>
          <p:cNvPr id="2218" name="Google Shape;2218;p272"/>
          <p:cNvSpPr txBox="1"/>
          <p:nvPr>
            <p:ph idx="1" type="subTitle"/>
          </p:nvPr>
        </p:nvSpPr>
        <p:spPr>
          <a:xfrm>
            <a:off x="5024185" y="2263300"/>
            <a:ext cx="3400800" cy="13173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1400"/>
              <a:buFont typeface="Didact Gothic"/>
              <a:buNone/>
              <a:defRPr sz="1400">
                <a:solidFill>
                  <a:schemeClr val="dk1"/>
                </a:solidFill>
                <a:latin typeface="Didact Gothic"/>
                <a:ea typeface="Didact Gothic"/>
                <a:cs typeface="Didact Gothic"/>
                <a:sym typeface="Didact Gothic"/>
              </a:defRPr>
            </a:lvl1pPr>
            <a:lvl2pPr lvl="1">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spcBef>
                <a:spcPts val="1600"/>
              </a:spcBef>
              <a:spcAft>
                <a:spcPts val="160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219" name="Google Shape;2219;p27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8">
  <p:cSld name="CUSTOM_21_1">
    <p:bg>
      <p:bgPr>
        <a:solidFill>
          <a:schemeClr val="dk1"/>
        </a:solidFill>
      </p:bgPr>
    </p:bg>
    <p:spTree>
      <p:nvGrpSpPr>
        <p:cNvPr id="2220" name="Shape 2220"/>
        <p:cNvGrpSpPr/>
        <p:nvPr/>
      </p:nvGrpSpPr>
      <p:grpSpPr>
        <a:xfrm>
          <a:off x="0" y="0"/>
          <a:ext cx="0" cy="0"/>
          <a:chOff x="0" y="0"/>
          <a:chExt cx="0" cy="0"/>
        </a:xfrm>
      </p:grpSpPr>
      <p:sp>
        <p:nvSpPr>
          <p:cNvPr id="2221" name="Google Shape;2221;p273"/>
          <p:cNvSpPr txBox="1"/>
          <p:nvPr>
            <p:ph idx="1" type="body"/>
          </p:nvPr>
        </p:nvSpPr>
        <p:spPr>
          <a:xfrm>
            <a:off x="713225" y="2347842"/>
            <a:ext cx="4109100" cy="1447500"/>
          </a:xfrm>
          <a:prstGeom prst="rect">
            <a:avLst/>
          </a:prstGeom>
        </p:spPr>
        <p:txBody>
          <a:bodyPr anchorCtr="0" anchor="t" bIns="91425" lIns="91425" spcFirstLastPara="1" rIns="91425" wrap="square" tIns="91425">
            <a:noAutofit/>
          </a:bodyPr>
          <a:lstStyle>
            <a:lvl1pPr indent="-323850" lvl="0" marL="457200">
              <a:lnSpc>
                <a:spcPct val="100000"/>
              </a:lnSpc>
              <a:spcBef>
                <a:spcPts val="0"/>
              </a:spcBef>
              <a:spcAft>
                <a:spcPts val="0"/>
              </a:spcAft>
              <a:buClr>
                <a:srgbClr val="000000"/>
              </a:buClr>
              <a:buSzPts val="1500"/>
              <a:buFont typeface="Montserrat"/>
              <a:buChar char="●"/>
              <a:defRPr>
                <a:solidFill>
                  <a:schemeClr val="lt1"/>
                </a:solidFill>
                <a:latin typeface="Didact Gothic"/>
                <a:ea typeface="Didact Gothic"/>
                <a:cs typeface="Didact Gothic"/>
                <a:sym typeface="Didact Gothic"/>
              </a:defRPr>
            </a:lvl1pPr>
            <a:lvl2pPr indent="-298450" lvl="1" marL="914400">
              <a:spcBef>
                <a:spcPts val="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2pPr>
            <a:lvl3pPr indent="-298450" lvl="2" marL="1371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3pPr>
            <a:lvl4pPr indent="-298450" lvl="3" marL="18288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4pPr>
            <a:lvl5pPr indent="-298450" lvl="4" marL="22860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5pPr>
            <a:lvl6pPr indent="-298450" lvl="5" marL="27432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6pPr>
            <a:lvl7pPr indent="-298450" lvl="6" marL="32004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7pPr>
            <a:lvl8pPr indent="-298450" lvl="7" marL="3657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8pPr>
            <a:lvl9pPr indent="-298450" lvl="8" marL="4114800">
              <a:spcBef>
                <a:spcPts val="1600"/>
              </a:spcBef>
              <a:spcAft>
                <a:spcPts val="1600"/>
              </a:spcAft>
              <a:buClr>
                <a:srgbClr val="000000"/>
              </a:buClr>
              <a:buSzPts val="1100"/>
              <a:buFont typeface="Montserrat"/>
              <a:buChar char="■"/>
              <a:defRPr>
                <a:solidFill>
                  <a:schemeClr val="lt1"/>
                </a:solidFill>
                <a:latin typeface="Didact Gothic"/>
                <a:ea typeface="Didact Gothic"/>
                <a:cs typeface="Didact Gothic"/>
                <a:sym typeface="Didact Gothic"/>
              </a:defRPr>
            </a:lvl9pPr>
          </a:lstStyle>
          <a:p/>
        </p:txBody>
      </p:sp>
      <p:sp>
        <p:nvSpPr>
          <p:cNvPr id="2222" name="Google Shape;2222;p273"/>
          <p:cNvSpPr txBox="1"/>
          <p:nvPr>
            <p:ph type="title"/>
          </p:nvPr>
        </p:nvSpPr>
        <p:spPr>
          <a:xfrm>
            <a:off x="713225" y="1521325"/>
            <a:ext cx="41091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700"/>
              <a:buNone/>
              <a:defRPr b="1" sz="3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2223" name="Google Shape;2223;p273"/>
          <p:cNvSpPr/>
          <p:nvPr/>
        </p:nvSpPr>
        <p:spPr>
          <a:xfrm rot="5400000">
            <a:off x="-761012" y="-790512"/>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24" name="Google Shape;2224;p273"/>
          <p:cNvSpPr/>
          <p:nvPr/>
        </p:nvSpPr>
        <p:spPr>
          <a:xfrm rot="5400000">
            <a:off x="-856262" y="-1009587"/>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25" name="Google Shape;2225;p273"/>
          <p:cNvSpPr/>
          <p:nvPr/>
        </p:nvSpPr>
        <p:spPr>
          <a:xfrm rot="-5400000">
            <a:off x="2896850" y="288000"/>
            <a:ext cx="10141200" cy="4567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27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9">
  <p:cSld name="CUSTOM_21_1_1">
    <p:bg>
      <p:bgPr>
        <a:solidFill>
          <a:schemeClr val="accent6"/>
        </a:solidFill>
      </p:bgPr>
    </p:bg>
    <p:spTree>
      <p:nvGrpSpPr>
        <p:cNvPr id="2227" name="Shape 2227"/>
        <p:cNvGrpSpPr/>
        <p:nvPr/>
      </p:nvGrpSpPr>
      <p:grpSpPr>
        <a:xfrm>
          <a:off x="0" y="0"/>
          <a:ext cx="0" cy="0"/>
          <a:chOff x="0" y="0"/>
          <a:chExt cx="0" cy="0"/>
        </a:xfrm>
      </p:grpSpPr>
      <p:sp>
        <p:nvSpPr>
          <p:cNvPr id="2228" name="Google Shape;2228;p274"/>
          <p:cNvSpPr/>
          <p:nvPr/>
        </p:nvSpPr>
        <p:spPr>
          <a:xfrm flipH="1" rot="10800000">
            <a:off x="-2390100" y="-102475"/>
            <a:ext cx="13887000" cy="6572400"/>
          </a:xfrm>
          <a:prstGeom prst="triangle">
            <a:avLst>
              <a:gd fmla="val 4985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274"/>
          <p:cNvSpPr/>
          <p:nvPr/>
        </p:nvSpPr>
        <p:spPr>
          <a:xfrm>
            <a:off x="-5261951" y="1545125"/>
            <a:ext cx="7035600" cy="3277200"/>
          </a:xfrm>
          <a:prstGeom prst="triangle">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274"/>
          <p:cNvSpPr txBox="1"/>
          <p:nvPr>
            <p:ph idx="1" type="body"/>
          </p:nvPr>
        </p:nvSpPr>
        <p:spPr>
          <a:xfrm>
            <a:off x="2434275" y="3133239"/>
            <a:ext cx="4275300" cy="481200"/>
          </a:xfrm>
          <a:prstGeom prst="rect">
            <a:avLst/>
          </a:prstGeom>
        </p:spPr>
        <p:txBody>
          <a:bodyPr anchorCtr="0" anchor="t" bIns="91425" lIns="91425" spcFirstLastPara="1" rIns="91425" wrap="square" tIns="91425">
            <a:noAutofit/>
          </a:bodyPr>
          <a:lstStyle>
            <a:lvl1pPr indent="-323850" lvl="0" marL="457200" algn="ctr">
              <a:lnSpc>
                <a:spcPct val="100000"/>
              </a:lnSpc>
              <a:spcBef>
                <a:spcPts val="0"/>
              </a:spcBef>
              <a:spcAft>
                <a:spcPts val="0"/>
              </a:spcAft>
              <a:buClr>
                <a:srgbClr val="000000"/>
              </a:buClr>
              <a:buSzPts val="1500"/>
              <a:buFont typeface="Montserrat"/>
              <a:buChar char="●"/>
              <a:defRPr>
                <a:solidFill>
                  <a:schemeClr val="lt1"/>
                </a:solidFill>
                <a:latin typeface="Didact Gothic"/>
                <a:ea typeface="Didact Gothic"/>
                <a:cs typeface="Didact Gothic"/>
                <a:sym typeface="Didact Gothic"/>
              </a:defRPr>
            </a:lvl1pPr>
            <a:lvl2pPr indent="-298450" lvl="1" marL="914400">
              <a:spcBef>
                <a:spcPts val="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2pPr>
            <a:lvl3pPr indent="-298450" lvl="2" marL="1371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3pPr>
            <a:lvl4pPr indent="-298450" lvl="3" marL="18288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4pPr>
            <a:lvl5pPr indent="-298450" lvl="4" marL="22860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5pPr>
            <a:lvl6pPr indent="-298450" lvl="5" marL="27432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6pPr>
            <a:lvl7pPr indent="-298450" lvl="6" marL="32004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7pPr>
            <a:lvl8pPr indent="-298450" lvl="7" marL="3657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8pPr>
            <a:lvl9pPr indent="-298450" lvl="8" marL="4114800">
              <a:spcBef>
                <a:spcPts val="1600"/>
              </a:spcBef>
              <a:spcAft>
                <a:spcPts val="1600"/>
              </a:spcAft>
              <a:buClr>
                <a:srgbClr val="000000"/>
              </a:buClr>
              <a:buSzPts val="1100"/>
              <a:buFont typeface="Montserrat"/>
              <a:buChar char="■"/>
              <a:defRPr>
                <a:solidFill>
                  <a:schemeClr val="lt1"/>
                </a:solidFill>
                <a:latin typeface="Didact Gothic"/>
                <a:ea typeface="Didact Gothic"/>
                <a:cs typeface="Didact Gothic"/>
                <a:sym typeface="Didact Gothic"/>
              </a:defRPr>
            </a:lvl9pPr>
          </a:lstStyle>
          <a:p/>
        </p:txBody>
      </p:sp>
      <p:sp>
        <p:nvSpPr>
          <p:cNvPr id="2231" name="Google Shape;2231;p274"/>
          <p:cNvSpPr txBox="1"/>
          <p:nvPr>
            <p:ph type="title"/>
          </p:nvPr>
        </p:nvSpPr>
        <p:spPr>
          <a:xfrm>
            <a:off x="1726200" y="1681450"/>
            <a:ext cx="5691600" cy="13110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6000"/>
              <a:buNone/>
              <a:defRPr b="1" sz="8000">
                <a:solidFill>
                  <a:schemeClr val="lt1"/>
                </a:solidFill>
              </a:defRPr>
            </a:lvl1pPr>
            <a:lvl2pPr lvl="1">
              <a:spcBef>
                <a:spcPts val="0"/>
              </a:spcBef>
              <a:spcAft>
                <a:spcPts val="0"/>
              </a:spcAft>
              <a:buClr>
                <a:schemeClr val="lt1"/>
              </a:buClr>
              <a:buSzPts val="6000"/>
              <a:buNone/>
              <a:defRPr b="1" sz="6000">
                <a:solidFill>
                  <a:schemeClr val="lt1"/>
                </a:solidFill>
              </a:defRPr>
            </a:lvl2pPr>
            <a:lvl3pPr lvl="2">
              <a:spcBef>
                <a:spcPts val="0"/>
              </a:spcBef>
              <a:spcAft>
                <a:spcPts val="0"/>
              </a:spcAft>
              <a:buClr>
                <a:schemeClr val="lt1"/>
              </a:buClr>
              <a:buSzPts val="6000"/>
              <a:buNone/>
              <a:defRPr b="1" sz="6000">
                <a:solidFill>
                  <a:schemeClr val="lt1"/>
                </a:solidFill>
              </a:defRPr>
            </a:lvl3pPr>
            <a:lvl4pPr lvl="3">
              <a:spcBef>
                <a:spcPts val="0"/>
              </a:spcBef>
              <a:spcAft>
                <a:spcPts val="0"/>
              </a:spcAft>
              <a:buClr>
                <a:schemeClr val="lt1"/>
              </a:buClr>
              <a:buSzPts val="6000"/>
              <a:buNone/>
              <a:defRPr b="1" sz="6000">
                <a:solidFill>
                  <a:schemeClr val="lt1"/>
                </a:solidFill>
              </a:defRPr>
            </a:lvl4pPr>
            <a:lvl5pPr lvl="4">
              <a:spcBef>
                <a:spcPts val="0"/>
              </a:spcBef>
              <a:spcAft>
                <a:spcPts val="0"/>
              </a:spcAft>
              <a:buClr>
                <a:schemeClr val="lt1"/>
              </a:buClr>
              <a:buSzPts val="6000"/>
              <a:buNone/>
              <a:defRPr b="1" sz="6000">
                <a:solidFill>
                  <a:schemeClr val="lt1"/>
                </a:solidFill>
              </a:defRPr>
            </a:lvl5pPr>
            <a:lvl6pPr lvl="5">
              <a:spcBef>
                <a:spcPts val="0"/>
              </a:spcBef>
              <a:spcAft>
                <a:spcPts val="0"/>
              </a:spcAft>
              <a:buClr>
                <a:schemeClr val="lt1"/>
              </a:buClr>
              <a:buSzPts val="6000"/>
              <a:buNone/>
              <a:defRPr b="1" sz="6000">
                <a:solidFill>
                  <a:schemeClr val="lt1"/>
                </a:solidFill>
              </a:defRPr>
            </a:lvl6pPr>
            <a:lvl7pPr lvl="6">
              <a:spcBef>
                <a:spcPts val="0"/>
              </a:spcBef>
              <a:spcAft>
                <a:spcPts val="0"/>
              </a:spcAft>
              <a:buClr>
                <a:schemeClr val="lt1"/>
              </a:buClr>
              <a:buSzPts val="6000"/>
              <a:buNone/>
              <a:defRPr b="1" sz="6000">
                <a:solidFill>
                  <a:schemeClr val="lt1"/>
                </a:solidFill>
              </a:defRPr>
            </a:lvl7pPr>
            <a:lvl8pPr lvl="7">
              <a:spcBef>
                <a:spcPts val="0"/>
              </a:spcBef>
              <a:spcAft>
                <a:spcPts val="0"/>
              </a:spcAft>
              <a:buClr>
                <a:schemeClr val="lt1"/>
              </a:buClr>
              <a:buSzPts val="6000"/>
              <a:buNone/>
              <a:defRPr b="1" sz="6000">
                <a:solidFill>
                  <a:schemeClr val="lt1"/>
                </a:solidFill>
              </a:defRPr>
            </a:lvl8pPr>
            <a:lvl9pPr lvl="8">
              <a:spcBef>
                <a:spcPts val="0"/>
              </a:spcBef>
              <a:spcAft>
                <a:spcPts val="0"/>
              </a:spcAft>
              <a:buClr>
                <a:schemeClr val="lt1"/>
              </a:buClr>
              <a:buSzPts val="6000"/>
              <a:buNone/>
              <a:defRPr b="1" sz="6000">
                <a:solidFill>
                  <a:schemeClr val="lt1"/>
                </a:solidFill>
              </a:defRPr>
            </a:lvl9pPr>
          </a:lstStyle>
          <a:p/>
        </p:txBody>
      </p:sp>
      <p:sp>
        <p:nvSpPr>
          <p:cNvPr id="2232" name="Google Shape;2232;p274"/>
          <p:cNvSpPr/>
          <p:nvPr/>
        </p:nvSpPr>
        <p:spPr>
          <a:xfrm rot="10800000">
            <a:off x="6919375" y="-738125"/>
            <a:ext cx="3405900" cy="3302400"/>
          </a:xfrm>
          <a:prstGeom prst="rtTriangl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33" name="Google Shape;2233;p274"/>
          <p:cNvSpPr/>
          <p:nvPr/>
        </p:nvSpPr>
        <p:spPr>
          <a:xfrm rot="10800000">
            <a:off x="7062250" y="-795275"/>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34" name="Google Shape;2234;p27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33">
    <p:bg>
      <p:bgPr>
        <a:solidFill>
          <a:schemeClr val="dk1"/>
        </a:solidFill>
      </p:bgPr>
    </p:bg>
    <p:spTree>
      <p:nvGrpSpPr>
        <p:cNvPr id="2235" name="Shape 2235"/>
        <p:cNvGrpSpPr/>
        <p:nvPr/>
      </p:nvGrpSpPr>
      <p:grpSpPr>
        <a:xfrm>
          <a:off x="0" y="0"/>
          <a:ext cx="0" cy="0"/>
          <a:chOff x="0" y="0"/>
          <a:chExt cx="0" cy="0"/>
        </a:xfrm>
      </p:grpSpPr>
      <p:sp>
        <p:nvSpPr>
          <p:cNvPr id="2236" name="Google Shape;2236;p275"/>
          <p:cNvSpPr/>
          <p:nvPr/>
        </p:nvSpPr>
        <p:spPr>
          <a:xfrm rot="-5400000">
            <a:off x="7319425" y="3228300"/>
            <a:ext cx="2112600" cy="2048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275"/>
          <p:cNvSpPr/>
          <p:nvPr/>
        </p:nvSpPr>
        <p:spPr>
          <a:xfrm>
            <a:off x="-519650" y="2386850"/>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38" name="Google Shape;2238;p275"/>
          <p:cNvSpPr/>
          <p:nvPr/>
        </p:nvSpPr>
        <p:spPr>
          <a:xfrm>
            <a:off x="-738725" y="2482100"/>
            <a:ext cx="3405900" cy="330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39" name="Google Shape;2239;p275"/>
          <p:cNvSpPr/>
          <p:nvPr/>
        </p:nvSpPr>
        <p:spPr>
          <a:xfrm rot="10800000">
            <a:off x="6727825" y="-915550"/>
            <a:ext cx="3405900" cy="330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40" name="Google Shape;2240;p275"/>
          <p:cNvSpPr/>
          <p:nvPr/>
        </p:nvSpPr>
        <p:spPr>
          <a:xfrm rot="5400000">
            <a:off x="-262475" y="-1889875"/>
            <a:ext cx="3405900" cy="33024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41" name="Google Shape;2241;p275"/>
          <p:cNvSpPr txBox="1"/>
          <p:nvPr>
            <p:ph type="title"/>
          </p:nvPr>
        </p:nvSpPr>
        <p:spPr>
          <a:xfrm>
            <a:off x="713226" y="1795438"/>
            <a:ext cx="3400800" cy="5286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3000"/>
              <a:buNone/>
              <a:defRPr b="1" sz="3000">
                <a:solidFill>
                  <a:schemeClr val="lt1"/>
                </a:solidFill>
              </a:defRPr>
            </a:lvl1pPr>
            <a:lvl2pPr lvl="1">
              <a:spcBef>
                <a:spcPts val="0"/>
              </a:spcBef>
              <a:spcAft>
                <a:spcPts val="0"/>
              </a:spcAft>
              <a:buClr>
                <a:schemeClr val="lt1"/>
              </a:buClr>
              <a:buSzPts val="2000"/>
              <a:buNone/>
              <a:defRPr b="1" sz="2000">
                <a:solidFill>
                  <a:schemeClr val="lt1"/>
                </a:solidFill>
              </a:defRPr>
            </a:lvl2pPr>
            <a:lvl3pPr lvl="2">
              <a:spcBef>
                <a:spcPts val="0"/>
              </a:spcBef>
              <a:spcAft>
                <a:spcPts val="0"/>
              </a:spcAft>
              <a:buClr>
                <a:schemeClr val="lt1"/>
              </a:buClr>
              <a:buSzPts val="2000"/>
              <a:buNone/>
              <a:defRPr b="1" sz="2000">
                <a:solidFill>
                  <a:schemeClr val="lt1"/>
                </a:solidFill>
              </a:defRPr>
            </a:lvl3pPr>
            <a:lvl4pPr lvl="3">
              <a:spcBef>
                <a:spcPts val="0"/>
              </a:spcBef>
              <a:spcAft>
                <a:spcPts val="0"/>
              </a:spcAft>
              <a:buClr>
                <a:schemeClr val="lt1"/>
              </a:buClr>
              <a:buSzPts val="2000"/>
              <a:buNone/>
              <a:defRPr b="1" sz="2000">
                <a:solidFill>
                  <a:schemeClr val="lt1"/>
                </a:solidFill>
              </a:defRPr>
            </a:lvl4pPr>
            <a:lvl5pPr lvl="4">
              <a:spcBef>
                <a:spcPts val="0"/>
              </a:spcBef>
              <a:spcAft>
                <a:spcPts val="0"/>
              </a:spcAft>
              <a:buClr>
                <a:schemeClr val="lt1"/>
              </a:buClr>
              <a:buSzPts val="2000"/>
              <a:buNone/>
              <a:defRPr b="1" sz="2000">
                <a:solidFill>
                  <a:schemeClr val="lt1"/>
                </a:solidFill>
              </a:defRPr>
            </a:lvl5pPr>
            <a:lvl6pPr lvl="5">
              <a:spcBef>
                <a:spcPts val="0"/>
              </a:spcBef>
              <a:spcAft>
                <a:spcPts val="0"/>
              </a:spcAft>
              <a:buClr>
                <a:schemeClr val="lt1"/>
              </a:buClr>
              <a:buSzPts val="2000"/>
              <a:buNone/>
              <a:defRPr b="1" sz="2000">
                <a:solidFill>
                  <a:schemeClr val="lt1"/>
                </a:solidFill>
              </a:defRPr>
            </a:lvl6pPr>
            <a:lvl7pPr lvl="6">
              <a:spcBef>
                <a:spcPts val="0"/>
              </a:spcBef>
              <a:spcAft>
                <a:spcPts val="0"/>
              </a:spcAft>
              <a:buClr>
                <a:schemeClr val="lt1"/>
              </a:buClr>
              <a:buSzPts val="2000"/>
              <a:buNone/>
              <a:defRPr b="1" sz="2000">
                <a:solidFill>
                  <a:schemeClr val="lt1"/>
                </a:solidFill>
              </a:defRPr>
            </a:lvl7pPr>
            <a:lvl8pPr lvl="7">
              <a:spcBef>
                <a:spcPts val="0"/>
              </a:spcBef>
              <a:spcAft>
                <a:spcPts val="0"/>
              </a:spcAft>
              <a:buClr>
                <a:schemeClr val="lt1"/>
              </a:buClr>
              <a:buSzPts val="2000"/>
              <a:buNone/>
              <a:defRPr b="1" sz="2000">
                <a:solidFill>
                  <a:schemeClr val="lt1"/>
                </a:solidFill>
              </a:defRPr>
            </a:lvl8pPr>
            <a:lvl9pPr lvl="8">
              <a:spcBef>
                <a:spcPts val="0"/>
              </a:spcBef>
              <a:spcAft>
                <a:spcPts val="0"/>
              </a:spcAft>
              <a:buClr>
                <a:schemeClr val="lt1"/>
              </a:buClr>
              <a:buSzPts val="2000"/>
              <a:buNone/>
              <a:defRPr b="1" sz="2000">
                <a:solidFill>
                  <a:schemeClr val="lt1"/>
                </a:solidFill>
              </a:defRPr>
            </a:lvl9pPr>
          </a:lstStyle>
          <a:p/>
        </p:txBody>
      </p:sp>
      <p:sp>
        <p:nvSpPr>
          <p:cNvPr id="2242" name="Google Shape;2242;p275"/>
          <p:cNvSpPr txBox="1"/>
          <p:nvPr>
            <p:ph idx="1" type="subTitle"/>
          </p:nvPr>
        </p:nvSpPr>
        <p:spPr>
          <a:xfrm>
            <a:off x="713225" y="2630156"/>
            <a:ext cx="3400800" cy="42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spcBef>
                <a:spcPts val="1600"/>
              </a:spcBef>
              <a:spcAft>
                <a:spcPts val="160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243" name="Google Shape;2243;p27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1_1">
    <p:bg>
      <p:bgPr>
        <a:solidFill>
          <a:schemeClr val="accent5"/>
        </a:solidFill>
      </p:bgPr>
    </p:bg>
    <p:spTree>
      <p:nvGrpSpPr>
        <p:cNvPr id="168" name="Shape 168"/>
        <p:cNvGrpSpPr/>
        <p:nvPr/>
      </p:nvGrpSpPr>
      <p:grpSpPr>
        <a:xfrm>
          <a:off x="0" y="0"/>
          <a:ext cx="0" cy="0"/>
          <a:chOff x="0" y="0"/>
          <a:chExt cx="0" cy="0"/>
        </a:xfrm>
      </p:grpSpPr>
      <p:sp>
        <p:nvSpPr>
          <p:cNvPr id="169" name="Google Shape;169;p29"/>
          <p:cNvSpPr txBox="1"/>
          <p:nvPr>
            <p:ph type="title"/>
          </p:nvPr>
        </p:nvSpPr>
        <p:spPr>
          <a:xfrm flipH="1">
            <a:off x="1821475" y="2527625"/>
            <a:ext cx="5501100" cy="463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600"/>
              <a:buNone/>
              <a:defRPr b="1" sz="3600">
                <a:solidFill>
                  <a:schemeClr val="dk1"/>
                </a:solidFill>
              </a:defRPr>
            </a:lvl1pPr>
            <a:lvl2pPr lvl="1" algn="ctr">
              <a:spcBef>
                <a:spcPts val="0"/>
              </a:spcBef>
              <a:spcAft>
                <a:spcPts val="0"/>
              </a:spcAft>
              <a:buClr>
                <a:schemeClr val="dk1"/>
              </a:buClr>
              <a:buSzPts val="3600"/>
              <a:buNone/>
              <a:defRPr b="1" sz="3600">
                <a:solidFill>
                  <a:schemeClr val="dk1"/>
                </a:solidFill>
              </a:defRPr>
            </a:lvl2pPr>
            <a:lvl3pPr lvl="2" algn="ctr">
              <a:spcBef>
                <a:spcPts val="0"/>
              </a:spcBef>
              <a:spcAft>
                <a:spcPts val="0"/>
              </a:spcAft>
              <a:buClr>
                <a:schemeClr val="dk1"/>
              </a:buClr>
              <a:buSzPts val="3600"/>
              <a:buNone/>
              <a:defRPr b="1" sz="3600">
                <a:solidFill>
                  <a:schemeClr val="dk1"/>
                </a:solidFill>
              </a:defRPr>
            </a:lvl3pPr>
            <a:lvl4pPr lvl="3" algn="ctr">
              <a:spcBef>
                <a:spcPts val="0"/>
              </a:spcBef>
              <a:spcAft>
                <a:spcPts val="0"/>
              </a:spcAft>
              <a:buClr>
                <a:schemeClr val="dk1"/>
              </a:buClr>
              <a:buSzPts val="3600"/>
              <a:buNone/>
              <a:defRPr b="1" sz="3600">
                <a:solidFill>
                  <a:schemeClr val="dk1"/>
                </a:solidFill>
              </a:defRPr>
            </a:lvl4pPr>
            <a:lvl5pPr lvl="4" algn="ctr">
              <a:spcBef>
                <a:spcPts val="0"/>
              </a:spcBef>
              <a:spcAft>
                <a:spcPts val="0"/>
              </a:spcAft>
              <a:buClr>
                <a:schemeClr val="dk1"/>
              </a:buClr>
              <a:buSzPts val="3600"/>
              <a:buNone/>
              <a:defRPr b="1" sz="3600">
                <a:solidFill>
                  <a:schemeClr val="dk1"/>
                </a:solidFill>
              </a:defRPr>
            </a:lvl5pPr>
            <a:lvl6pPr lvl="5" algn="ctr">
              <a:spcBef>
                <a:spcPts val="0"/>
              </a:spcBef>
              <a:spcAft>
                <a:spcPts val="0"/>
              </a:spcAft>
              <a:buClr>
                <a:schemeClr val="dk1"/>
              </a:buClr>
              <a:buSzPts val="3600"/>
              <a:buNone/>
              <a:defRPr b="1" sz="3600">
                <a:solidFill>
                  <a:schemeClr val="dk1"/>
                </a:solidFill>
              </a:defRPr>
            </a:lvl6pPr>
            <a:lvl7pPr lvl="6" algn="ctr">
              <a:spcBef>
                <a:spcPts val="0"/>
              </a:spcBef>
              <a:spcAft>
                <a:spcPts val="0"/>
              </a:spcAft>
              <a:buClr>
                <a:schemeClr val="dk1"/>
              </a:buClr>
              <a:buSzPts val="3600"/>
              <a:buNone/>
              <a:defRPr b="1" sz="3600">
                <a:solidFill>
                  <a:schemeClr val="dk1"/>
                </a:solidFill>
              </a:defRPr>
            </a:lvl7pPr>
            <a:lvl8pPr lvl="7" algn="ctr">
              <a:spcBef>
                <a:spcPts val="0"/>
              </a:spcBef>
              <a:spcAft>
                <a:spcPts val="0"/>
              </a:spcAft>
              <a:buClr>
                <a:schemeClr val="dk1"/>
              </a:buClr>
              <a:buSzPts val="3600"/>
              <a:buNone/>
              <a:defRPr b="1" sz="3600">
                <a:solidFill>
                  <a:schemeClr val="dk1"/>
                </a:solidFill>
              </a:defRPr>
            </a:lvl8pPr>
            <a:lvl9pPr lvl="8" algn="ctr">
              <a:spcBef>
                <a:spcPts val="0"/>
              </a:spcBef>
              <a:spcAft>
                <a:spcPts val="0"/>
              </a:spcAft>
              <a:buClr>
                <a:schemeClr val="dk1"/>
              </a:buClr>
              <a:buSzPts val="3600"/>
              <a:buNone/>
              <a:defRPr b="1" sz="3600">
                <a:solidFill>
                  <a:schemeClr val="dk1"/>
                </a:solidFill>
              </a:defRPr>
            </a:lvl9pPr>
          </a:lstStyle>
          <a:p/>
        </p:txBody>
      </p:sp>
      <p:sp>
        <p:nvSpPr>
          <p:cNvPr id="170" name="Google Shape;170;p29"/>
          <p:cNvSpPr txBox="1"/>
          <p:nvPr>
            <p:ph hasCustomPrompt="1" idx="2" type="title"/>
          </p:nvPr>
        </p:nvSpPr>
        <p:spPr>
          <a:xfrm flipH="1">
            <a:off x="3043350" y="1533511"/>
            <a:ext cx="3057300" cy="87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8000"/>
              <a:buNone/>
              <a:defRPr b="1" sz="8000">
                <a:solidFill>
                  <a:schemeClr val="dk1"/>
                </a:solidFill>
              </a:defRPr>
            </a:lvl1pPr>
            <a:lvl2pPr lvl="1" algn="ctr">
              <a:spcBef>
                <a:spcPts val="0"/>
              </a:spcBef>
              <a:spcAft>
                <a:spcPts val="0"/>
              </a:spcAft>
              <a:buClr>
                <a:schemeClr val="dk1"/>
              </a:buClr>
              <a:buSzPts val="8000"/>
              <a:buNone/>
              <a:defRPr b="1" sz="8000">
                <a:solidFill>
                  <a:schemeClr val="dk1"/>
                </a:solidFill>
              </a:defRPr>
            </a:lvl2pPr>
            <a:lvl3pPr lvl="2" algn="ctr">
              <a:spcBef>
                <a:spcPts val="0"/>
              </a:spcBef>
              <a:spcAft>
                <a:spcPts val="0"/>
              </a:spcAft>
              <a:buClr>
                <a:schemeClr val="dk1"/>
              </a:buClr>
              <a:buSzPts val="8000"/>
              <a:buNone/>
              <a:defRPr b="1" sz="8000">
                <a:solidFill>
                  <a:schemeClr val="dk1"/>
                </a:solidFill>
              </a:defRPr>
            </a:lvl3pPr>
            <a:lvl4pPr lvl="3" algn="ctr">
              <a:spcBef>
                <a:spcPts val="0"/>
              </a:spcBef>
              <a:spcAft>
                <a:spcPts val="0"/>
              </a:spcAft>
              <a:buClr>
                <a:schemeClr val="dk1"/>
              </a:buClr>
              <a:buSzPts val="8000"/>
              <a:buNone/>
              <a:defRPr b="1" sz="8000">
                <a:solidFill>
                  <a:schemeClr val="dk1"/>
                </a:solidFill>
              </a:defRPr>
            </a:lvl4pPr>
            <a:lvl5pPr lvl="4" algn="ctr">
              <a:spcBef>
                <a:spcPts val="0"/>
              </a:spcBef>
              <a:spcAft>
                <a:spcPts val="0"/>
              </a:spcAft>
              <a:buClr>
                <a:schemeClr val="dk1"/>
              </a:buClr>
              <a:buSzPts val="8000"/>
              <a:buNone/>
              <a:defRPr b="1" sz="8000">
                <a:solidFill>
                  <a:schemeClr val="dk1"/>
                </a:solidFill>
              </a:defRPr>
            </a:lvl5pPr>
            <a:lvl6pPr lvl="5" algn="ctr">
              <a:spcBef>
                <a:spcPts val="0"/>
              </a:spcBef>
              <a:spcAft>
                <a:spcPts val="0"/>
              </a:spcAft>
              <a:buClr>
                <a:schemeClr val="dk1"/>
              </a:buClr>
              <a:buSzPts val="8000"/>
              <a:buNone/>
              <a:defRPr b="1" sz="8000">
                <a:solidFill>
                  <a:schemeClr val="dk1"/>
                </a:solidFill>
              </a:defRPr>
            </a:lvl6pPr>
            <a:lvl7pPr lvl="6" algn="ctr">
              <a:spcBef>
                <a:spcPts val="0"/>
              </a:spcBef>
              <a:spcAft>
                <a:spcPts val="0"/>
              </a:spcAft>
              <a:buClr>
                <a:schemeClr val="dk1"/>
              </a:buClr>
              <a:buSzPts val="8000"/>
              <a:buNone/>
              <a:defRPr b="1" sz="8000">
                <a:solidFill>
                  <a:schemeClr val="dk1"/>
                </a:solidFill>
              </a:defRPr>
            </a:lvl7pPr>
            <a:lvl8pPr lvl="7" algn="ctr">
              <a:spcBef>
                <a:spcPts val="0"/>
              </a:spcBef>
              <a:spcAft>
                <a:spcPts val="0"/>
              </a:spcAft>
              <a:buClr>
                <a:schemeClr val="dk1"/>
              </a:buClr>
              <a:buSzPts val="8000"/>
              <a:buNone/>
              <a:defRPr b="1" sz="8000">
                <a:solidFill>
                  <a:schemeClr val="dk1"/>
                </a:solidFill>
              </a:defRPr>
            </a:lvl8pPr>
            <a:lvl9pPr lvl="8" algn="ctr">
              <a:spcBef>
                <a:spcPts val="0"/>
              </a:spcBef>
              <a:spcAft>
                <a:spcPts val="0"/>
              </a:spcAft>
              <a:buClr>
                <a:schemeClr val="dk1"/>
              </a:buClr>
              <a:buSzPts val="8000"/>
              <a:buNone/>
              <a:defRPr b="1" sz="8000">
                <a:solidFill>
                  <a:schemeClr val="dk1"/>
                </a:solidFill>
              </a:defRPr>
            </a:lvl9pPr>
          </a:lstStyle>
          <a:p>
            <a:r>
              <a:t>xx%</a:t>
            </a:r>
          </a:p>
        </p:txBody>
      </p:sp>
      <p:sp>
        <p:nvSpPr>
          <p:cNvPr id="171" name="Google Shape;171;p29"/>
          <p:cNvSpPr txBox="1"/>
          <p:nvPr>
            <p:ph idx="1" type="subTitle"/>
          </p:nvPr>
        </p:nvSpPr>
        <p:spPr>
          <a:xfrm flipH="1">
            <a:off x="3198150" y="3293187"/>
            <a:ext cx="2747700" cy="316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172" name="Google Shape;172;p29"/>
          <p:cNvCxnSpPr/>
          <p:nvPr/>
        </p:nvCxnSpPr>
        <p:spPr>
          <a:xfrm>
            <a:off x="6350113" y="-1501125"/>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173" name="Google Shape;173;p29"/>
          <p:cNvSpPr/>
          <p:nvPr/>
        </p:nvSpPr>
        <p:spPr>
          <a:xfrm>
            <a:off x="-64200" y="3825775"/>
            <a:ext cx="1296000" cy="138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9"/>
          <p:cNvSpPr/>
          <p:nvPr/>
        </p:nvSpPr>
        <p:spPr>
          <a:xfrm>
            <a:off x="5258900" y="-237925"/>
            <a:ext cx="11403900" cy="58443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9"/>
          <p:cNvSpPr/>
          <p:nvPr/>
        </p:nvSpPr>
        <p:spPr>
          <a:xfrm rot="10800000">
            <a:off x="-5389050" y="-2161975"/>
            <a:ext cx="11403900" cy="5844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9"/>
          <p:cNvSpPr/>
          <p:nvPr/>
        </p:nvSpPr>
        <p:spPr>
          <a:xfrm>
            <a:off x="5211275" y="3863525"/>
            <a:ext cx="2907300" cy="1490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9"/>
          <p:cNvSpPr/>
          <p:nvPr/>
        </p:nvSpPr>
        <p:spPr>
          <a:xfrm rot="10800000">
            <a:off x="1107975" y="-556075"/>
            <a:ext cx="2907300" cy="14901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_1">
    <p:bg>
      <p:bgPr>
        <a:solidFill>
          <a:schemeClr val="accent6"/>
        </a:solidFill>
      </p:bgPr>
    </p:bg>
    <p:spTree>
      <p:nvGrpSpPr>
        <p:cNvPr id="2244" name="Shape 2244"/>
        <p:cNvGrpSpPr/>
        <p:nvPr/>
      </p:nvGrpSpPr>
      <p:grpSpPr>
        <a:xfrm>
          <a:off x="0" y="0"/>
          <a:ext cx="0" cy="0"/>
          <a:chOff x="0" y="0"/>
          <a:chExt cx="0" cy="0"/>
        </a:xfrm>
      </p:grpSpPr>
      <p:sp>
        <p:nvSpPr>
          <p:cNvPr id="2245" name="Google Shape;2245;p276"/>
          <p:cNvSpPr/>
          <p:nvPr/>
        </p:nvSpPr>
        <p:spPr>
          <a:xfrm rot="-5400000">
            <a:off x="4642941" y="-1673359"/>
            <a:ext cx="7685100" cy="7451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46" name="Google Shape;2246;p276"/>
          <p:cNvSpPr/>
          <p:nvPr/>
        </p:nvSpPr>
        <p:spPr>
          <a:xfrm flipH="1" rot="-5400000">
            <a:off x="2841550" y="288050"/>
            <a:ext cx="10141200" cy="4567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276"/>
          <p:cNvSpPr txBox="1"/>
          <p:nvPr>
            <p:ph type="title"/>
          </p:nvPr>
        </p:nvSpPr>
        <p:spPr>
          <a:xfrm>
            <a:off x="713225" y="1627150"/>
            <a:ext cx="4659300" cy="1897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6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2248" name="Google Shape;2248;p276"/>
          <p:cNvSpPr/>
          <p:nvPr/>
        </p:nvSpPr>
        <p:spPr>
          <a:xfrm rot="5400000">
            <a:off x="-341212" y="-788137"/>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49" name="Google Shape;2249;p276"/>
          <p:cNvSpPr/>
          <p:nvPr/>
        </p:nvSpPr>
        <p:spPr>
          <a:xfrm rot="5400000">
            <a:off x="-436462" y="-1007212"/>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50" name="Google Shape;2250;p276"/>
          <p:cNvSpPr/>
          <p:nvPr/>
        </p:nvSpPr>
        <p:spPr>
          <a:xfrm flipH="1">
            <a:off x="5408725" y="4511825"/>
            <a:ext cx="3458400" cy="1923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27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_1">
    <p:bg>
      <p:bgPr>
        <a:solidFill>
          <a:schemeClr val="accent5"/>
        </a:solidFill>
      </p:bgPr>
    </p:bg>
    <p:spTree>
      <p:nvGrpSpPr>
        <p:cNvPr id="2252" name="Shape 2252"/>
        <p:cNvGrpSpPr/>
        <p:nvPr/>
      </p:nvGrpSpPr>
      <p:grpSpPr>
        <a:xfrm>
          <a:off x="0" y="0"/>
          <a:ext cx="0" cy="0"/>
          <a:chOff x="0" y="0"/>
          <a:chExt cx="0" cy="0"/>
        </a:xfrm>
      </p:grpSpPr>
      <p:sp>
        <p:nvSpPr>
          <p:cNvPr id="2253" name="Google Shape;2253;p277"/>
          <p:cNvSpPr txBox="1"/>
          <p:nvPr>
            <p:ph type="title"/>
          </p:nvPr>
        </p:nvSpPr>
        <p:spPr>
          <a:xfrm>
            <a:off x="1319574" y="201112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2254" name="Google Shape;2254;p277"/>
          <p:cNvSpPr txBox="1"/>
          <p:nvPr>
            <p:ph idx="1" type="subTitle"/>
          </p:nvPr>
        </p:nvSpPr>
        <p:spPr>
          <a:xfrm>
            <a:off x="1319576" y="2286575"/>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255" name="Google Shape;2255;p277"/>
          <p:cNvSpPr txBox="1"/>
          <p:nvPr>
            <p:ph idx="2" type="title"/>
          </p:nvPr>
        </p:nvSpPr>
        <p:spPr>
          <a:xfrm>
            <a:off x="4681398" y="201127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2256" name="Google Shape;2256;p277"/>
          <p:cNvSpPr txBox="1"/>
          <p:nvPr>
            <p:ph idx="3" type="subTitle"/>
          </p:nvPr>
        </p:nvSpPr>
        <p:spPr>
          <a:xfrm>
            <a:off x="4681376" y="2285050"/>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257" name="Google Shape;2257;p277"/>
          <p:cNvSpPr txBox="1"/>
          <p:nvPr>
            <p:ph idx="4" type="title"/>
          </p:nvPr>
        </p:nvSpPr>
        <p:spPr>
          <a:xfrm>
            <a:off x="2410949" y="326842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2258" name="Google Shape;2258;p277"/>
          <p:cNvSpPr txBox="1"/>
          <p:nvPr>
            <p:ph idx="5" type="subTitle"/>
          </p:nvPr>
        </p:nvSpPr>
        <p:spPr>
          <a:xfrm>
            <a:off x="2410951" y="3543875"/>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259" name="Google Shape;2259;p277"/>
          <p:cNvSpPr txBox="1"/>
          <p:nvPr>
            <p:ph idx="6" type="title"/>
          </p:nvPr>
        </p:nvSpPr>
        <p:spPr>
          <a:xfrm>
            <a:off x="5772773" y="326857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2260" name="Google Shape;2260;p277"/>
          <p:cNvSpPr txBox="1"/>
          <p:nvPr>
            <p:ph idx="7" type="subTitle"/>
          </p:nvPr>
        </p:nvSpPr>
        <p:spPr>
          <a:xfrm>
            <a:off x="5772750" y="3542350"/>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261" name="Google Shape;2261;p277"/>
          <p:cNvSpPr/>
          <p:nvPr/>
        </p:nvSpPr>
        <p:spPr>
          <a:xfrm rot="-5400000">
            <a:off x="7319425" y="3228300"/>
            <a:ext cx="2112600" cy="2048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277"/>
          <p:cNvSpPr/>
          <p:nvPr/>
        </p:nvSpPr>
        <p:spPr>
          <a:xfrm>
            <a:off x="-519650" y="2386850"/>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63" name="Google Shape;2263;p277"/>
          <p:cNvSpPr/>
          <p:nvPr/>
        </p:nvSpPr>
        <p:spPr>
          <a:xfrm>
            <a:off x="-738725"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64" name="Google Shape;2264;p277"/>
          <p:cNvSpPr/>
          <p:nvPr/>
        </p:nvSpPr>
        <p:spPr>
          <a:xfrm rot="10800000">
            <a:off x="67278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65" name="Google Shape;2265;p277"/>
          <p:cNvSpPr/>
          <p:nvPr/>
        </p:nvSpPr>
        <p:spPr>
          <a:xfrm rot="5400000">
            <a:off x="-262475" y="-188987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266" name="Google Shape;2266;p277"/>
          <p:cNvSpPr txBox="1"/>
          <p:nvPr>
            <p:ph idx="8" type="title"/>
          </p:nvPr>
        </p:nvSpPr>
        <p:spPr>
          <a:xfrm>
            <a:off x="713225"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267" name="Google Shape;2267;p27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_1_3">
    <p:bg>
      <p:bgPr>
        <a:solidFill>
          <a:schemeClr val="accent5"/>
        </a:solidFill>
      </p:bgPr>
    </p:bg>
    <p:spTree>
      <p:nvGrpSpPr>
        <p:cNvPr id="2268" name="Shape 2268"/>
        <p:cNvGrpSpPr/>
        <p:nvPr/>
      </p:nvGrpSpPr>
      <p:grpSpPr>
        <a:xfrm>
          <a:off x="0" y="0"/>
          <a:ext cx="0" cy="0"/>
          <a:chOff x="0" y="0"/>
          <a:chExt cx="0" cy="0"/>
        </a:xfrm>
      </p:grpSpPr>
      <p:sp>
        <p:nvSpPr>
          <p:cNvPr id="2269" name="Google Shape;2269;p278"/>
          <p:cNvSpPr txBox="1"/>
          <p:nvPr>
            <p:ph type="title"/>
          </p:nvPr>
        </p:nvSpPr>
        <p:spPr>
          <a:xfrm>
            <a:off x="1383600" y="2307450"/>
            <a:ext cx="63768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2270" name="Google Shape;2270;p278"/>
          <p:cNvSpPr txBox="1"/>
          <p:nvPr>
            <p:ph idx="2" type="title"/>
          </p:nvPr>
        </p:nvSpPr>
        <p:spPr>
          <a:xfrm>
            <a:off x="1120875" y="89947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271" name="Google Shape;2271;p278"/>
          <p:cNvSpPr txBox="1"/>
          <p:nvPr>
            <p:ph idx="1" type="subTitle"/>
          </p:nvPr>
        </p:nvSpPr>
        <p:spPr>
          <a:xfrm>
            <a:off x="734175" y="1166874"/>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272" name="Google Shape;2272;p278"/>
          <p:cNvSpPr txBox="1"/>
          <p:nvPr>
            <p:ph idx="3" type="title"/>
          </p:nvPr>
        </p:nvSpPr>
        <p:spPr>
          <a:xfrm>
            <a:off x="1120875" y="347797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273" name="Google Shape;2273;p278"/>
          <p:cNvSpPr txBox="1"/>
          <p:nvPr>
            <p:ph idx="4" type="subTitle"/>
          </p:nvPr>
        </p:nvSpPr>
        <p:spPr>
          <a:xfrm>
            <a:off x="734175" y="3747815"/>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274" name="Google Shape;2274;p278"/>
          <p:cNvSpPr txBox="1"/>
          <p:nvPr>
            <p:ph idx="5" type="title"/>
          </p:nvPr>
        </p:nvSpPr>
        <p:spPr>
          <a:xfrm>
            <a:off x="6063846" y="89947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275" name="Google Shape;2275;p278"/>
          <p:cNvSpPr txBox="1"/>
          <p:nvPr>
            <p:ph idx="6" type="subTitle"/>
          </p:nvPr>
        </p:nvSpPr>
        <p:spPr>
          <a:xfrm>
            <a:off x="5677150" y="1166874"/>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276" name="Google Shape;2276;p278"/>
          <p:cNvSpPr txBox="1"/>
          <p:nvPr>
            <p:ph idx="7" type="title"/>
          </p:nvPr>
        </p:nvSpPr>
        <p:spPr>
          <a:xfrm>
            <a:off x="6063846" y="347812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277" name="Google Shape;2277;p278"/>
          <p:cNvSpPr txBox="1"/>
          <p:nvPr>
            <p:ph idx="8" type="subTitle"/>
          </p:nvPr>
        </p:nvSpPr>
        <p:spPr>
          <a:xfrm>
            <a:off x="5677150" y="3746088"/>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278" name="Google Shape;2278;p27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1_1_3_1">
    <p:bg>
      <p:bgPr>
        <a:solidFill>
          <a:schemeClr val="accent5"/>
        </a:solidFill>
      </p:bgPr>
    </p:bg>
    <p:spTree>
      <p:nvGrpSpPr>
        <p:cNvPr id="2279" name="Shape 2279"/>
        <p:cNvGrpSpPr/>
        <p:nvPr/>
      </p:nvGrpSpPr>
      <p:grpSpPr>
        <a:xfrm>
          <a:off x="0" y="0"/>
          <a:ext cx="0" cy="0"/>
          <a:chOff x="0" y="0"/>
          <a:chExt cx="0" cy="0"/>
        </a:xfrm>
      </p:grpSpPr>
      <p:sp>
        <p:nvSpPr>
          <p:cNvPr id="2280" name="Google Shape;2280;p279"/>
          <p:cNvSpPr txBox="1"/>
          <p:nvPr>
            <p:ph type="title"/>
          </p:nvPr>
        </p:nvSpPr>
        <p:spPr>
          <a:xfrm>
            <a:off x="2056190" y="2074300"/>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281" name="Google Shape;2281;p279"/>
          <p:cNvSpPr txBox="1"/>
          <p:nvPr>
            <p:ph idx="1" type="subTitle"/>
          </p:nvPr>
        </p:nvSpPr>
        <p:spPr>
          <a:xfrm>
            <a:off x="2056192" y="2332425"/>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282" name="Google Shape;2282;p279"/>
          <p:cNvSpPr txBox="1"/>
          <p:nvPr>
            <p:ph idx="2" type="title"/>
          </p:nvPr>
        </p:nvSpPr>
        <p:spPr>
          <a:xfrm>
            <a:off x="2056190" y="3402924"/>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283" name="Google Shape;2283;p279"/>
          <p:cNvSpPr txBox="1"/>
          <p:nvPr>
            <p:ph idx="3" type="subTitle"/>
          </p:nvPr>
        </p:nvSpPr>
        <p:spPr>
          <a:xfrm>
            <a:off x="2056192" y="3661050"/>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284" name="Google Shape;2284;p279"/>
          <p:cNvSpPr txBox="1"/>
          <p:nvPr>
            <p:ph idx="4" type="title"/>
          </p:nvPr>
        </p:nvSpPr>
        <p:spPr>
          <a:xfrm>
            <a:off x="5444664" y="2074300"/>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285" name="Google Shape;2285;p279"/>
          <p:cNvSpPr txBox="1"/>
          <p:nvPr>
            <p:ph idx="5" type="subTitle"/>
          </p:nvPr>
        </p:nvSpPr>
        <p:spPr>
          <a:xfrm>
            <a:off x="5444664" y="2332425"/>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286" name="Google Shape;2286;p279"/>
          <p:cNvSpPr txBox="1"/>
          <p:nvPr>
            <p:ph idx="6" type="title"/>
          </p:nvPr>
        </p:nvSpPr>
        <p:spPr>
          <a:xfrm>
            <a:off x="5444664" y="3402925"/>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287" name="Google Shape;2287;p279"/>
          <p:cNvSpPr txBox="1"/>
          <p:nvPr>
            <p:ph idx="7" type="subTitle"/>
          </p:nvPr>
        </p:nvSpPr>
        <p:spPr>
          <a:xfrm>
            <a:off x="5444664" y="3661050"/>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288" name="Google Shape;2288;p279"/>
          <p:cNvSpPr/>
          <p:nvPr/>
        </p:nvSpPr>
        <p:spPr>
          <a:xfrm>
            <a:off x="-1462325" y="2386850"/>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89" name="Google Shape;2289;p279"/>
          <p:cNvSpPr/>
          <p:nvPr/>
        </p:nvSpPr>
        <p:spPr>
          <a:xfrm>
            <a:off x="-1681400"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90" name="Google Shape;2290;p279"/>
          <p:cNvSpPr/>
          <p:nvPr/>
        </p:nvSpPr>
        <p:spPr>
          <a:xfrm rot="10800000">
            <a:off x="613277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91" name="Google Shape;2291;p279"/>
          <p:cNvSpPr txBox="1"/>
          <p:nvPr>
            <p:ph idx="8" type="title"/>
          </p:nvPr>
        </p:nvSpPr>
        <p:spPr>
          <a:xfrm>
            <a:off x="716550"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292" name="Google Shape;2292;p27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3">
  <p:cSld name="CUSTOM_1_1_3_1_1">
    <p:bg>
      <p:bgPr>
        <a:solidFill>
          <a:srgbClr val="191919">
            <a:alpha val="0"/>
          </a:srgbClr>
        </a:solidFill>
      </p:bgPr>
    </p:bg>
    <p:spTree>
      <p:nvGrpSpPr>
        <p:cNvPr id="2293" name="Shape 2293"/>
        <p:cNvGrpSpPr/>
        <p:nvPr/>
      </p:nvGrpSpPr>
      <p:grpSpPr>
        <a:xfrm>
          <a:off x="0" y="0"/>
          <a:ext cx="0" cy="0"/>
          <a:chOff x="0" y="0"/>
          <a:chExt cx="0" cy="0"/>
        </a:xfrm>
      </p:grpSpPr>
      <p:sp>
        <p:nvSpPr>
          <p:cNvPr id="2294" name="Google Shape;2294;p280"/>
          <p:cNvSpPr txBox="1"/>
          <p:nvPr>
            <p:ph type="title"/>
          </p:nvPr>
        </p:nvSpPr>
        <p:spPr>
          <a:xfrm>
            <a:off x="713225"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295" name="Google Shape;2295;p280"/>
          <p:cNvSpPr txBox="1"/>
          <p:nvPr>
            <p:ph idx="1" type="subTitle"/>
          </p:nvPr>
        </p:nvSpPr>
        <p:spPr>
          <a:xfrm>
            <a:off x="713225"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296" name="Google Shape;2296;p280"/>
          <p:cNvSpPr/>
          <p:nvPr/>
        </p:nvSpPr>
        <p:spPr>
          <a:xfrm flipH="1">
            <a:off x="7004125" y="2529725"/>
            <a:ext cx="3405900" cy="33024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297" name="Google Shape;2297;p280"/>
          <p:cNvSpPr/>
          <p:nvPr/>
        </p:nvSpPr>
        <p:spPr>
          <a:xfrm flipH="1">
            <a:off x="7194625" y="2653550"/>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298" name="Google Shape;2298;p280"/>
          <p:cNvSpPr/>
          <p:nvPr/>
        </p:nvSpPr>
        <p:spPr>
          <a:xfrm flipH="1" rot="10800000">
            <a:off x="-7624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99" name="Google Shape;2299;p280"/>
          <p:cNvSpPr/>
          <p:nvPr/>
        </p:nvSpPr>
        <p:spPr>
          <a:xfrm flipH="1" rot="10800000">
            <a:off x="-168140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00" name="Google Shape;2300;p280"/>
          <p:cNvSpPr txBox="1"/>
          <p:nvPr>
            <p:ph idx="2" type="title"/>
          </p:nvPr>
        </p:nvSpPr>
        <p:spPr>
          <a:xfrm>
            <a:off x="2670358"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301" name="Google Shape;2301;p280"/>
          <p:cNvSpPr txBox="1"/>
          <p:nvPr>
            <p:ph idx="3" type="subTitle"/>
          </p:nvPr>
        </p:nvSpPr>
        <p:spPr>
          <a:xfrm>
            <a:off x="2670358"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302" name="Google Shape;2302;p280"/>
          <p:cNvSpPr txBox="1"/>
          <p:nvPr>
            <p:ph idx="4" type="title"/>
          </p:nvPr>
        </p:nvSpPr>
        <p:spPr>
          <a:xfrm>
            <a:off x="4627491"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303" name="Google Shape;2303;p280"/>
          <p:cNvSpPr txBox="1"/>
          <p:nvPr>
            <p:ph idx="5" type="subTitle"/>
          </p:nvPr>
        </p:nvSpPr>
        <p:spPr>
          <a:xfrm>
            <a:off x="4627491"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304" name="Google Shape;2304;p280"/>
          <p:cNvSpPr txBox="1"/>
          <p:nvPr>
            <p:ph idx="6" type="title"/>
          </p:nvPr>
        </p:nvSpPr>
        <p:spPr>
          <a:xfrm>
            <a:off x="6584624"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305" name="Google Shape;2305;p280"/>
          <p:cNvSpPr txBox="1"/>
          <p:nvPr>
            <p:ph idx="7" type="subTitle"/>
          </p:nvPr>
        </p:nvSpPr>
        <p:spPr>
          <a:xfrm>
            <a:off x="6584624"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306" name="Google Shape;2306;p280"/>
          <p:cNvSpPr txBox="1"/>
          <p:nvPr>
            <p:ph idx="8"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2307" name="Google Shape;2307;p28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6">
    <p:bg>
      <p:bgPr>
        <a:solidFill>
          <a:schemeClr val="accent5"/>
        </a:solidFill>
      </p:bgPr>
    </p:bg>
    <p:spTree>
      <p:nvGrpSpPr>
        <p:cNvPr id="2308" name="Shape 2308"/>
        <p:cNvGrpSpPr/>
        <p:nvPr/>
      </p:nvGrpSpPr>
      <p:grpSpPr>
        <a:xfrm>
          <a:off x="0" y="0"/>
          <a:ext cx="0" cy="0"/>
          <a:chOff x="0" y="0"/>
          <a:chExt cx="0" cy="0"/>
        </a:xfrm>
      </p:grpSpPr>
      <p:sp>
        <p:nvSpPr>
          <p:cNvPr id="2309" name="Google Shape;2309;p281"/>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310" name="Google Shape;2310;p281"/>
          <p:cNvSpPr txBox="1"/>
          <p:nvPr>
            <p:ph idx="1" type="subTitle"/>
          </p:nvPr>
        </p:nvSpPr>
        <p:spPr>
          <a:xfrm>
            <a:off x="1742675" y="3508850"/>
            <a:ext cx="2379600" cy="67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311" name="Google Shape;2311;p281"/>
          <p:cNvSpPr txBox="1"/>
          <p:nvPr>
            <p:ph idx="2" type="subTitle"/>
          </p:nvPr>
        </p:nvSpPr>
        <p:spPr>
          <a:xfrm>
            <a:off x="5021770" y="3508850"/>
            <a:ext cx="2379600" cy="67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312" name="Google Shape;2312;p281"/>
          <p:cNvSpPr txBox="1"/>
          <p:nvPr>
            <p:ph idx="3" type="title"/>
          </p:nvPr>
        </p:nvSpPr>
        <p:spPr>
          <a:xfrm>
            <a:off x="1865338" y="3248250"/>
            <a:ext cx="21342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313" name="Google Shape;2313;p281"/>
          <p:cNvSpPr txBox="1"/>
          <p:nvPr>
            <p:ph idx="4" type="title"/>
          </p:nvPr>
        </p:nvSpPr>
        <p:spPr>
          <a:xfrm>
            <a:off x="5144462" y="3248250"/>
            <a:ext cx="21342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314" name="Google Shape;2314;p281"/>
          <p:cNvSpPr/>
          <p:nvPr/>
        </p:nvSpPr>
        <p:spPr>
          <a:xfrm flipH="1" rot="10800000">
            <a:off x="0" y="-36200"/>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281"/>
          <p:cNvSpPr/>
          <p:nvPr/>
        </p:nvSpPr>
        <p:spPr>
          <a:xfrm>
            <a:off x="6053100" y="30648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28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6_1">
    <p:bg>
      <p:bgPr>
        <a:solidFill>
          <a:schemeClr val="dk1"/>
        </a:solidFill>
      </p:bgPr>
    </p:bg>
    <p:spTree>
      <p:nvGrpSpPr>
        <p:cNvPr id="2317" name="Shape 2317"/>
        <p:cNvGrpSpPr/>
        <p:nvPr/>
      </p:nvGrpSpPr>
      <p:grpSpPr>
        <a:xfrm>
          <a:off x="0" y="0"/>
          <a:ext cx="0" cy="0"/>
          <a:chOff x="0" y="0"/>
          <a:chExt cx="0" cy="0"/>
        </a:xfrm>
      </p:grpSpPr>
      <p:sp>
        <p:nvSpPr>
          <p:cNvPr id="2318" name="Google Shape;2318;p282"/>
          <p:cNvSpPr/>
          <p:nvPr/>
        </p:nvSpPr>
        <p:spPr>
          <a:xfrm>
            <a:off x="2419275" y="712798"/>
            <a:ext cx="8680800" cy="45069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282"/>
          <p:cNvSpPr/>
          <p:nvPr/>
        </p:nvSpPr>
        <p:spPr>
          <a:xfrm rot="10800000">
            <a:off x="-1956075" y="-76202"/>
            <a:ext cx="8680800" cy="45069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282"/>
          <p:cNvSpPr txBox="1"/>
          <p:nvPr>
            <p:ph idx="1" type="subTitle"/>
          </p:nvPr>
        </p:nvSpPr>
        <p:spPr>
          <a:xfrm>
            <a:off x="837600" y="1363909"/>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2321" name="Google Shape;2321;p282"/>
          <p:cNvSpPr txBox="1"/>
          <p:nvPr>
            <p:ph idx="2" type="subTitle"/>
          </p:nvPr>
        </p:nvSpPr>
        <p:spPr>
          <a:xfrm>
            <a:off x="5204373" y="3528545"/>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cxnSp>
        <p:nvCxnSpPr>
          <p:cNvPr id="2322" name="Google Shape;2322;p282"/>
          <p:cNvCxnSpPr/>
          <p:nvPr/>
        </p:nvCxnSpPr>
        <p:spPr>
          <a:xfrm>
            <a:off x="-1375750" y="2424873"/>
            <a:ext cx="3079500" cy="3177300"/>
          </a:xfrm>
          <a:prstGeom prst="straightConnector1">
            <a:avLst/>
          </a:prstGeom>
          <a:noFill/>
          <a:ln cap="flat" cmpd="sng" w="19050">
            <a:solidFill>
              <a:schemeClr val="lt1"/>
            </a:solidFill>
            <a:prstDash val="solid"/>
            <a:round/>
            <a:headEnd len="med" w="med" type="none"/>
            <a:tailEnd len="med" w="med" type="none"/>
          </a:ln>
        </p:spPr>
      </p:cxnSp>
      <p:cxnSp>
        <p:nvCxnSpPr>
          <p:cNvPr id="2323" name="Google Shape;2323;p282"/>
          <p:cNvCxnSpPr/>
          <p:nvPr/>
        </p:nvCxnSpPr>
        <p:spPr>
          <a:xfrm>
            <a:off x="7838750" y="-62702"/>
            <a:ext cx="3079500" cy="3177300"/>
          </a:xfrm>
          <a:prstGeom prst="straightConnector1">
            <a:avLst/>
          </a:prstGeom>
          <a:noFill/>
          <a:ln cap="flat" cmpd="sng" w="19050">
            <a:solidFill>
              <a:schemeClr val="lt1"/>
            </a:solidFill>
            <a:prstDash val="solid"/>
            <a:round/>
            <a:headEnd len="med" w="med" type="none"/>
            <a:tailEnd len="med" w="med" type="none"/>
          </a:ln>
        </p:spPr>
      </p:cxnSp>
      <p:sp>
        <p:nvSpPr>
          <p:cNvPr id="2324" name="Google Shape;2324;p282"/>
          <p:cNvSpPr txBox="1"/>
          <p:nvPr>
            <p:ph type="title"/>
          </p:nvPr>
        </p:nvSpPr>
        <p:spPr>
          <a:xfrm>
            <a:off x="5204373" y="2704650"/>
            <a:ext cx="31008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325" name="Google Shape;2325;p282"/>
          <p:cNvSpPr txBox="1"/>
          <p:nvPr>
            <p:ph idx="3" type="title"/>
          </p:nvPr>
        </p:nvSpPr>
        <p:spPr>
          <a:xfrm>
            <a:off x="837600" y="530725"/>
            <a:ext cx="31008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326" name="Google Shape;2326;p28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27">
    <p:bg>
      <p:bgPr>
        <a:solidFill>
          <a:schemeClr val="accent5"/>
        </a:solidFill>
      </p:bgPr>
    </p:bg>
    <p:spTree>
      <p:nvGrpSpPr>
        <p:cNvPr id="2327" name="Shape 2327"/>
        <p:cNvGrpSpPr/>
        <p:nvPr/>
      </p:nvGrpSpPr>
      <p:grpSpPr>
        <a:xfrm>
          <a:off x="0" y="0"/>
          <a:ext cx="0" cy="0"/>
          <a:chOff x="0" y="0"/>
          <a:chExt cx="0" cy="0"/>
        </a:xfrm>
      </p:grpSpPr>
      <p:sp>
        <p:nvSpPr>
          <p:cNvPr id="2328" name="Google Shape;2328;p283"/>
          <p:cNvSpPr txBox="1"/>
          <p:nvPr>
            <p:ph type="title"/>
          </p:nvPr>
        </p:nvSpPr>
        <p:spPr>
          <a:xfrm>
            <a:off x="1176825" y="2158150"/>
            <a:ext cx="1499100" cy="408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lt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329" name="Google Shape;2329;p283"/>
          <p:cNvSpPr txBox="1"/>
          <p:nvPr>
            <p:ph idx="1" type="subTitle"/>
          </p:nvPr>
        </p:nvSpPr>
        <p:spPr>
          <a:xfrm>
            <a:off x="713225" y="2459250"/>
            <a:ext cx="2426100" cy="7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330" name="Google Shape;2330;p283"/>
          <p:cNvSpPr txBox="1"/>
          <p:nvPr>
            <p:ph idx="2" type="title"/>
          </p:nvPr>
        </p:nvSpPr>
        <p:spPr>
          <a:xfrm>
            <a:off x="6468199" y="2158150"/>
            <a:ext cx="1499100" cy="408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lt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331" name="Google Shape;2331;p283"/>
          <p:cNvSpPr txBox="1"/>
          <p:nvPr>
            <p:ph idx="3" type="subTitle"/>
          </p:nvPr>
        </p:nvSpPr>
        <p:spPr>
          <a:xfrm>
            <a:off x="6004683" y="2459250"/>
            <a:ext cx="2426100" cy="7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332" name="Google Shape;2332;p283"/>
          <p:cNvSpPr txBox="1"/>
          <p:nvPr>
            <p:ph idx="4" type="title"/>
          </p:nvPr>
        </p:nvSpPr>
        <p:spPr>
          <a:xfrm>
            <a:off x="3822450" y="2158150"/>
            <a:ext cx="1499100" cy="408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lt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333" name="Google Shape;2333;p283"/>
          <p:cNvSpPr txBox="1"/>
          <p:nvPr>
            <p:ph idx="5" type="subTitle"/>
          </p:nvPr>
        </p:nvSpPr>
        <p:spPr>
          <a:xfrm>
            <a:off x="3358950" y="2459250"/>
            <a:ext cx="2426100" cy="7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334" name="Google Shape;2334;p283"/>
          <p:cNvSpPr/>
          <p:nvPr/>
        </p:nvSpPr>
        <p:spPr>
          <a:xfrm>
            <a:off x="3198450" y="3764666"/>
            <a:ext cx="2727900" cy="1416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283"/>
          <p:cNvSpPr txBox="1"/>
          <p:nvPr>
            <p:ph idx="6"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336" name="Google Shape;2336;p28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28">
    <p:bg>
      <p:bgPr>
        <a:solidFill>
          <a:schemeClr val="accent5"/>
        </a:solidFill>
      </p:bgPr>
    </p:bg>
    <p:spTree>
      <p:nvGrpSpPr>
        <p:cNvPr id="2337" name="Shape 2337"/>
        <p:cNvGrpSpPr/>
        <p:nvPr/>
      </p:nvGrpSpPr>
      <p:grpSpPr>
        <a:xfrm>
          <a:off x="0" y="0"/>
          <a:ext cx="0" cy="0"/>
          <a:chOff x="0" y="0"/>
          <a:chExt cx="0" cy="0"/>
        </a:xfrm>
      </p:grpSpPr>
      <p:sp>
        <p:nvSpPr>
          <p:cNvPr id="2338" name="Google Shape;2338;p284"/>
          <p:cNvSpPr txBox="1"/>
          <p:nvPr>
            <p:ph idx="1" type="body"/>
          </p:nvPr>
        </p:nvSpPr>
        <p:spPr>
          <a:xfrm>
            <a:off x="2078825" y="4335775"/>
            <a:ext cx="5229300" cy="425100"/>
          </a:xfrm>
          <a:prstGeom prst="rect">
            <a:avLst/>
          </a:prstGeom>
        </p:spPr>
        <p:txBody>
          <a:bodyPr anchorCtr="0" anchor="t" bIns="91425" lIns="91425" spcFirstLastPara="1" rIns="91425" wrap="square" tIns="91425">
            <a:noAutofit/>
          </a:bodyPr>
          <a:lstStyle>
            <a:lvl1pPr indent="-317500" lvl="0" marL="45720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lgn="ctr">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2339" name="Google Shape;2339;p284"/>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2340" name="Google Shape;2340;p284"/>
          <p:cNvSpPr/>
          <p:nvPr/>
        </p:nvSpPr>
        <p:spPr>
          <a:xfrm>
            <a:off x="-519650" y="2386850"/>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41" name="Google Shape;2341;p284"/>
          <p:cNvSpPr/>
          <p:nvPr/>
        </p:nvSpPr>
        <p:spPr>
          <a:xfrm>
            <a:off x="-738725"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42" name="Google Shape;2342;p284"/>
          <p:cNvSpPr/>
          <p:nvPr/>
        </p:nvSpPr>
        <p:spPr>
          <a:xfrm rot="10800000">
            <a:off x="67278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43" name="Google Shape;2343;p284"/>
          <p:cNvSpPr/>
          <p:nvPr/>
        </p:nvSpPr>
        <p:spPr>
          <a:xfrm rot="10800000">
            <a:off x="509275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28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31">
    <p:bg>
      <p:bgPr>
        <a:solidFill>
          <a:schemeClr val="accent5"/>
        </a:solidFill>
      </p:bgPr>
    </p:bg>
    <p:spTree>
      <p:nvGrpSpPr>
        <p:cNvPr id="2345" name="Shape 2345"/>
        <p:cNvGrpSpPr/>
        <p:nvPr/>
      </p:nvGrpSpPr>
      <p:grpSpPr>
        <a:xfrm>
          <a:off x="0" y="0"/>
          <a:ext cx="0" cy="0"/>
          <a:chOff x="0" y="0"/>
          <a:chExt cx="0" cy="0"/>
        </a:xfrm>
      </p:grpSpPr>
      <p:sp>
        <p:nvSpPr>
          <p:cNvPr id="2346" name="Google Shape;2346;p285"/>
          <p:cNvSpPr txBox="1"/>
          <p:nvPr>
            <p:ph type="title"/>
          </p:nvPr>
        </p:nvSpPr>
        <p:spPr>
          <a:xfrm>
            <a:off x="956375" y="3553059"/>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347" name="Google Shape;2347;p285"/>
          <p:cNvSpPr txBox="1"/>
          <p:nvPr>
            <p:ph idx="1" type="subTitle"/>
          </p:nvPr>
        </p:nvSpPr>
        <p:spPr>
          <a:xfrm>
            <a:off x="713225" y="3828005"/>
            <a:ext cx="21450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348" name="Google Shape;2348;p285"/>
          <p:cNvSpPr txBox="1"/>
          <p:nvPr>
            <p:ph idx="2" type="title"/>
          </p:nvPr>
        </p:nvSpPr>
        <p:spPr>
          <a:xfrm>
            <a:off x="6528925" y="3553059"/>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349" name="Google Shape;2349;p285"/>
          <p:cNvSpPr txBox="1"/>
          <p:nvPr>
            <p:ph idx="3" type="subTitle"/>
          </p:nvPr>
        </p:nvSpPr>
        <p:spPr>
          <a:xfrm>
            <a:off x="6305275" y="3828005"/>
            <a:ext cx="21450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350" name="Google Shape;2350;p285"/>
          <p:cNvSpPr txBox="1"/>
          <p:nvPr>
            <p:ph idx="4" type="title"/>
          </p:nvPr>
        </p:nvSpPr>
        <p:spPr>
          <a:xfrm>
            <a:off x="3752400" y="3553059"/>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351" name="Google Shape;2351;p285"/>
          <p:cNvSpPr txBox="1"/>
          <p:nvPr>
            <p:ph idx="5" type="subTitle"/>
          </p:nvPr>
        </p:nvSpPr>
        <p:spPr>
          <a:xfrm>
            <a:off x="3509250" y="3828005"/>
            <a:ext cx="21450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352" name="Google Shape;2352;p285"/>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353" name="Google Shape;2353;p28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25">
    <p:bg>
      <p:bgPr>
        <a:solidFill>
          <a:schemeClr val="accent5"/>
        </a:solidFill>
      </p:bgPr>
    </p:bg>
    <p:spTree>
      <p:nvGrpSpPr>
        <p:cNvPr id="179" name="Shape 179"/>
        <p:cNvGrpSpPr/>
        <p:nvPr/>
      </p:nvGrpSpPr>
      <p:grpSpPr>
        <a:xfrm>
          <a:off x="0" y="0"/>
          <a:ext cx="0" cy="0"/>
          <a:chOff x="0" y="0"/>
          <a:chExt cx="0" cy="0"/>
        </a:xfrm>
      </p:grpSpPr>
      <p:sp>
        <p:nvSpPr>
          <p:cNvPr id="180" name="Google Shape;180;p30"/>
          <p:cNvSpPr/>
          <p:nvPr/>
        </p:nvSpPr>
        <p:spPr>
          <a:xfrm>
            <a:off x="4796125" y="-217575"/>
            <a:ext cx="4347900" cy="5619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1" name="Google Shape;181;p30"/>
          <p:cNvSpPr txBox="1"/>
          <p:nvPr>
            <p:ph type="title"/>
          </p:nvPr>
        </p:nvSpPr>
        <p:spPr>
          <a:xfrm>
            <a:off x="713225" y="1440200"/>
            <a:ext cx="3858900" cy="5286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1"/>
              </a:buClr>
              <a:buSzPts val="3000"/>
              <a:buNone/>
              <a:defRPr b="1" sz="3000">
                <a:solidFill>
                  <a:schemeClr val="dk1"/>
                </a:solidFill>
              </a:defRPr>
            </a:lvl1pPr>
            <a:lvl2pPr lvl="1">
              <a:spcBef>
                <a:spcPts val="0"/>
              </a:spcBef>
              <a:spcAft>
                <a:spcPts val="0"/>
              </a:spcAft>
              <a:buClr>
                <a:schemeClr val="dk1"/>
              </a:buClr>
              <a:buSzPts val="2000"/>
              <a:buNone/>
              <a:defRPr b="1" sz="2000">
                <a:solidFill>
                  <a:schemeClr val="dk1"/>
                </a:solidFill>
              </a:defRPr>
            </a:lvl2pPr>
            <a:lvl3pPr lvl="2">
              <a:spcBef>
                <a:spcPts val="0"/>
              </a:spcBef>
              <a:spcAft>
                <a:spcPts val="0"/>
              </a:spcAft>
              <a:buClr>
                <a:schemeClr val="dk1"/>
              </a:buClr>
              <a:buSzPts val="2000"/>
              <a:buNone/>
              <a:defRPr b="1" sz="2000">
                <a:solidFill>
                  <a:schemeClr val="dk1"/>
                </a:solidFill>
              </a:defRPr>
            </a:lvl3pPr>
            <a:lvl4pPr lvl="3">
              <a:spcBef>
                <a:spcPts val="0"/>
              </a:spcBef>
              <a:spcAft>
                <a:spcPts val="0"/>
              </a:spcAft>
              <a:buClr>
                <a:schemeClr val="dk1"/>
              </a:buClr>
              <a:buSzPts val="2000"/>
              <a:buNone/>
              <a:defRPr b="1" sz="2000">
                <a:solidFill>
                  <a:schemeClr val="dk1"/>
                </a:solidFill>
              </a:defRPr>
            </a:lvl4pPr>
            <a:lvl5pPr lvl="4">
              <a:spcBef>
                <a:spcPts val="0"/>
              </a:spcBef>
              <a:spcAft>
                <a:spcPts val="0"/>
              </a:spcAft>
              <a:buClr>
                <a:schemeClr val="dk1"/>
              </a:buClr>
              <a:buSzPts val="2000"/>
              <a:buNone/>
              <a:defRPr b="1" sz="2000">
                <a:solidFill>
                  <a:schemeClr val="dk1"/>
                </a:solidFill>
              </a:defRPr>
            </a:lvl5pPr>
            <a:lvl6pPr lvl="5">
              <a:spcBef>
                <a:spcPts val="0"/>
              </a:spcBef>
              <a:spcAft>
                <a:spcPts val="0"/>
              </a:spcAft>
              <a:buClr>
                <a:schemeClr val="dk1"/>
              </a:buClr>
              <a:buSzPts val="2000"/>
              <a:buNone/>
              <a:defRPr b="1" sz="2000">
                <a:solidFill>
                  <a:schemeClr val="dk1"/>
                </a:solidFill>
              </a:defRPr>
            </a:lvl6pPr>
            <a:lvl7pPr lvl="6">
              <a:spcBef>
                <a:spcPts val="0"/>
              </a:spcBef>
              <a:spcAft>
                <a:spcPts val="0"/>
              </a:spcAft>
              <a:buClr>
                <a:schemeClr val="dk1"/>
              </a:buClr>
              <a:buSzPts val="2000"/>
              <a:buNone/>
              <a:defRPr b="1" sz="2000">
                <a:solidFill>
                  <a:schemeClr val="dk1"/>
                </a:solidFill>
              </a:defRPr>
            </a:lvl7pPr>
            <a:lvl8pPr lvl="7">
              <a:spcBef>
                <a:spcPts val="0"/>
              </a:spcBef>
              <a:spcAft>
                <a:spcPts val="0"/>
              </a:spcAft>
              <a:buClr>
                <a:schemeClr val="dk1"/>
              </a:buClr>
              <a:buSzPts val="2000"/>
              <a:buNone/>
              <a:defRPr b="1" sz="2000">
                <a:solidFill>
                  <a:schemeClr val="dk1"/>
                </a:solidFill>
              </a:defRPr>
            </a:lvl8pPr>
            <a:lvl9pPr lvl="8">
              <a:spcBef>
                <a:spcPts val="0"/>
              </a:spcBef>
              <a:spcAft>
                <a:spcPts val="0"/>
              </a:spcAft>
              <a:buClr>
                <a:schemeClr val="dk1"/>
              </a:buClr>
              <a:buSzPts val="2000"/>
              <a:buNone/>
              <a:defRPr b="1" sz="2000">
                <a:solidFill>
                  <a:schemeClr val="dk1"/>
                </a:solidFill>
              </a:defRPr>
            </a:lvl9pPr>
          </a:lstStyle>
          <a:p/>
        </p:txBody>
      </p:sp>
      <p:sp>
        <p:nvSpPr>
          <p:cNvPr id="182" name="Google Shape;182;p30"/>
          <p:cNvSpPr txBox="1"/>
          <p:nvPr>
            <p:ph idx="1" type="subTitle"/>
          </p:nvPr>
        </p:nvSpPr>
        <p:spPr>
          <a:xfrm>
            <a:off x="713225" y="2263300"/>
            <a:ext cx="3400800" cy="1317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sz="1400">
                <a:solidFill>
                  <a:schemeClr val="dk1"/>
                </a:solidFill>
                <a:latin typeface="Didact Gothic"/>
                <a:ea typeface="Didact Gothic"/>
                <a:cs typeface="Didact Gothic"/>
                <a:sym typeface="Didact Gothic"/>
              </a:defRPr>
            </a:lvl1pPr>
            <a:lvl2pPr lvl="1">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spcBef>
                <a:spcPts val="1600"/>
              </a:spcBef>
              <a:spcAft>
                <a:spcPts val="160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83" name="Google Shape;183;p30"/>
          <p:cNvSpPr/>
          <p:nvPr/>
        </p:nvSpPr>
        <p:spPr>
          <a:xfrm>
            <a:off x="842850" y="539500"/>
            <a:ext cx="800100" cy="857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CUSTOM_29">
    <p:bg>
      <p:bgPr>
        <a:solidFill>
          <a:schemeClr val="accent5"/>
        </a:solidFill>
      </p:bgPr>
    </p:bg>
    <p:spTree>
      <p:nvGrpSpPr>
        <p:cNvPr id="2354" name="Shape 2354"/>
        <p:cNvGrpSpPr/>
        <p:nvPr/>
      </p:nvGrpSpPr>
      <p:grpSpPr>
        <a:xfrm>
          <a:off x="0" y="0"/>
          <a:ext cx="0" cy="0"/>
          <a:chOff x="0" y="0"/>
          <a:chExt cx="0" cy="0"/>
        </a:xfrm>
      </p:grpSpPr>
      <p:sp>
        <p:nvSpPr>
          <p:cNvPr id="2355" name="Google Shape;2355;p286"/>
          <p:cNvSpPr/>
          <p:nvPr/>
        </p:nvSpPr>
        <p:spPr>
          <a:xfrm>
            <a:off x="-3485600" y="1687000"/>
            <a:ext cx="7403100" cy="3794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286"/>
          <p:cNvSpPr/>
          <p:nvPr/>
        </p:nvSpPr>
        <p:spPr>
          <a:xfrm>
            <a:off x="779625" y="1433800"/>
            <a:ext cx="7737300" cy="3171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286"/>
          <p:cNvSpPr txBox="1"/>
          <p:nvPr>
            <p:ph type="title"/>
          </p:nvPr>
        </p:nvSpPr>
        <p:spPr>
          <a:xfrm>
            <a:off x="1043779" y="1830575"/>
            <a:ext cx="18975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2358" name="Google Shape;2358;p286"/>
          <p:cNvSpPr txBox="1"/>
          <p:nvPr>
            <p:ph idx="1" type="subTitle"/>
          </p:nvPr>
        </p:nvSpPr>
        <p:spPr>
          <a:xfrm>
            <a:off x="1059229" y="2140283"/>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359" name="Google Shape;2359;p286"/>
          <p:cNvSpPr txBox="1"/>
          <p:nvPr>
            <p:ph idx="2" type="title"/>
          </p:nvPr>
        </p:nvSpPr>
        <p:spPr>
          <a:xfrm>
            <a:off x="1043779" y="3280851"/>
            <a:ext cx="18975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2360" name="Google Shape;2360;p286"/>
          <p:cNvSpPr txBox="1"/>
          <p:nvPr>
            <p:ph idx="3" type="subTitle"/>
          </p:nvPr>
        </p:nvSpPr>
        <p:spPr>
          <a:xfrm>
            <a:off x="1059229" y="36144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361" name="Google Shape;2361;p286"/>
          <p:cNvSpPr txBox="1"/>
          <p:nvPr>
            <p:ph idx="4" type="title"/>
          </p:nvPr>
        </p:nvSpPr>
        <p:spPr>
          <a:xfrm>
            <a:off x="3631360" y="1830575"/>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2362" name="Google Shape;2362;p286"/>
          <p:cNvSpPr txBox="1"/>
          <p:nvPr>
            <p:ph idx="5" type="subTitle"/>
          </p:nvPr>
        </p:nvSpPr>
        <p:spPr>
          <a:xfrm>
            <a:off x="3639010" y="21402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363" name="Google Shape;2363;p286"/>
          <p:cNvSpPr txBox="1"/>
          <p:nvPr>
            <p:ph idx="6" type="title"/>
          </p:nvPr>
        </p:nvSpPr>
        <p:spPr>
          <a:xfrm>
            <a:off x="3631360" y="3280851"/>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2364" name="Google Shape;2364;p286"/>
          <p:cNvSpPr txBox="1"/>
          <p:nvPr>
            <p:ph idx="7" type="subTitle"/>
          </p:nvPr>
        </p:nvSpPr>
        <p:spPr>
          <a:xfrm>
            <a:off x="3639010" y="36144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365" name="Google Shape;2365;p286"/>
          <p:cNvSpPr txBox="1"/>
          <p:nvPr>
            <p:ph idx="8" type="title"/>
          </p:nvPr>
        </p:nvSpPr>
        <p:spPr>
          <a:xfrm>
            <a:off x="6215127" y="1830575"/>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2366" name="Google Shape;2366;p286"/>
          <p:cNvSpPr txBox="1"/>
          <p:nvPr>
            <p:ph idx="9" type="subTitle"/>
          </p:nvPr>
        </p:nvSpPr>
        <p:spPr>
          <a:xfrm>
            <a:off x="6219627" y="21402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367" name="Google Shape;2367;p286"/>
          <p:cNvSpPr txBox="1"/>
          <p:nvPr>
            <p:ph idx="13" type="title"/>
          </p:nvPr>
        </p:nvSpPr>
        <p:spPr>
          <a:xfrm>
            <a:off x="6215127" y="3280851"/>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2368" name="Google Shape;2368;p286"/>
          <p:cNvSpPr txBox="1"/>
          <p:nvPr>
            <p:ph idx="14" type="subTitle"/>
          </p:nvPr>
        </p:nvSpPr>
        <p:spPr>
          <a:xfrm>
            <a:off x="6219627" y="36144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369" name="Google Shape;2369;p286"/>
          <p:cNvSpPr txBox="1"/>
          <p:nvPr>
            <p:ph idx="15"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2370" name="Google Shape;2370;p28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CUSTOM_29_1">
    <p:bg>
      <p:bgPr>
        <a:solidFill>
          <a:schemeClr val="dk1"/>
        </a:solidFill>
      </p:bgPr>
    </p:bg>
    <p:spTree>
      <p:nvGrpSpPr>
        <p:cNvPr id="2371" name="Shape 2371"/>
        <p:cNvGrpSpPr/>
        <p:nvPr/>
      </p:nvGrpSpPr>
      <p:grpSpPr>
        <a:xfrm>
          <a:off x="0" y="0"/>
          <a:ext cx="0" cy="0"/>
          <a:chOff x="0" y="0"/>
          <a:chExt cx="0" cy="0"/>
        </a:xfrm>
      </p:grpSpPr>
      <p:sp>
        <p:nvSpPr>
          <p:cNvPr id="2372" name="Google Shape;2372;p287"/>
          <p:cNvSpPr txBox="1"/>
          <p:nvPr>
            <p:ph type="title"/>
          </p:nvPr>
        </p:nvSpPr>
        <p:spPr>
          <a:xfrm>
            <a:off x="1043779" y="3204651"/>
            <a:ext cx="18975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2373" name="Google Shape;2373;p287"/>
          <p:cNvSpPr txBox="1"/>
          <p:nvPr>
            <p:ph idx="1" type="subTitle"/>
          </p:nvPr>
        </p:nvSpPr>
        <p:spPr>
          <a:xfrm>
            <a:off x="1059229" y="35382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374" name="Google Shape;2374;p287"/>
          <p:cNvSpPr txBox="1"/>
          <p:nvPr>
            <p:ph idx="2" type="title"/>
          </p:nvPr>
        </p:nvSpPr>
        <p:spPr>
          <a:xfrm>
            <a:off x="2342317" y="1754375"/>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2375" name="Google Shape;2375;p287"/>
          <p:cNvSpPr txBox="1"/>
          <p:nvPr>
            <p:ph idx="3" type="subTitle"/>
          </p:nvPr>
        </p:nvSpPr>
        <p:spPr>
          <a:xfrm>
            <a:off x="2349967" y="20640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376" name="Google Shape;2376;p287"/>
          <p:cNvSpPr txBox="1"/>
          <p:nvPr>
            <p:ph idx="4" type="title"/>
          </p:nvPr>
        </p:nvSpPr>
        <p:spPr>
          <a:xfrm>
            <a:off x="3631360" y="3204651"/>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2377" name="Google Shape;2377;p287"/>
          <p:cNvSpPr txBox="1"/>
          <p:nvPr>
            <p:ph idx="5" type="subTitle"/>
          </p:nvPr>
        </p:nvSpPr>
        <p:spPr>
          <a:xfrm>
            <a:off x="3639010" y="35382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378" name="Google Shape;2378;p287"/>
          <p:cNvSpPr txBox="1"/>
          <p:nvPr>
            <p:ph idx="6" type="title"/>
          </p:nvPr>
        </p:nvSpPr>
        <p:spPr>
          <a:xfrm>
            <a:off x="4926083" y="1754375"/>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2379" name="Google Shape;2379;p287"/>
          <p:cNvSpPr txBox="1"/>
          <p:nvPr>
            <p:ph idx="7" type="subTitle"/>
          </p:nvPr>
        </p:nvSpPr>
        <p:spPr>
          <a:xfrm>
            <a:off x="4930583" y="20640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380" name="Google Shape;2380;p287"/>
          <p:cNvSpPr txBox="1"/>
          <p:nvPr>
            <p:ph idx="8" type="title"/>
          </p:nvPr>
        </p:nvSpPr>
        <p:spPr>
          <a:xfrm>
            <a:off x="6215127" y="3204651"/>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2381" name="Google Shape;2381;p287"/>
          <p:cNvSpPr txBox="1"/>
          <p:nvPr>
            <p:ph idx="9" type="subTitle"/>
          </p:nvPr>
        </p:nvSpPr>
        <p:spPr>
          <a:xfrm>
            <a:off x="6219627" y="35382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382" name="Google Shape;2382;p287"/>
          <p:cNvSpPr txBox="1"/>
          <p:nvPr>
            <p:ph idx="13"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2700"/>
              <a:buNone/>
              <a:defRPr b="1" sz="3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2383" name="Google Shape;2383;p28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4">
  <p:cSld name="CUSTOM_32">
    <p:bg>
      <p:bgPr>
        <a:solidFill>
          <a:schemeClr val="accent5"/>
        </a:solidFill>
      </p:bgPr>
    </p:bg>
    <p:spTree>
      <p:nvGrpSpPr>
        <p:cNvPr id="2384" name="Shape 2384"/>
        <p:cNvGrpSpPr/>
        <p:nvPr/>
      </p:nvGrpSpPr>
      <p:grpSpPr>
        <a:xfrm>
          <a:off x="0" y="0"/>
          <a:ext cx="0" cy="0"/>
          <a:chOff x="0" y="0"/>
          <a:chExt cx="0" cy="0"/>
        </a:xfrm>
      </p:grpSpPr>
      <p:sp>
        <p:nvSpPr>
          <p:cNvPr id="2385" name="Google Shape;2385;p288"/>
          <p:cNvSpPr/>
          <p:nvPr/>
        </p:nvSpPr>
        <p:spPr>
          <a:xfrm rot="10800000">
            <a:off x="5891850" y="-387100"/>
            <a:ext cx="5264100" cy="2697600"/>
          </a:xfrm>
          <a:prstGeom prst="triangle">
            <a:avLst>
              <a:gd fmla="val 50000"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288"/>
          <p:cNvSpPr/>
          <p:nvPr/>
        </p:nvSpPr>
        <p:spPr>
          <a:xfrm>
            <a:off x="-5191825" y="2310500"/>
            <a:ext cx="7403100" cy="3794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288"/>
          <p:cNvSpPr txBox="1"/>
          <p:nvPr>
            <p:ph type="title"/>
          </p:nvPr>
        </p:nvSpPr>
        <p:spPr>
          <a:xfrm>
            <a:off x="862450" y="332445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388" name="Google Shape;2388;p288"/>
          <p:cNvSpPr txBox="1"/>
          <p:nvPr>
            <p:ph idx="1" type="subTitle"/>
          </p:nvPr>
        </p:nvSpPr>
        <p:spPr>
          <a:xfrm>
            <a:off x="424450" y="3583211"/>
            <a:ext cx="2639700" cy="802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389" name="Google Shape;2389;p288"/>
          <p:cNvSpPr txBox="1"/>
          <p:nvPr>
            <p:ph idx="2" type="title"/>
          </p:nvPr>
        </p:nvSpPr>
        <p:spPr>
          <a:xfrm>
            <a:off x="6525755" y="332445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390" name="Google Shape;2390;p288"/>
          <p:cNvSpPr txBox="1"/>
          <p:nvPr>
            <p:ph idx="3" type="subTitle"/>
          </p:nvPr>
        </p:nvSpPr>
        <p:spPr>
          <a:xfrm>
            <a:off x="6087751" y="3583211"/>
            <a:ext cx="2639700" cy="802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391" name="Google Shape;2391;p288"/>
          <p:cNvSpPr txBox="1"/>
          <p:nvPr>
            <p:ph idx="4" type="title"/>
          </p:nvPr>
        </p:nvSpPr>
        <p:spPr>
          <a:xfrm>
            <a:off x="3690150" y="332445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392" name="Google Shape;2392;p288"/>
          <p:cNvSpPr txBox="1"/>
          <p:nvPr>
            <p:ph idx="5" type="subTitle"/>
          </p:nvPr>
        </p:nvSpPr>
        <p:spPr>
          <a:xfrm>
            <a:off x="3252148" y="3583211"/>
            <a:ext cx="2639700" cy="802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393" name="Google Shape;2393;p288"/>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394" name="Google Shape;2394;p28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3">
  <p:cSld name="CUSTOM_32_1">
    <p:bg>
      <p:bgPr>
        <a:solidFill>
          <a:schemeClr val="accent5"/>
        </a:solidFill>
      </p:bgPr>
    </p:bg>
    <p:spTree>
      <p:nvGrpSpPr>
        <p:cNvPr id="2395" name="Shape 2395"/>
        <p:cNvGrpSpPr/>
        <p:nvPr/>
      </p:nvGrpSpPr>
      <p:grpSpPr>
        <a:xfrm>
          <a:off x="0" y="0"/>
          <a:ext cx="0" cy="0"/>
          <a:chOff x="0" y="0"/>
          <a:chExt cx="0" cy="0"/>
        </a:xfrm>
      </p:grpSpPr>
      <p:sp>
        <p:nvSpPr>
          <p:cNvPr id="2396" name="Google Shape;2396;p289"/>
          <p:cNvSpPr/>
          <p:nvPr/>
        </p:nvSpPr>
        <p:spPr>
          <a:xfrm flipH="1" rot="5400000">
            <a:off x="-3170100" y="96925"/>
            <a:ext cx="10676100" cy="48081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289"/>
          <p:cNvSpPr txBox="1"/>
          <p:nvPr>
            <p:ph type="title"/>
          </p:nvPr>
        </p:nvSpPr>
        <p:spPr>
          <a:xfrm>
            <a:off x="5621850" y="1032225"/>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398" name="Google Shape;2398;p289"/>
          <p:cNvSpPr txBox="1"/>
          <p:nvPr>
            <p:ph idx="1" type="subTitle"/>
          </p:nvPr>
        </p:nvSpPr>
        <p:spPr>
          <a:xfrm>
            <a:off x="5295600" y="1276125"/>
            <a:ext cx="2416200" cy="563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399" name="Google Shape;2399;p289"/>
          <p:cNvSpPr txBox="1"/>
          <p:nvPr>
            <p:ph idx="2" type="title"/>
          </p:nvPr>
        </p:nvSpPr>
        <p:spPr>
          <a:xfrm>
            <a:off x="713225" y="2279700"/>
            <a:ext cx="3328800" cy="5841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400" name="Google Shape;2400;p289"/>
          <p:cNvSpPr txBox="1"/>
          <p:nvPr>
            <p:ph idx="3" type="title"/>
          </p:nvPr>
        </p:nvSpPr>
        <p:spPr>
          <a:xfrm>
            <a:off x="5621850" y="246081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401" name="Google Shape;2401;p289"/>
          <p:cNvSpPr txBox="1"/>
          <p:nvPr>
            <p:ph idx="4" type="subTitle"/>
          </p:nvPr>
        </p:nvSpPr>
        <p:spPr>
          <a:xfrm>
            <a:off x="5295600" y="2709472"/>
            <a:ext cx="2416200" cy="563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402" name="Google Shape;2402;p289"/>
          <p:cNvSpPr txBox="1"/>
          <p:nvPr>
            <p:ph idx="5" type="title"/>
          </p:nvPr>
        </p:nvSpPr>
        <p:spPr>
          <a:xfrm>
            <a:off x="5621850" y="3877419"/>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403" name="Google Shape;2403;p289"/>
          <p:cNvSpPr txBox="1"/>
          <p:nvPr>
            <p:ph idx="6" type="subTitle"/>
          </p:nvPr>
        </p:nvSpPr>
        <p:spPr>
          <a:xfrm>
            <a:off x="5295600" y="4126082"/>
            <a:ext cx="2416200" cy="563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404" name="Google Shape;2404;p289"/>
          <p:cNvSpPr/>
          <p:nvPr/>
        </p:nvSpPr>
        <p:spPr>
          <a:xfrm rot="10800000">
            <a:off x="6984125" y="-614375"/>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05" name="Google Shape;2405;p289"/>
          <p:cNvSpPr/>
          <p:nvPr/>
        </p:nvSpPr>
        <p:spPr>
          <a:xfrm rot="10800000">
            <a:off x="7044125" y="-709625"/>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06" name="Google Shape;2406;p289"/>
          <p:cNvSpPr/>
          <p:nvPr/>
        </p:nvSpPr>
        <p:spPr>
          <a:xfrm flipH="1">
            <a:off x="7963400" y="3988625"/>
            <a:ext cx="1355400" cy="13143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07" name="Google Shape;2407;p289"/>
          <p:cNvSpPr/>
          <p:nvPr/>
        </p:nvSpPr>
        <p:spPr>
          <a:xfrm>
            <a:off x="7338200" y="4256000"/>
            <a:ext cx="2913300" cy="13665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28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24">
    <p:bg>
      <p:bgPr>
        <a:solidFill>
          <a:schemeClr val="accent5"/>
        </a:solidFill>
      </p:bgPr>
    </p:bg>
    <p:spTree>
      <p:nvGrpSpPr>
        <p:cNvPr id="2409" name="Shape 2409"/>
        <p:cNvGrpSpPr/>
        <p:nvPr/>
      </p:nvGrpSpPr>
      <p:grpSpPr>
        <a:xfrm>
          <a:off x="0" y="0"/>
          <a:ext cx="0" cy="0"/>
          <a:chOff x="0" y="0"/>
          <a:chExt cx="0" cy="0"/>
        </a:xfrm>
      </p:grpSpPr>
      <p:sp>
        <p:nvSpPr>
          <p:cNvPr id="2410" name="Google Shape;2410;p290"/>
          <p:cNvSpPr txBox="1"/>
          <p:nvPr>
            <p:ph type="title"/>
          </p:nvPr>
        </p:nvSpPr>
        <p:spPr>
          <a:xfrm>
            <a:off x="4260300" y="530725"/>
            <a:ext cx="51954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2411" name="Google Shape;2411;p290"/>
          <p:cNvSpPr/>
          <p:nvPr/>
        </p:nvSpPr>
        <p:spPr>
          <a:xfrm rot="10800000">
            <a:off x="6907925" y="-808550"/>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12" name="Google Shape;2412;p290"/>
          <p:cNvSpPr/>
          <p:nvPr/>
        </p:nvSpPr>
        <p:spPr>
          <a:xfrm rot="10800000">
            <a:off x="6967925" y="-903800"/>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13" name="Google Shape;2413;p29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
    <p:bg>
      <p:bgPr>
        <a:solidFill>
          <a:schemeClr val="accent5"/>
        </a:solidFill>
      </p:bgPr>
    </p:bg>
    <p:spTree>
      <p:nvGrpSpPr>
        <p:cNvPr id="2414" name="Shape 2414"/>
        <p:cNvGrpSpPr/>
        <p:nvPr/>
      </p:nvGrpSpPr>
      <p:grpSpPr>
        <a:xfrm>
          <a:off x="0" y="0"/>
          <a:ext cx="0" cy="0"/>
          <a:chOff x="0" y="0"/>
          <a:chExt cx="0" cy="0"/>
        </a:xfrm>
      </p:grpSpPr>
      <p:sp>
        <p:nvSpPr>
          <p:cNvPr id="2415" name="Google Shape;2415;p291"/>
          <p:cNvSpPr/>
          <p:nvPr/>
        </p:nvSpPr>
        <p:spPr>
          <a:xfrm>
            <a:off x="-522475" y="3430700"/>
            <a:ext cx="2292600" cy="208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291"/>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417" name="Google Shape;2417;p291"/>
          <p:cNvSpPr/>
          <p:nvPr/>
        </p:nvSpPr>
        <p:spPr>
          <a:xfrm rot="10800000">
            <a:off x="7261800" y="-552525"/>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291"/>
          <p:cNvSpPr/>
          <p:nvPr/>
        </p:nvSpPr>
        <p:spPr>
          <a:xfrm flipH="1">
            <a:off x="-2363425" y="4490900"/>
            <a:ext cx="5364900" cy="2516400"/>
          </a:xfrm>
          <a:prstGeom prst="triangle">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291"/>
          <p:cNvSpPr/>
          <p:nvPr/>
        </p:nvSpPr>
        <p:spPr>
          <a:xfrm flipH="1" rot="-5400000">
            <a:off x="7959050" y="337625"/>
            <a:ext cx="2457300" cy="11526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29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TITLE_ONLY_1_1">
    <p:bg>
      <p:bgPr>
        <a:solidFill>
          <a:schemeClr val="dk1"/>
        </a:solidFill>
      </p:bgPr>
    </p:bg>
    <p:spTree>
      <p:nvGrpSpPr>
        <p:cNvPr id="2421" name="Shape 2421"/>
        <p:cNvGrpSpPr/>
        <p:nvPr/>
      </p:nvGrpSpPr>
      <p:grpSpPr>
        <a:xfrm>
          <a:off x="0" y="0"/>
          <a:ext cx="0" cy="0"/>
          <a:chOff x="0" y="0"/>
          <a:chExt cx="0" cy="0"/>
        </a:xfrm>
      </p:grpSpPr>
      <p:sp>
        <p:nvSpPr>
          <p:cNvPr id="2422" name="Google Shape;2422;p292"/>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lt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423" name="Google Shape;2423;p292"/>
          <p:cNvSpPr/>
          <p:nvPr/>
        </p:nvSpPr>
        <p:spPr>
          <a:xfrm flipH="1" rot="10800000">
            <a:off x="-229775" y="-360250"/>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292"/>
          <p:cNvSpPr/>
          <p:nvPr/>
        </p:nvSpPr>
        <p:spPr>
          <a:xfrm>
            <a:off x="6989900" y="3447800"/>
            <a:ext cx="5364900" cy="25164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29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4_1">
    <p:bg>
      <p:bgPr>
        <a:solidFill>
          <a:schemeClr val="accent5"/>
        </a:solidFill>
      </p:bgPr>
    </p:bg>
    <p:spTree>
      <p:nvGrpSpPr>
        <p:cNvPr id="2426" name="Shape 2426"/>
        <p:cNvGrpSpPr/>
        <p:nvPr/>
      </p:nvGrpSpPr>
      <p:grpSpPr>
        <a:xfrm>
          <a:off x="0" y="0"/>
          <a:ext cx="0" cy="0"/>
          <a:chOff x="0" y="0"/>
          <a:chExt cx="0" cy="0"/>
        </a:xfrm>
      </p:grpSpPr>
      <p:sp>
        <p:nvSpPr>
          <p:cNvPr id="2427" name="Google Shape;2427;p293"/>
          <p:cNvSpPr txBox="1"/>
          <p:nvPr>
            <p:ph type="title"/>
          </p:nvPr>
        </p:nvSpPr>
        <p:spPr>
          <a:xfrm>
            <a:off x="713225" y="530725"/>
            <a:ext cx="57714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2428" name="Google Shape;2428;p293"/>
          <p:cNvSpPr/>
          <p:nvPr/>
        </p:nvSpPr>
        <p:spPr>
          <a:xfrm rot="10800000">
            <a:off x="-2495250" y="-885400"/>
            <a:ext cx="4317900" cy="2213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29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2">
    <p:bg>
      <p:bgPr>
        <a:solidFill>
          <a:schemeClr val="accent5"/>
        </a:solidFill>
      </p:bgPr>
    </p:bg>
    <p:spTree>
      <p:nvGrpSpPr>
        <p:cNvPr id="2430" name="Shape 2430"/>
        <p:cNvGrpSpPr/>
        <p:nvPr/>
      </p:nvGrpSpPr>
      <p:grpSpPr>
        <a:xfrm>
          <a:off x="0" y="0"/>
          <a:ext cx="0" cy="0"/>
          <a:chOff x="0" y="0"/>
          <a:chExt cx="0" cy="0"/>
        </a:xfrm>
      </p:grpSpPr>
      <p:sp>
        <p:nvSpPr>
          <p:cNvPr id="2431" name="Google Shape;2431;p294"/>
          <p:cNvSpPr txBox="1"/>
          <p:nvPr>
            <p:ph type="title"/>
          </p:nvPr>
        </p:nvSpPr>
        <p:spPr>
          <a:xfrm>
            <a:off x="713225" y="530725"/>
            <a:ext cx="73599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432" name="Google Shape;2432;p294"/>
          <p:cNvSpPr/>
          <p:nvPr/>
        </p:nvSpPr>
        <p:spPr>
          <a:xfrm>
            <a:off x="-1776650" y="2701175"/>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33" name="Google Shape;2433;p294"/>
          <p:cNvSpPr/>
          <p:nvPr/>
        </p:nvSpPr>
        <p:spPr>
          <a:xfrm rot="10800000">
            <a:off x="6494725" y="-1182250"/>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34" name="Google Shape;2434;p294"/>
          <p:cNvSpPr/>
          <p:nvPr/>
        </p:nvSpPr>
        <p:spPr>
          <a:xfrm rot="10800000">
            <a:off x="54547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29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TITLE_ONLY_2_1">
    <p:bg>
      <p:bgPr>
        <a:solidFill>
          <a:schemeClr val="accent5"/>
        </a:solidFill>
      </p:bgPr>
    </p:bg>
    <p:spTree>
      <p:nvGrpSpPr>
        <p:cNvPr id="2436" name="Shape 2436"/>
        <p:cNvGrpSpPr/>
        <p:nvPr/>
      </p:nvGrpSpPr>
      <p:grpSpPr>
        <a:xfrm>
          <a:off x="0" y="0"/>
          <a:ext cx="0" cy="0"/>
          <a:chOff x="0" y="0"/>
          <a:chExt cx="0" cy="0"/>
        </a:xfrm>
      </p:grpSpPr>
      <p:sp>
        <p:nvSpPr>
          <p:cNvPr id="2437" name="Google Shape;2437;p295"/>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438" name="Google Shape;2438;p295"/>
          <p:cNvSpPr/>
          <p:nvPr/>
        </p:nvSpPr>
        <p:spPr>
          <a:xfrm flipH="1" rot="10800000">
            <a:off x="-287750" y="-113775"/>
            <a:ext cx="2978700" cy="3082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295"/>
          <p:cNvSpPr/>
          <p:nvPr/>
        </p:nvSpPr>
        <p:spPr>
          <a:xfrm>
            <a:off x="5008975" y="1687000"/>
            <a:ext cx="7403100" cy="3794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29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1">
    <p:bg>
      <p:bgPr>
        <a:solidFill>
          <a:schemeClr val="accent5"/>
        </a:solidFill>
      </p:bgPr>
    </p:bg>
    <p:spTree>
      <p:nvGrpSpPr>
        <p:cNvPr id="185" name="Shape 185"/>
        <p:cNvGrpSpPr/>
        <p:nvPr/>
      </p:nvGrpSpPr>
      <p:grpSpPr>
        <a:xfrm>
          <a:off x="0" y="0"/>
          <a:ext cx="0" cy="0"/>
          <a:chOff x="0" y="0"/>
          <a:chExt cx="0" cy="0"/>
        </a:xfrm>
      </p:grpSpPr>
      <p:sp>
        <p:nvSpPr>
          <p:cNvPr id="186" name="Google Shape;186;p31"/>
          <p:cNvSpPr/>
          <p:nvPr/>
        </p:nvSpPr>
        <p:spPr>
          <a:xfrm>
            <a:off x="1348225" y="695250"/>
            <a:ext cx="6572100" cy="3753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1"/>
          <p:cNvSpPr/>
          <p:nvPr/>
        </p:nvSpPr>
        <p:spPr>
          <a:xfrm rot="10800000">
            <a:off x="3133650" y="-22775"/>
            <a:ext cx="2876700" cy="12957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1"/>
          <p:cNvSpPr txBox="1"/>
          <p:nvPr>
            <p:ph idx="1" type="body"/>
          </p:nvPr>
        </p:nvSpPr>
        <p:spPr>
          <a:xfrm>
            <a:off x="2517475" y="2351960"/>
            <a:ext cx="4109100" cy="1484100"/>
          </a:xfrm>
          <a:prstGeom prst="rect">
            <a:avLst/>
          </a:prstGeom>
        </p:spPr>
        <p:txBody>
          <a:bodyPr anchorCtr="0" anchor="t" bIns="91425" lIns="91425" spcFirstLastPara="1" rIns="91425" wrap="square" tIns="91425">
            <a:noAutofit/>
          </a:bodyPr>
          <a:lstStyle>
            <a:lvl1pPr indent="-323850" lvl="0" marL="457200">
              <a:lnSpc>
                <a:spcPct val="100000"/>
              </a:lnSpc>
              <a:spcBef>
                <a:spcPts val="0"/>
              </a:spcBef>
              <a:spcAft>
                <a:spcPts val="0"/>
              </a:spcAft>
              <a:buClr>
                <a:srgbClr val="000000"/>
              </a:buClr>
              <a:buSzPts val="1500"/>
              <a:buFont typeface="Montserrat"/>
              <a:buChar char="●"/>
              <a:defRPr>
                <a:solidFill>
                  <a:schemeClr val="dk1"/>
                </a:solidFill>
                <a:latin typeface="Didact Gothic"/>
                <a:ea typeface="Didact Gothic"/>
                <a:cs typeface="Didact Gothic"/>
                <a:sym typeface="Didact Gothic"/>
              </a:defRPr>
            </a:lvl1pPr>
            <a:lvl2pPr indent="-298450" lvl="1" marL="914400" algn="just">
              <a:spcBef>
                <a:spcPts val="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2pPr>
            <a:lvl3pPr indent="-298450" lvl="2" marL="13716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3pPr>
            <a:lvl4pPr indent="-298450" lvl="3" marL="18288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4pPr>
            <a:lvl5pPr indent="-298450" lvl="4" marL="22860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5pPr>
            <a:lvl6pPr indent="-298450" lvl="5" marL="27432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6pPr>
            <a:lvl7pPr indent="-298450" lvl="6" marL="32004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7pPr>
            <a:lvl8pPr indent="-298450" lvl="7" marL="36576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8pPr>
            <a:lvl9pPr indent="-298450" lvl="8" marL="4114800" algn="just">
              <a:spcBef>
                <a:spcPts val="1600"/>
              </a:spcBef>
              <a:spcAft>
                <a:spcPts val="1600"/>
              </a:spcAft>
              <a:buClr>
                <a:srgbClr val="000000"/>
              </a:buClr>
              <a:buSzPts val="1100"/>
              <a:buFont typeface="Montserrat"/>
              <a:buChar char="■"/>
              <a:defRPr>
                <a:solidFill>
                  <a:schemeClr val="dk1"/>
                </a:solidFill>
                <a:latin typeface="Didact Gothic"/>
                <a:ea typeface="Didact Gothic"/>
                <a:cs typeface="Didact Gothic"/>
                <a:sym typeface="Didact Gothic"/>
              </a:defRPr>
            </a:lvl9pPr>
          </a:lstStyle>
          <a:p/>
        </p:txBody>
      </p:sp>
      <p:sp>
        <p:nvSpPr>
          <p:cNvPr id="189" name="Google Shape;189;p31"/>
          <p:cNvSpPr txBox="1"/>
          <p:nvPr>
            <p:ph type="title"/>
          </p:nvPr>
        </p:nvSpPr>
        <p:spPr>
          <a:xfrm>
            <a:off x="1687950" y="15213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90" name="Google Shape;190;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TITLE_ONLY_3">
    <p:bg>
      <p:bgPr>
        <a:solidFill>
          <a:schemeClr val="accent5"/>
        </a:solidFill>
      </p:bgPr>
    </p:bg>
    <p:spTree>
      <p:nvGrpSpPr>
        <p:cNvPr id="2441" name="Shape 2441"/>
        <p:cNvGrpSpPr/>
        <p:nvPr/>
      </p:nvGrpSpPr>
      <p:grpSpPr>
        <a:xfrm>
          <a:off x="0" y="0"/>
          <a:ext cx="0" cy="0"/>
          <a:chOff x="0" y="0"/>
          <a:chExt cx="0" cy="0"/>
        </a:xfrm>
      </p:grpSpPr>
      <p:sp>
        <p:nvSpPr>
          <p:cNvPr id="2442" name="Google Shape;2442;p296"/>
          <p:cNvSpPr txBox="1"/>
          <p:nvPr>
            <p:ph type="title"/>
          </p:nvPr>
        </p:nvSpPr>
        <p:spPr>
          <a:xfrm>
            <a:off x="716550"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443" name="Google Shape;2443;p296"/>
          <p:cNvSpPr/>
          <p:nvPr/>
        </p:nvSpPr>
        <p:spPr>
          <a:xfrm>
            <a:off x="-1681400"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44" name="Google Shape;2444;p296"/>
          <p:cNvSpPr/>
          <p:nvPr/>
        </p:nvSpPr>
        <p:spPr>
          <a:xfrm rot="10800000">
            <a:off x="6494725" y="-11822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45" name="Google Shape;2445;p296"/>
          <p:cNvSpPr/>
          <p:nvPr/>
        </p:nvSpPr>
        <p:spPr>
          <a:xfrm rot="10800000">
            <a:off x="54547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29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0">
  <p:cSld name="TITLE_AND_BODY_1">
    <p:bg>
      <p:bgPr>
        <a:solidFill>
          <a:schemeClr val="accent5"/>
        </a:solidFill>
      </p:bgPr>
    </p:bg>
    <p:spTree>
      <p:nvGrpSpPr>
        <p:cNvPr id="2447" name="Shape 2447"/>
        <p:cNvGrpSpPr/>
        <p:nvPr/>
      </p:nvGrpSpPr>
      <p:grpSpPr>
        <a:xfrm>
          <a:off x="0" y="0"/>
          <a:ext cx="0" cy="0"/>
          <a:chOff x="0" y="0"/>
          <a:chExt cx="0" cy="0"/>
        </a:xfrm>
      </p:grpSpPr>
      <p:sp>
        <p:nvSpPr>
          <p:cNvPr id="2448" name="Google Shape;2448;p297"/>
          <p:cNvSpPr txBox="1"/>
          <p:nvPr>
            <p:ph type="title"/>
          </p:nvPr>
        </p:nvSpPr>
        <p:spPr>
          <a:xfrm>
            <a:off x="713225"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449" name="Google Shape;2449;p297"/>
          <p:cNvSpPr/>
          <p:nvPr/>
        </p:nvSpPr>
        <p:spPr>
          <a:xfrm>
            <a:off x="-1681400" y="2482100"/>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50" name="Google Shape;2450;p297"/>
          <p:cNvSpPr/>
          <p:nvPr/>
        </p:nvSpPr>
        <p:spPr>
          <a:xfrm rot="10800000">
            <a:off x="6494725" y="-11822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51" name="Google Shape;2451;p297"/>
          <p:cNvSpPr/>
          <p:nvPr/>
        </p:nvSpPr>
        <p:spPr>
          <a:xfrm rot="10800000">
            <a:off x="5515225" y="-1807100"/>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297"/>
          <p:cNvSpPr txBox="1"/>
          <p:nvPr>
            <p:ph idx="1" type="body"/>
          </p:nvPr>
        </p:nvSpPr>
        <p:spPr>
          <a:xfrm>
            <a:off x="713225" y="1424150"/>
            <a:ext cx="7710900" cy="3259800"/>
          </a:xfrm>
          <a:prstGeom prst="rect">
            <a:avLst/>
          </a:prstGeom>
        </p:spPr>
        <p:txBody>
          <a:bodyPr anchorCtr="0" anchor="t" bIns="91425" lIns="91425" spcFirstLastPara="1" rIns="91425" wrap="square" tIns="91425">
            <a:noAutofit/>
          </a:bodyPr>
          <a:lstStyle>
            <a:lvl1pPr indent="-317500" lvl="0" marL="457200" marR="508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2453" name="Google Shape;2453;p29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1">
  <p:cSld name="TITLE_AND_BODY_1_1">
    <p:bg>
      <p:bgPr>
        <a:solidFill>
          <a:schemeClr val="accent5"/>
        </a:solidFill>
      </p:bgPr>
    </p:bg>
    <p:spTree>
      <p:nvGrpSpPr>
        <p:cNvPr id="2454" name="Shape 2454"/>
        <p:cNvGrpSpPr/>
        <p:nvPr/>
      </p:nvGrpSpPr>
      <p:grpSpPr>
        <a:xfrm>
          <a:off x="0" y="0"/>
          <a:ext cx="0" cy="0"/>
          <a:chOff x="0" y="0"/>
          <a:chExt cx="0" cy="0"/>
        </a:xfrm>
      </p:grpSpPr>
      <p:sp>
        <p:nvSpPr>
          <p:cNvPr id="2455" name="Google Shape;2455;p298"/>
          <p:cNvSpPr txBox="1"/>
          <p:nvPr>
            <p:ph type="title"/>
          </p:nvPr>
        </p:nvSpPr>
        <p:spPr>
          <a:xfrm>
            <a:off x="713225" y="530725"/>
            <a:ext cx="77109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456" name="Google Shape;2456;p298"/>
          <p:cNvSpPr/>
          <p:nvPr/>
        </p:nvSpPr>
        <p:spPr>
          <a:xfrm flipH="1">
            <a:off x="7413700" y="2482100"/>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57" name="Google Shape;2457;p298"/>
          <p:cNvSpPr/>
          <p:nvPr/>
        </p:nvSpPr>
        <p:spPr>
          <a:xfrm flipH="1" rot="10800000">
            <a:off x="-924550" y="-1354075"/>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58" name="Google Shape;2458;p298"/>
          <p:cNvSpPr/>
          <p:nvPr/>
        </p:nvSpPr>
        <p:spPr>
          <a:xfrm flipH="1" rot="10800000">
            <a:off x="-1996725" y="-1985675"/>
            <a:ext cx="5364900" cy="2516400"/>
          </a:xfrm>
          <a:prstGeom prst="triangle">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298"/>
          <p:cNvSpPr txBox="1"/>
          <p:nvPr>
            <p:ph idx="1" type="body"/>
          </p:nvPr>
        </p:nvSpPr>
        <p:spPr>
          <a:xfrm>
            <a:off x="713225" y="1424150"/>
            <a:ext cx="7710900" cy="3259800"/>
          </a:xfrm>
          <a:prstGeom prst="rect">
            <a:avLst/>
          </a:prstGeom>
        </p:spPr>
        <p:txBody>
          <a:bodyPr anchorCtr="0" anchor="t" bIns="91425" lIns="91425" spcFirstLastPara="1" rIns="91425" wrap="square" tIns="91425">
            <a:noAutofit/>
          </a:bodyPr>
          <a:lstStyle>
            <a:lvl1pPr indent="-317500" lvl="0" marL="457200" marR="508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2460" name="Google Shape;2460;p29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5">
  <p:cSld name="CUSTOM_1_1_2">
    <p:bg>
      <p:bgPr>
        <a:solidFill>
          <a:schemeClr val="accent5"/>
        </a:solidFill>
      </p:bgPr>
    </p:bg>
    <p:spTree>
      <p:nvGrpSpPr>
        <p:cNvPr id="2461" name="Shape 2461"/>
        <p:cNvGrpSpPr/>
        <p:nvPr/>
      </p:nvGrpSpPr>
      <p:grpSpPr>
        <a:xfrm>
          <a:off x="0" y="0"/>
          <a:ext cx="0" cy="0"/>
          <a:chOff x="0" y="0"/>
          <a:chExt cx="0" cy="0"/>
        </a:xfrm>
      </p:grpSpPr>
      <p:sp>
        <p:nvSpPr>
          <p:cNvPr id="2462" name="Google Shape;2462;p299"/>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2463" name="Google Shape;2463;p299"/>
          <p:cNvSpPr txBox="1"/>
          <p:nvPr>
            <p:ph idx="2" type="title"/>
          </p:nvPr>
        </p:nvSpPr>
        <p:spPr>
          <a:xfrm>
            <a:off x="1284681" y="3270025"/>
            <a:ext cx="11598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464" name="Google Shape;2464;p299"/>
          <p:cNvSpPr txBox="1"/>
          <p:nvPr>
            <p:ph idx="1" type="subTitle"/>
          </p:nvPr>
        </p:nvSpPr>
        <p:spPr>
          <a:xfrm>
            <a:off x="940581" y="3541195"/>
            <a:ext cx="1848000" cy="208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465" name="Google Shape;2465;p299"/>
          <p:cNvSpPr txBox="1"/>
          <p:nvPr>
            <p:ph idx="3" type="title"/>
          </p:nvPr>
        </p:nvSpPr>
        <p:spPr>
          <a:xfrm>
            <a:off x="6699519" y="3257475"/>
            <a:ext cx="11598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466" name="Google Shape;2466;p299"/>
          <p:cNvSpPr txBox="1"/>
          <p:nvPr>
            <p:ph idx="4" type="subTitle"/>
          </p:nvPr>
        </p:nvSpPr>
        <p:spPr>
          <a:xfrm>
            <a:off x="6355419" y="3520107"/>
            <a:ext cx="1848000" cy="208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467" name="Google Shape;2467;p299"/>
          <p:cNvSpPr txBox="1"/>
          <p:nvPr>
            <p:ph idx="5" type="title"/>
          </p:nvPr>
        </p:nvSpPr>
        <p:spPr>
          <a:xfrm>
            <a:off x="3990022" y="3270025"/>
            <a:ext cx="11598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468" name="Google Shape;2468;p299"/>
          <p:cNvSpPr txBox="1"/>
          <p:nvPr>
            <p:ph idx="6" type="subTitle"/>
          </p:nvPr>
        </p:nvSpPr>
        <p:spPr>
          <a:xfrm>
            <a:off x="3645922" y="3541195"/>
            <a:ext cx="1848000" cy="208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469" name="Google Shape;2469;p29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23">
    <p:bg>
      <p:bgPr>
        <a:solidFill>
          <a:schemeClr val="accent5"/>
        </a:solidFill>
      </p:bgPr>
    </p:bg>
    <p:spTree>
      <p:nvGrpSpPr>
        <p:cNvPr id="2470" name="Shape 2470"/>
        <p:cNvGrpSpPr/>
        <p:nvPr/>
      </p:nvGrpSpPr>
      <p:grpSpPr>
        <a:xfrm>
          <a:off x="0" y="0"/>
          <a:ext cx="0" cy="0"/>
          <a:chOff x="0" y="0"/>
          <a:chExt cx="0" cy="0"/>
        </a:xfrm>
      </p:grpSpPr>
      <p:sp>
        <p:nvSpPr>
          <p:cNvPr id="2471" name="Google Shape;2471;p300"/>
          <p:cNvSpPr/>
          <p:nvPr/>
        </p:nvSpPr>
        <p:spPr>
          <a:xfrm flipH="1">
            <a:off x="4458687" y="-942975"/>
            <a:ext cx="8250600" cy="79998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72" name="Google Shape;2472;p300"/>
          <p:cNvSpPr/>
          <p:nvPr/>
        </p:nvSpPr>
        <p:spPr>
          <a:xfrm>
            <a:off x="3310050" y="1947500"/>
            <a:ext cx="2523900" cy="20247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300"/>
          <p:cNvSpPr/>
          <p:nvPr/>
        </p:nvSpPr>
        <p:spPr>
          <a:xfrm>
            <a:off x="535050" y="1947500"/>
            <a:ext cx="2523900" cy="20247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300"/>
          <p:cNvSpPr/>
          <p:nvPr/>
        </p:nvSpPr>
        <p:spPr>
          <a:xfrm>
            <a:off x="6085050" y="1947500"/>
            <a:ext cx="2523900" cy="20247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300"/>
          <p:cNvSpPr txBox="1"/>
          <p:nvPr>
            <p:ph idx="1" type="subTitle"/>
          </p:nvPr>
        </p:nvSpPr>
        <p:spPr>
          <a:xfrm>
            <a:off x="653699" y="3141175"/>
            <a:ext cx="2286600" cy="753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2476" name="Google Shape;2476;p300"/>
          <p:cNvSpPr txBox="1"/>
          <p:nvPr>
            <p:ph idx="2" type="subTitle"/>
          </p:nvPr>
        </p:nvSpPr>
        <p:spPr>
          <a:xfrm>
            <a:off x="3439674" y="3141175"/>
            <a:ext cx="2286600" cy="753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2477" name="Google Shape;2477;p300"/>
          <p:cNvSpPr txBox="1"/>
          <p:nvPr>
            <p:ph idx="3" type="subTitle"/>
          </p:nvPr>
        </p:nvSpPr>
        <p:spPr>
          <a:xfrm>
            <a:off x="6203701" y="3141175"/>
            <a:ext cx="2286600" cy="753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2478" name="Google Shape;2478;p300"/>
          <p:cNvSpPr txBox="1"/>
          <p:nvPr>
            <p:ph hasCustomPrompt="1" type="title"/>
          </p:nvPr>
        </p:nvSpPr>
        <p:spPr>
          <a:xfrm>
            <a:off x="588299" y="2468125"/>
            <a:ext cx="24174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000"/>
              <a:buNone/>
              <a:defRPr b="1" sz="4000">
                <a:solidFill>
                  <a:schemeClr val="lt1"/>
                </a:solidFill>
              </a:defRPr>
            </a:lvl1pPr>
            <a:lvl2pPr lvl="1" algn="ctr">
              <a:spcBef>
                <a:spcPts val="0"/>
              </a:spcBef>
              <a:spcAft>
                <a:spcPts val="0"/>
              </a:spcAft>
              <a:buClr>
                <a:schemeClr val="lt1"/>
              </a:buClr>
              <a:buSzPts val="4000"/>
              <a:buNone/>
              <a:defRPr sz="4000">
                <a:solidFill>
                  <a:schemeClr val="lt1"/>
                </a:solidFill>
              </a:defRPr>
            </a:lvl2pPr>
            <a:lvl3pPr lvl="2" algn="ctr">
              <a:spcBef>
                <a:spcPts val="0"/>
              </a:spcBef>
              <a:spcAft>
                <a:spcPts val="0"/>
              </a:spcAft>
              <a:buClr>
                <a:schemeClr val="lt1"/>
              </a:buClr>
              <a:buSzPts val="4000"/>
              <a:buNone/>
              <a:defRPr sz="4000">
                <a:solidFill>
                  <a:schemeClr val="lt1"/>
                </a:solidFill>
              </a:defRPr>
            </a:lvl3pPr>
            <a:lvl4pPr lvl="3" algn="ctr">
              <a:spcBef>
                <a:spcPts val="0"/>
              </a:spcBef>
              <a:spcAft>
                <a:spcPts val="0"/>
              </a:spcAft>
              <a:buClr>
                <a:schemeClr val="lt1"/>
              </a:buClr>
              <a:buSzPts val="4000"/>
              <a:buNone/>
              <a:defRPr sz="4000">
                <a:solidFill>
                  <a:schemeClr val="lt1"/>
                </a:solidFill>
              </a:defRPr>
            </a:lvl4pPr>
            <a:lvl5pPr lvl="4" algn="ctr">
              <a:spcBef>
                <a:spcPts val="0"/>
              </a:spcBef>
              <a:spcAft>
                <a:spcPts val="0"/>
              </a:spcAft>
              <a:buClr>
                <a:schemeClr val="lt1"/>
              </a:buClr>
              <a:buSzPts val="4000"/>
              <a:buNone/>
              <a:defRPr sz="4000">
                <a:solidFill>
                  <a:schemeClr val="lt1"/>
                </a:solidFill>
              </a:defRPr>
            </a:lvl5pPr>
            <a:lvl6pPr lvl="5" algn="ctr">
              <a:spcBef>
                <a:spcPts val="0"/>
              </a:spcBef>
              <a:spcAft>
                <a:spcPts val="0"/>
              </a:spcAft>
              <a:buClr>
                <a:schemeClr val="lt1"/>
              </a:buClr>
              <a:buSzPts val="4000"/>
              <a:buNone/>
              <a:defRPr sz="4000">
                <a:solidFill>
                  <a:schemeClr val="lt1"/>
                </a:solidFill>
              </a:defRPr>
            </a:lvl6pPr>
            <a:lvl7pPr lvl="6" algn="ctr">
              <a:spcBef>
                <a:spcPts val="0"/>
              </a:spcBef>
              <a:spcAft>
                <a:spcPts val="0"/>
              </a:spcAft>
              <a:buClr>
                <a:schemeClr val="lt1"/>
              </a:buClr>
              <a:buSzPts val="4000"/>
              <a:buNone/>
              <a:defRPr sz="4000">
                <a:solidFill>
                  <a:schemeClr val="lt1"/>
                </a:solidFill>
              </a:defRPr>
            </a:lvl7pPr>
            <a:lvl8pPr lvl="7" algn="ctr">
              <a:spcBef>
                <a:spcPts val="0"/>
              </a:spcBef>
              <a:spcAft>
                <a:spcPts val="0"/>
              </a:spcAft>
              <a:buClr>
                <a:schemeClr val="lt1"/>
              </a:buClr>
              <a:buSzPts val="4000"/>
              <a:buNone/>
              <a:defRPr sz="4000">
                <a:solidFill>
                  <a:schemeClr val="lt1"/>
                </a:solidFill>
              </a:defRPr>
            </a:lvl8pPr>
            <a:lvl9pPr lvl="8" algn="ctr">
              <a:spcBef>
                <a:spcPts val="0"/>
              </a:spcBef>
              <a:spcAft>
                <a:spcPts val="0"/>
              </a:spcAft>
              <a:buClr>
                <a:schemeClr val="lt1"/>
              </a:buClr>
              <a:buSzPts val="4000"/>
              <a:buNone/>
              <a:defRPr sz="4000">
                <a:solidFill>
                  <a:schemeClr val="lt1"/>
                </a:solidFill>
              </a:defRPr>
            </a:lvl9pPr>
          </a:lstStyle>
          <a:p>
            <a:r>
              <a:t>xx%</a:t>
            </a:r>
          </a:p>
        </p:txBody>
      </p:sp>
      <p:sp>
        <p:nvSpPr>
          <p:cNvPr id="2479" name="Google Shape;2479;p300"/>
          <p:cNvSpPr txBox="1"/>
          <p:nvPr>
            <p:ph hasCustomPrompt="1" idx="4" type="title"/>
          </p:nvPr>
        </p:nvSpPr>
        <p:spPr>
          <a:xfrm>
            <a:off x="3363300" y="2468125"/>
            <a:ext cx="24174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000"/>
              <a:buNone/>
              <a:defRPr b="1" sz="4000">
                <a:solidFill>
                  <a:schemeClr val="lt1"/>
                </a:solidFill>
              </a:defRPr>
            </a:lvl1pPr>
            <a:lvl2pPr lvl="1" algn="ctr">
              <a:spcBef>
                <a:spcPts val="0"/>
              </a:spcBef>
              <a:spcAft>
                <a:spcPts val="0"/>
              </a:spcAft>
              <a:buClr>
                <a:schemeClr val="lt1"/>
              </a:buClr>
              <a:buSzPts val="4000"/>
              <a:buNone/>
              <a:defRPr sz="4000">
                <a:solidFill>
                  <a:schemeClr val="lt1"/>
                </a:solidFill>
              </a:defRPr>
            </a:lvl2pPr>
            <a:lvl3pPr lvl="2" algn="ctr">
              <a:spcBef>
                <a:spcPts val="0"/>
              </a:spcBef>
              <a:spcAft>
                <a:spcPts val="0"/>
              </a:spcAft>
              <a:buClr>
                <a:schemeClr val="lt1"/>
              </a:buClr>
              <a:buSzPts val="4000"/>
              <a:buNone/>
              <a:defRPr sz="4000">
                <a:solidFill>
                  <a:schemeClr val="lt1"/>
                </a:solidFill>
              </a:defRPr>
            </a:lvl3pPr>
            <a:lvl4pPr lvl="3" algn="ctr">
              <a:spcBef>
                <a:spcPts val="0"/>
              </a:spcBef>
              <a:spcAft>
                <a:spcPts val="0"/>
              </a:spcAft>
              <a:buClr>
                <a:schemeClr val="lt1"/>
              </a:buClr>
              <a:buSzPts val="4000"/>
              <a:buNone/>
              <a:defRPr sz="4000">
                <a:solidFill>
                  <a:schemeClr val="lt1"/>
                </a:solidFill>
              </a:defRPr>
            </a:lvl4pPr>
            <a:lvl5pPr lvl="4" algn="ctr">
              <a:spcBef>
                <a:spcPts val="0"/>
              </a:spcBef>
              <a:spcAft>
                <a:spcPts val="0"/>
              </a:spcAft>
              <a:buClr>
                <a:schemeClr val="lt1"/>
              </a:buClr>
              <a:buSzPts val="4000"/>
              <a:buNone/>
              <a:defRPr sz="4000">
                <a:solidFill>
                  <a:schemeClr val="lt1"/>
                </a:solidFill>
              </a:defRPr>
            </a:lvl5pPr>
            <a:lvl6pPr lvl="5" algn="ctr">
              <a:spcBef>
                <a:spcPts val="0"/>
              </a:spcBef>
              <a:spcAft>
                <a:spcPts val="0"/>
              </a:spcAft>
              <a:buClr>
                <a:schemeClr val="lt1"/>
              </a:buClr>
              <a:buSzPts val="4000"/>
              <a:buNone/>
              <a:defRPr sz="4000">
                <a:solidFill>
                  <a:schemeClr val="lt1"/>
                </a:solidFill>
              </a:defRPr>
            </a:lvl6pPr>
            <a:lvl7pPr lvl="6" algn="ctr">
              <a:spcBef>
                <a:spcPts val="0"/>
              </a:spcBef>
              <a:spcAft>
                <a:spcPts val="0"/>
              </a:spcAft>
              <a:buClr>
                <a:schemeClr val="lt1"/>
              </a:buClr>
              <a:buSzPts val="4000"/>
              <a:buNone/>
              <a:defRPr sz="4000">
                <a:solidFill>
                  <a:schemeClr val="lt1"/>
                </a:solidFill>
              </a:defRPr>
            </a:lvl7pPr>
            <a:lvl8pPr lvl="7" algn="ctr">
              <a:spcBef>
                <a:spcPts val="0"/>
              </a:spcBef>
              <a:spcAft>
                <a:spcPts val="0"/>
              </a:spcAft>
              <a:buClr>
                <a:schemeClr val="lt1"/>
              </a:buClr>
              <a:buSzPts val="4000"/>
              <a:buNone/>
              <a:defRPr sz="4000">
                <a:solidFill>
                  <a:schemeClr val="lt1"/>
                </a:solidFill>
              </a:defRPr>
            </a:lvl8pPr>
            <a:lvl9pPr lvl="8" algn="ctr">
              <a:spcBef>
                <a:spcPts val="0"/>
              </a:spcBef>
              <a:spcAft>
                <a:spcPts val="0"/>
              </a:spcAft>
              <a:buClr>
                <a:schemeClr val="lt1"/>
              </a:buClr>
              <a:buSzPts val="4000"/>
              <a:buNone/>
              <a:defRPr sz="4000">
                <a:solidFill>
                  <a:schemeClr val="lt1"/>
                </a:solidFill>
              </a:defRPr>
            </a:lvl9pPr>
          </a:lstStyle>
          <a:p>
            <a:r>
              <a:t>xx%</a:t>
            </a:r>
          </a:p>
        </p:txBody>
      </p:sp>
      <p:sp>
        <p:nvSpPr>
          <p:cNvPr id="2480" name="Google Shape;2480;p300"/>
          <p:cNvSpPr txBox="1"/>
          <p:nvPr>
            <p:ph hasCustomPrompt="1" idx="5" type="title"/>
          </p:nvPr>
        </p:nvSpPr>
        <p:spPr>
          <a:xfrm>
            <a:off x="6138301" y="2468125"/>
            <a:ext cx="24174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000"/>
              <a:buNone/>
              <a:defRPr b="1" sz="4000">
                <a:solidFill>
                  <a:schemeClr val="lt1"/>
                </a:solidFill>
              </a:defRPr>
            </a:lvl1pPr>
            <a:lvl2pPr lvl="1" algn="ctr">
              <a:spcBef>
                <a:spcPts val="0"/>
              </a:spcBef>
              <a:spcAft>
                <a:spcPts val="0"/>
              </a:spcAft>
              <a:buClr>
                <a:schemeClr val="lt1"/>
              </a:buClr>
              <a:buSzPts val="4000"/>
              <a:buNone/>
              <a:defRPr sz="4000">
                <a:solidFill>
                  <a:schemeClr val="lt1"/>
                </a:solidFill>
              </a:defRPr>
            </a:lvl2pPr>
            <a:lvl3pPr lvl="2" algn="ctr">
              <a:spcBef>
                <a:spcPts val="0"/>
              </a:spcBef>
              <a:spcAft>
                <a:spcPts val="0"/>
              </a:spcAft>
              <a:buClr>
                <a:schemeClr val="lt1"/>
              </a:buClr>
              <a:buSzPts val="4000"/>
              <a:buNone/>
              <a:defRPr sz="4000">
                <a:solidFill>
                  <a:schemeClr val="lt1"/>
                </a:solidFill>
              </a:defRPr>
            </a:lvl3pPr>
            <a:lvl4pPr lvl="3" algn="ctr">
              <a:spcBef>
                <a:spcPts val="0"/>
              </a:spcBef>
              <a:spcAft>
                <a:spcPts val="0"/>
              </a:spcAft>
              <a:buClr>
                <a:schemeClr val="lt1"/>
              </a:buClr>
              <a:buSzPts val="4000"/>
              <a:buNone/>
              <a:defRPr sz="4000">
                <a:solidFill>
                  <a:schemeClr val="lt1"/>
                </a:solidFill>
              </a:defRPr>
            </a:lvl4pPr>
            <a:lvl5pPr lvl="4" algn="ctr">
              <a:spcBef>
                <a:spcPts val="0"/>
              </a:spcBef>
              <a:spcAft>
                <a:spcPts val="0"/>
              </a:spcAft>
              <a:buClr>
                <a:schemeClr val="lt1"/>
              </a:buClr>
              <a:buSzPts val="4000"/>
              <a:buNone/>
              <a:defRPr sz="4000">
                <a:solidFill>
                  <a:schemeClr val="lt1"/>
                </a:solidFill>
              </a:defRPr>
            </a:lvl5pPr>
            <a:lvl6pPr lvl="5" algn="ctr">
              <a:spcBef>
                <a:spcPts val="0"/>
              </a:spcBef>
              <a:spcAft>
                <a:spcPts val="0"/>
              </a:spcAft>
              <a:buClr>
                <a:schemeClr val="lt1"/>
              </a:buClr>
              <a:buSzPts val="4000"/>
              <a:buNone/>
              <a:defRPr sz="4000">
                <a:solidFill>
                  <a:schemeClr val="lt1"/>
                </a:solidFill>
              </a:defRPr>
            </a:lvl6pPr>
            <a:lvl7pPr lvl="6" algn="ctr">
              <a:spcBef>
                <a:spcPts val="0"/>
              </a:spcBef>
              <a:spcAft>
                <a:spcPts val="0"/>
              </a:spcAft>
              <a:buClr>
                <a:schemeClr val="lt1"/>
              </a:buClr>
              <a:buSzPts val="4000"/>
              <a:buNone/>
              <a:defRPr sz="4000">
                <a:solidFill>
                  <a:schemeClr val="lt1"/>
                </a:solidFill>
              </a:defRPr>
            </a:lvl7pPr>
            <a:lvl8pPr lvl="7" algn="ctr">
              <a:spcBef>
                <a:spcPts val="0"/>
              </a:spcBef>
              <a:spcAft>
                <a:spcPts val="0"/>
              </a:spcAft>
              <a:buClr>
                <a:schemeClr val="lt1"/>
              </a:buClr>
              <a:buSzPts val="4000"/>
              <a:buNone/>
              <a:defRPr sz="4000">
                <a:solidFill>
                  <a:schemeClr val="lt1"/>
                </a:solidFill>
              </a:defRPr>
            </a:lvl8pPr>
            <a:lvl9pPr lvl="8" algn="ctr">
              <a:spcBef>
                <a:spcPts val="0"/>
              </a:spcBef>
              <a:spcAft>
                <a:spcPts val="0"/>
              </a:spcAft>
              <a:buClr>
                <a:schemeClr val="lt1"/>
              </a:buClr>
              <a:buSzPts val="4000"/>
              <a:buNone/>
              <a:defRPr sz="4000">
                <a:solidFill>
                  <a:schemeClr val="lt1"/>
                </a:solidFill>
              </a:defRPr>
            </a:lvl9pPr>
          </a:lstStyle>
          <a:p>
            <a:r>
              <a:t>xx%</a:t>
            </a:r>
          </a:p>
        </p:txBody>
      </p:sp>
      <p:sp>
        <p:nvSpPr>
          <p:cNvPr id="2481" name="Google Shape;2481;p300"/>
          <p:cNvSpPr txBox="1"/>
          <p:nvPr>
            <p:ph idx="6"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2482" name="Google Shape;2482;p300"/>
          <p:cNvSpPr/>
          <p:nvPr/>
        </p:nvSpPr>
        <p:spPr>
          <a:xfrm flipH="1">
            <a:off x="7169700" y="2391925"/>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83" name="Google Shape;2483;p300"/>
          <p:cNvSpPr/>
          <p:nvPr/>
        </p:nvSpPr>
        <p:spPr>
          <a:xfrm flipH="1" rot="10800000">
            <a:off x="-762425" y="-1182250"/>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84" name="Google Shape;2484;p300"/>
          <p:cNvSpPr/>
          <p:nvPr/>
        </p:nvSpPr>
        <p:spPr>
          <a:xfrm flipH="1" rot="10800000">
            <a:off x="-16814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30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23_1">
    <p:bg>
      <p:bgPr>
        <a:solidFill>
          <a:schemeClr val="dk1"/>
        </a:solidFill>
      </p:bgPr>
    </p:bg>
    <p:spTree>
      <p:nvGrpSpPr>
        <p:cNvPr id="2486" name="Shape 2486"/>
        <p:cNvGrpSpPr/>
        <p:nvPr/>
      </p:nvGrpSpPr>
      <p:grpSpPr>
        <a:xfrm>
          <a:off x="0" y="0"/>
          <a:ext cx="0" cy="0"/>
          <a:chOff x="0" y="0"/>
          <a:chExt cx="0" cy="0"/>
        </a:xfrm>
      </p:grpSpPr>
      <p:sp>
        <p:nvSpPr>
          <p:cNvPr id="2487" name="Google Shape;2487;p301"/>
          <p:cNvSpPr txBox="1"/>
          <p:nvPr>
            <p:ph idx="1" type="subTitle"/>
          </p:nvPr>
        </p:nvSpPr>
        <p:spPr>
          <a:xfrm>
            <a:off x="713250" y="1264629"/>
            <a:ext cx="7717500" cy="36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2488" name="Google Shape;2488;p301"/>
          <p:cNvSpPr txBox="1"/>
          <p:nvPr>
            <p:ph hasCustomPrompt="1" type="title"/>
          </p:nvPr>
        </p:nvSpPr>
        <p:spPr>
          <a:xfrm>
            <a:off x="713227" y="639821"/>
            <a:ext cx="77175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5000"/>
              <a:buNone/>
              <a:defRPr b="1" sz="5000">
                <a:solidFill>
                  <a:schemeClr val="lt1"/>
                </a:solidFill>
              </a:defRPr>
            </a:lvl1pPr>
            <a:lvl2pPr lvl="1" algn="ctr">
              <a:spcBef>
                <a:spcPts val="0"/>
              </a:spcBef>
              <a:spcAft>
                <a:spcPts val="0"/>
              </a:spcAft>
              <a:buClr>
                <a:schemeClr val="lt1"/>
              </a:buClr>
              <a:buSzPts val="5000"/>
              <a:buNone/>
              <a:defRPr b="1" sz="5000">
                <a:solidFill>
                  <a:schemeClr val="lt1"/>
                </a:solidFill>
              </a:defRPr>
            </a:lvl2pPr>
            <a:lvl3pPr lvl="2" algn="ctr">
              <a:spcBef>
                <a:spcPts val="0"/>
              </a:spcBef>
              <a:spcAft>
                <a:spcPts val="0"/>
              </a:spcAft>
              <a:buClr>
                <a:schemeClr val="lt1"/>
              </a:buClr>
              <a:buSzPts val="5000"/>
              <a:buNone/>
              <a:defRPr b="1" sz="5000">
                <a:solidFill>
                  <a:schemeClr val="lt1"/>
                </a:solidFill>
              </a:defRPr>
            </a:lvl3pPr>
            <a:lvl4pPr lvl="3" algn="ctr">
              <a:spcBef>
                <a:spcPts val="0"/>
              </a:spcBef>
              <a:spcAft>
                <a:spcPts val="0"/>
              </a:spcAft>
              <a:buClr>
                <a:schemeClr val="lt1"/>
              </a:buClr>
              <a:buSzPts val="5000"/>
              <a:buNone/>
              <a:defRPr b="1" sz="5000">
                <a:solidFill>
                  <a:schemeClr val="lt1"/>
                </a:solidFill>
              </a:defRPr>
            </a:lvl4pPr>
            <a:lvl5pPr lvl="4" algn="ctr">
              <a:spcBef>
                <a:spcPts val="0"/>
              </a:spcBef>
              <a:spcAft>
                <a:spcPts val="0"/>
              </a:spcAft>
              <a:buClr>
                <a:schemeClr val="lt1"/>
              </a:buClr>
              <a:buSzPts val="5000"/>
              <a:buNone/>
              <a:defRPr b="1" sz="5000">
                <a:solidFill>
                  <a:schemeClr val="lt1"/>
                </a:solidFill>
              </a:defRPr>
            </a:lvl5pPr>
            <a:lvl6pPr lvl="5" algn="ctr">
              <a:spcBef>
                <a:spcPts val="0"/>
              </a:spcBef>
              <a:spcAft>
                <a:spcPts val="0"/>
              </a:spcAft>
              <a:buClr>
                <a:schemeClr val="lt1"/>
              </a:buClr>
              <a:buSzPts val="5000"/>
              <a:buNone/>
              <a:defRPr b="1" sz="5000">
                <a:solidFill>
                  <a:schemeClr val="lt1"/>
                </a:solidFill>
              </a:defRPr>
            </a:lvl6pPr>
            <a:lvl7pPr lvl="6" algn="ctr">
              <a:spcBef>
                <a:spcPts val="0"/>
              </a:spcBef>
              <a:spcAft>
                <a:spcPts val="0"/>
              </a:spcAft>
              <a:buClr>
                <a:schemeClr val="lt1"/>
              </a:buClr>
              <a:buSzPts val="5000"/>
              <a:buNone/>
              <a:defRPr b="1" sz="5000">
                <a:solidFill>
                  <a:schemeClr val="lt1"/>
                </a:solidFill>
              </a:defRPr>
            </a:lvl7pPr>
            <a:lvl8pPr lvl="7" algn="ctr">
              <a:spcBef>
                <a:spcPts val="0"/>
              </a:spcBef>
              <a:spcAft>
                <a:spcPts val="0"/>
              </a:spcAft>
              <a:buClr>
                <a:schemeClr val="lt1"/>
              </a:buClr>
              <a:buSzPts val="5000"/>
              <a:buNone/>
              <a:defRPr b="1" sz="5000">
                <a:solidFill>
                  <a:schemeClr val="lt1"/>
                </a:solidFill>
              </a:defRPr>
            </a:lvl8pPr>
            <a:lvl9pPr lvl="8" algn="ctr">
              <a:spcBef>
                <a:spcPts val="0"/>
              </a:spcBef>
              <a:spcAft>
                <a:spcPts val="0"/>
              </a:spcAft>
              <a:buClr>
                <a:schemeClr val="lt1"/>
              </a:buClr>
              <a:buSzPts val="5000"/>
              <a:buNone/>
              <a:defRPr b="1" sz="5000">
                <a:solidFill>
                  <a:schemeClr val="lt1"/>
                </a:solidFill>
              </a:defRPr>
            </a:lvl9pPr>
          </a:lstStyle>
          <a:p>
            <a:r>
              <a:t>xx%</a:t>
            </a:r>
          </a:p>
        </p:txBody>
      </p:sp>
      <p:sp>
        <p:nvSpPr>
          <p:cNvPr id="2489" name="Google Shape;2489;p301"/>
          <p:cNvSpPr txBox="1"/>
          <p:nvPr>
            <p:ph idx="2" type="subTitle"/>
          </p:nvPr>
        </p:nvSpPr>
        <p:spPr>
          <a:xfrm>
            <a:off x="713250" y="2701904"/>
            <a:ext cx="7717500" cy="36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2490" name="Google Shape;2490;p301"/>
          <p:cNvSpPr txBox="1"/>
          <p:nvPr>
            <p:ph hasCustomPrompt="1" idx="3" type="title"/>
          </p:nvPr>
        </p:nvSpPr>
        <p:spPr>
          <a:xfrm>
            <a:off x="713227" y="2077096"/>
            <a:ext cx="77175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5000"/>
              <a:buNone/>
              <a:defRPr b="1" sz="5000">
                <a:solidFill>
                  <a:schemeClr val="lt1"/>
                </a:solidFill>
              </a:defRPr>
            </a:lvl1pPr>
            <a:lvl2pPr lvl="1" algn="ctr">
              <a:spcBef>
                <a:spcPts val="0"/>
              </a:spcBef>
              <a:spcAft>
                <a:spcPts val="0"/>
              </a:spcAft>
              <a:buClr>
                <a:schemeClr val="lt1"/>
              </a:buClr>
              <a:buSzPts val="5000"/>
              <a:buNone/>
              <a:defRPr b="1" sz="5000">
                <a:solidFill>
                  <a:schemeClr val="lt1"/>
                </a:solidFill>
              </a:defRPr>
            </a:lvl2pPr>
            <a:lvl3pPr lvl="2" algn="ctr">
              <a:spcBef>
                <a:spcPts val="0"/>
              </a:spcBef>
              <a:spcAft>
                <a:spcPts val="0"/>
              </a:spcAft>
              <a:buClr>
                <a:schemeClr val="lt1"/>
              </a:buClr>
              <a:buSzPts val="5000"/>
              <a:buNone/>
              <a:defRPr b="1" sz="5000">
                <a:solidFill>
                  <a:schemeClr val="lt1"/>
                </a:solidFill>
              </a:defRPr>
            </a:lvl3pPr>
            <a:lvl4pPr lvl="3" algn="ctr">
              <a:spcBef>
                <a:spcPts val="0"/>
              </a:spcBef>
              <a:spcAft>
                <a:spcPts val="0"/>
              </a:spcAft>
              <a:buClr>
                <a:schemeClr val="lt1"/>
              </a:buClr>
              <a:buSzPts val="5000"/>
              <a:buNone/>
              <a:defRPr b="1" sz="5000">
                <a:solidFill>
                  <a:schemeClr val="lt1"/>
                </a:solidFill>
              </a:defRPr>
            </a:lvl4pPr>
            <a:lvl5pPr lvl="4" algn="ctr">
              <a:spcBef>
                <a:spcPts val="0"/>
              </a:spcBef>
              <a:spcAft>
                <a:spcPts val="0"/>
              </a:spcAft>
              <a:buClr>
                <a:schemeClr val="lt1"/>
              </a:buClr>
              <a:buSzPts val="5000"/>
              <a:buNone/>
              <a:defRPr b="1" sz="5000">
                <a:solidFill>
                  <a:schemeClr val="lt1"/>
                </a:solidFill>
              </a:defRPr>
            </a:lvl5pPr>
            <a:lvl6pPr lvl="5" algn="ctr">
              <a:spcBef>
                <a:spcPts val="0"/>
              </a:spcBef>
              <a:spcAft>
                <a:spcPts val="0"/>
              </a:spcAft>
              <a:buClr>
                <a:schemeClr val="lt1"/>
              </a:buClr>
              <a:buSzPts val="5000"/>
              <a:buNone/>
              <a:defRPr b="1" sz="5000">
                <a:solidFill>
                  <a:schemeClr val="lt1"/>
                </a:solidFill>
              </a:defRPr>
            </a:lvl6pPr>
            <a:lvl7pPr lvl="6" algn="ctr">
              <a:spcBef>
                <a:spcPts val="0"/>
              </a:spcBef>
              <a:spcAft>
                <a:spcPts val="0"/>
              </a:spcAft>
              <a:buClr>
                <a:schemeClr val="lt1"/>
              </a:buClr>
              <a:buSzPts val="5000"/>
              <a:buNone/>
              <a:defRPr b="1" sz="5000">
                <a:solidFill>
                  <a:schemeClr val="lt1"/>
                </a:solidFill>
              </a:defRPr>
            </a:lvl7pPr>
            <a:lvl8pPr lvl="7" algn="ctr">
              <a:spcBef>
                <a:spcPts val="0"/>
              </a:spcBef>
              <a:spcAft>
                <a:spcPts val="0"/>
              </a:spcAft>
              <a:buClr>
                <a:schemeClr val="lt1"/>
              </a:buClr>
              <a:buSzPts val="5000"/>
              <a:buNone/>
              <a:defRPr b="1" sz="5000">
                <a:solidFill>
                  <a:schemeClr val="lt1"/>
                </a:solidFill>
              </a:defRPr>
            </a:lvl8pPr>
            <a:lvl9pPr lvl="8" algn="ctr">
              <a:spcBef>
                <a:spcPts val="0"/>
              </a:spcBef>
              <a:spcAft>
                <a:spcPts val="0"/>
              </a:spcAft>
              <a:buClr>
                <a:schemeClr val="lt1"/>
              </a:buClr>
              <a:buSzPts val="5000"/>
              <a:buNone/>
              <a:defRPr b="1" sz="5000">
                <a:solidFill>
                  <a:schemeClr val="lt1"/>
                </a:solidFill>
              </a:defRPr>
            </a:lvl9pPr>
          </a:lstStyle>
          <a:p>
            <a:r>
              <a:t>xx%</a:t>
            </a:r>
          </a:p>
        </p:txBody>
      </p:sp>
      <p:sp>
        <p:nvSpPr>
          <p:cNvPr id="2491" name="Google Shape;2491;p301"/>
          <p:cNvSpPr txBox="1"/>
          <p:nvPr>
            <p:ph idx="4" type="subTitle"/>
          </p:nvPr>
        </p:nvSpPr>
        <p:spPr>
          <a:xfrm>
            <a:off x="713250" y="4139179"/>
            <a:ext cx="7717500" cy="36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2492" name="Google Shape;2492;p301"/>
          <p:cNvSpPr txBox="1"/>
          <p:nvPr>
            <p:ph hasCustomPrompt="1" idx="5" type="title"/>
          </p:nvPr>
        </p:nvSpPr>
        <p:spPr>
          <a:xfrm>
            <a:off x="713227" y="3514371"/>
            <a:ext cx="77175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5000"/>
              <a:buNone/>
              <a:defRPr b="1" sz="5000">
                <a:solidFill>
                  <a:schemeClr val="lt1"/>
                </a:solidFill>
              </a:defRPr>
            </a:lvl1pPr>
            <a:lvl2pPr lvl="1" algn="ctr">
              <a:spcBef>
                <a:spcPts val="0"/>
              </a:spcBef>
              <a:spcAft>
                <a:spcPts val="0"/>
              </a:spcAft>
              <a:buClr>
                <a:schemeClr val="lt1"/>
              </a:buClr>
              <a:buSzPts val="5000"/>
              <a:buNone/>
              <a:defRPr b="1" sz="5000">
                <a:solidFill>
                  <a:schemeClr val="lt1"/>
                </a:solidFill>
              </a:defRPr>
            </a:lvl2pPr>
            <a:lvl3pPr lvl="2" algn="ctr">
              <a:spcBef>
                <a:spcPts val="0"/>
              </a:spcBef>
              <a:spcAft>
                <a:spcPts val="0"/>
              </a:spcAft>
              <a:buClr>
                <a:schemeClr val="lt1"/>
              </a:buClr>
              <a:buSzPts val="5000"/>
              <a:buNone/>
              <a:defRPr b="1" sz="5000">
                <a:solidFill>
                  <a:schemeClr val="lt1"/>
                </a:solidFill>
              </a:defRPr>
            </a:lvl3pPr>
            <a:lvl4pPr lvl="3" algn="ctr">
              <a:spcBef>
                <a:spcPts val="0"/>
              </a:spcBef>
              <a:spcAft>
                <a:spcPts val="0"/>
              </a:spcAft>
              <a:buClr>
                <a:schemeClr val="lt1"/>
              </a:buClr>
              <a:buSzPts val="5000"/>
              <a:buNone/>
              <a:defRPr b="1" sz="5000">
                <a:solidFill>
                  <a:schemeClr val="lt1"/>
                </a:solidFill>
              </a:defRPr>
            </a:lvl4pPr>
            <a:lvl5pPr lvl="4" algn="ctr">
              <a:spcBef>
                <a:spcPts val="0"/>
              </a:spcBef>
              <a:spcAft>
                <a:spcPts val="0"/>
              </a:spcAft>
              <a:buClr>
                <a:schemeClr val="lt1"/>
              </a:buClr>
              <a:buSzPts val="5000"/>
              <a:buNone/>
              <a:defRPr b="1" sz="5000">
                <a:solidFill>
                  <a:schemeClr val="lt1"/>
                </a:solidFill>
              </a:defRPr>
            </a:lvl5pPr>
            <a:lvl6pPr lvl="5" algn="ctr">
              <a:spcBef>
                <a:spcPts val="0"/>
              </a:spcBef>
              <a:spcAft>
                <a:spcPts val="0"/>
              </a:spcAft>
              <a:buClr>
                <a:schemeClr val="lt1"/>
              </a:buClr>
              <a:buSzPts val="5000"/>
              <a:buNone/>
              <a:defRPr b="1" sz="5000">
                <a:solidFill>
                  <a:schemeClr val="lt1"/>
                </a:solidFill>
              </a:defRPr>
            </a:lvl6pPr>
            <a:lvl7pPr lvl="6" algn="ctr">
              <a:spcBef>
                <a:spcPts val="0"/>
              </a:spcBef>
              <a:spcAft>
                <a:spcPts val="0"/>
              </a:spcAft>
              <a:buClr>
                <a:schemeClr val="lt1"/>
              </a:buClr>
              <a:buSzPts val="5000"/>
              <a:buNone/>
              <a:defRPr b="1" sz="5000">
                <a:solidFill>
                  <a:schemeClr val="lt1"/>
                </a:solidFill>
              </a:defRPr>
            </a:lvl7pPr>
            <a:lvl8pPr lvl="7" algn="ctr">
              <a:spcBef>
                <a:spcPts val="0"/>
              </a:spcBef>
              <a:spcAft>
                <a:spcPts val="0"/>
              </a:spcAft>
              <a:buClr>
                <a:schemeClr val="lt1"/>
              </a:buClr>
              <a:buSzPts val="5000"/>
              <a:buNone/>
              <a:defRPr b="1" sz="5000">
                <a:solidFill>
                  <a:schemeClr val="lt1"/>
                </a:solidFill>
              </a:defRPr>
            </a:lvl8pPr>
            <a:lvl9pPr lvl="8" algn="ctr">
              <a:spcBef>
                <a:spcPts val="0"/>
              </a:spcBef>
              <a:spcAft>
                <a:spcPts val="0"/>
              </a:spcAft>
              <a:buClr>
                <a:schemeClr val="lt1"/>
              </a:buClr>
              <a:buSzPts val="5000"/>
              <a:buNone/>
              <a:defRPr b="1" sz="5000">
                <a:solidFill>
                  <a:schemeClr val="lt1"/>
                </a:solidFill>
              </a:defRPr>
            </a:lvl9pPr>
          </a:lstStyle>
          <a:p>
            <a:r>
              <a:t>xx%</a:t>
            </a:r>
          </a:p>
        </p:txBody>
      </p:sp>
      <p:sp>
        <p:nvSpPr>
          <p:cNvPr id="2493" name="Google Shape;2493;p301"/>
          <p:cNvSpPr/>
          <p:nvPr/>
        </p:nvSpPr>
        <p:spPr>
          <a:xfrm rot="10800000">
            <a:off x="5913650" y="-411375"/>
            <a:ext cx="5264100" cy="2697600"/>
          </a:xfrm>
          <a:prstGeom prst="triangle">
            <a:avLst>
              <a:gd fmla="val 50000" name="adj"/>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301"/>
          <p:cNvSpPr/>
          <p:nvPr/>
        </p:nvSpPr>
        <p:spPr>
          <a:xfrm>
            <a:off x="-5191825" y="2310500"/>
            <a:ext cx="7403100" cy="3794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301"/>
          <p:cNvSpPr/>
          <p:nvPr/>
        </p:nvSpPr>
        <p:spPr>
          <a:xfrm flipH="1">
            <a:off x="-924100" y="3997950"/>
            <a:ext cx="3329700" cy="1561800"/>
          </a:xfrm>
          <a:prstGeom prst="triangle">
            <a:avLst>
              <a:gd fmla="val 50000" name="adj"/>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30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34">
    <p:spTree>
      <p:nvGrpSpPr>
        <p:cNvPr id="2497" name="Shape 2497"/>
        <p:cNvGrpSpPr/>
        <p:nvPr/>
      </p:nvGrpSpPr>
      <p:grpSpPr>
        <a:xfrm>
          <a:off x="0" y="0"/>
          <a:ext cx="0" cy="0"/>
          <a:chOff x="0" y="0"/>
          <a:chExt cx="0" cy="0"/>
        </a:xfrm>
      </p:grpSpPr>
      <p:sp>
        <p:nvSpPr>
          <p:cNvPr id="2498" name="Google Shape;2498;p302"/>
          <p:cNvSpPr txBox="1"/>
          <p:nvPr>
            <p:ph type="title"/>
          </p:nvPr>
        </p:nvSpPr>
        <p:spPr>
          <a:xfrm>
            <a:off x="716550"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499" name="Google Shape;2499;p302"/>
          <p:cNvSpPr/>
          <p:nvPr/>
        </p:nvSpPr>
        <p:spPr>
          <a:xfrm>
            <a:off x="-1681400"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00" name="Google Shape;2500;p302"/>
          <p:cNvSpPr/>
          <p:nvPr/>
        </p:nvSpPr>
        <p:spPr>
          <a:xfrm rot="10800000">
            <a:off x="6494725" y="-11822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01" name="Google Shape;2501;p302"/>
          <p:cNvSpPr/>
          <p:nvPr/>
        </p:nvSpPr>
        <p:spPr>
          <a:xfrm rot="10800000">
            <a:off x="54547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302"/>
          <p:cNvSpPr txBox="1"/>
          <p:nvPr>
            <p:ph idx="2" type="title"/>
          </p:nvPr>
        </p:nvSpPr>
        <p:spPr>
          <a:xfrm>
            <a:off x="928050" y="3565775"/>
            <a:ext cx="15096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503" name="Google Shape;2503;p302"/>
          <p:cNvSpPr txBox="1"/>
          <p:nvPr>
            <p:ph idx="1" type="subTitle"/>
          </p:nvPr>
        </p:nvSpPr>
        <p:spPr>
          <a:xfrm>
            <a:off x="758850" y="3950490"/>
            <a:ext cx="1848000" cy="390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504" name="Google Shape;2504;p302"/>
          <p:cNvSpPr txBox="1"/>
          <p:nvPr>
            <p:ph idx="3" type="title"/>
          </p:nvPr>
        </p:nvSpPr>
        <p:spPr>
          <a:xfrm>
            <a:off x="6686827" y="3565775"/>
            <a:ext cx="15096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505" name="Google Shape;2505;p302"/>
          <p:cNvSpPr txBox="1"/>
          <p:nvPr>
            <p:ph idx="4" type="subTitle"/>
          </p:nvPr>
        </p:nvSpPr>
        <p:spPr>
          <a:xfrm>
            <a:off x="6517622" y="3950490"/>
            <a:ext cx="1848000" cy="390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506" name="Google Shape;2506;p302"/>
          <p:cNvSpPr txBox="1"/>
          <p:nvPr>
            <p:ph idx="5" type="title"/>
          </p:nvPr>
        </p:nvSpPr>
        <p:spPr>
          <a:xfrm>
            <a:off x="3815126" y="3565775"/>
            <a:ext cx="15096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507" name="Google Shape;2507;p302"/>
          <p:cNvSpPr txBox="1"/>
          <p:nvPr>
            <p:ph idx="6" type="subTitle"/>
          </p:nvPr>
        </p:nvSpPr>
        <p:spPr>
          <a:xfrm>
            <a:off x="3645921" y="3950490"/>
            <a:ext cx="1848000" cy="390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508" name="Google Shape;2508;p302"/>
          <p:cNvSpPr txBox="1"/>
          <p:nvPr>
            <p:ph hasCustomPrompt="1" idx="7" type="title"/>
          </p:nvPr>
        </p:nvSpPr>
        <p:spPr>
          <a:xfrm>
            <a:off x="4006513" y="2497875"/>
            <a:ext cx="1131000" cy="390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2500"/>
              <a:buNone/>
              <a:defRPr b="1" sz="2500">
                <a:solidFill>
                  <a:schemeClr val="dk1"/>
                </a:solidFill>
              </a:defRPr>
            </a:lvl1pPr>
            <a:lvl2pPr lvl="1" algn="ctr">
              <a:spcBef>
                <a:spcPts val="0"/>
              </a:spcBef>
              <a:spcAft>
                <a:spcPts val="0"/>
              </a:spcAft>
              <a:buClr>
                <a:schemeClr val="dk1"/>
              </a:buClr>
              <a:buSzPts val="2500"/>
              <a:buNone/>
              <a:defRPr b="1" sz="2500">
                <a:solidFill>
                  <a:schemeClr val="dk1"/>
                </a:solidFill>
              </a:defRPr>
            </a:lvl2pPr>
            <a:lvl3pPr lvl="2" algn="ctr">
              <a:spcBef>
                <a:spcPts val="0"/>
              </a:spcBef>
              <a:spcAft>
                <a:spcPts val="0"/>
              </a:spcAft>
              <a:buClr>
                <a:schemeClr val="dk1"/>
              </a:buClr>
              <a:buSzPts val="2500"/>
              <a:buNone/>
              <a:defRPr b="1" sz="2500">
                <a:solidFill>
                  <a:schemeClr val="dk1"/>
                </a:solidFill>
              </a:defRPr>
            </a:lvl3pPr>
            <a:lvl4pPr lvl="3" algn="ctr">
              <a:spcBef>
                <a:spcPts val="0"/>
              </a:spcBef>
              <a:spcAft>
                <a:spcPts val="0"/>
              </a:spcAft>
              <a:buClr>
                <a:schemeClr val="dk1"/>
              </a:buClr>
              <a:buSzPts val="2500"/>
              <a:buNone/>
              <a:defRPr b="1" sz="2500">
                <a:solidFill>
                  <a:schemeClr val="dk1"/>
                </a:solidFill>
              </a:defRPr>
            </a:lvl4pPr>
            <a:lvl5pPr lvl="4" algn="ctr">
              <a:spcBef>
                <a:spcPts val="0"/>
              </a:spcBef>
              <a:spcAft>
                <a:spcPts val="0"/>
              </a:spcAft>
              <a:buClr>
                <a:schemeClr val="dk1"/>
              </a:buClr>
              <a:buSzPts val="2500"/>
              <a:buNone/>
              <a:defRPr b="1" sz="2500">
                <a:solidFill>
                  <a:schemeClr val="dk1"/>
                </a:solidFill>
              </a:defRPr>
            </a:lvl5pPr>
            <a:lvl6pPr lvl="5" algn="ctr">
              <a:spcBef>
                <a:spcPts val="0"/>
              </a:spcBef>
              <a:spcAft>
                <a:spcPts val="0"/>
              </a:spcAft>
              <a:buClr>
                <a:schemeClr val="dk1"/>
              </a:buClr>
              <a:buSzPts val="2500"/>
              <a:buNone/>
              <a:defRPr b="1" sz="2500">
                <a:solidFill>
                  <a:schemeClr val="dk1"/>
                </a:solidFill>
              </a:defRPr>
            </a:lvl6pPr>
            <a:lvl7pPr lvl="6" algn="ctr">
              <a:spcBef>
                <a:spcPts val="0"/>
              </a:spcBef>
              <a:spcAft>
                <a:spcPts val="0"/>
              </a:spcAft>
              <a:buClr>
                <a:schemeClr val="dk1"/>
              </a:buClr>
              <a:buSzPts val="2500"/>
              <a:buNone/>
              <a:defRPr b="1" sz="2500">
                <a:solidFill>
                  <a:schemeClr val="dk1"/>
                </a:solidFill>
              </a:defRPr>
            </a:lvl7pPr>
            <a:lvl8pPr lvl="7" algn="ctr">
              <a:spcBef>
                <a:spcPts val="0"/>
              </a:spcBef>
              <a:spcAft>
                <a:spcPts val="0"/>
              </a:spcAft>
              <a:buClr>
                <a:schemeClr val="dk1"/>
              </a:buClr>
              <a:buSzPts val="2500"/>
              <a:buNone/>
              <a:defRPr b="1" sz="2500">
                <a:solidFill>
                  <a:schemeClr val="dk1"/>
                </a:solidFill>
              </a:defRPr>
            </a:lvl8pPr>
            <a:lvl9pPr lvl="8" algn="ctr">
              <a:spcBef>
                <a:spcPts val="0"/>
              </a:spcBef>
              <a:spcAft>
                <a:spcPts val="0"/>
              </a:spcAft>
              <a:buClr>
                <a:schemeClr val="dk1"/>
              </a:buClr>
              <a:buSzPts val="2500"/>
              <a:buNone/>
              <a:defRPr b="1" sz="2500">
                <a:solidFill>
                  <a:schemeClr val="dk1"/>
                </a:solidFill>
              </a:defRPr>
            </a:lvl9pPr>
          </a:lstStyle>
          <a:p>
            <a:r>
              <a:t>xx%</a:t>
            </a:r>
          </a:p>
        </p:txBody>
      </p:sp>
      <p:sp>
        <p:nvSpPr>
          <p:cNvPr id="2509" name="Google Shape;2509;p302"/>
          <p:cNvSpPr txBox="1"/>
          <p:nvPr>
            <p:ph hasCustomPrompt="1" idx="8" type="title"/>
          </p:nvPr>
        </p:nvSpPr>
        <p:spPr>
          <a:xfrm>
            <a:off x="1117350" y="2497873"/>
            <a:ext cx="1131000" cy="390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2500"/>
              <a:buNone/>
              <a:defRPr b="1" sz="2500">
                <a:solidFill>
                  <a:schemeClr val="dk1"/>
                </a:solidFill>
              </a:defRPr>
            </a:lvl1pPr>
            <a:lvl2pPr lvl="1" algn="ctr">
              <a:spcBef>
                <a:spcPts val="0"/>
              </a:spcBef>
              <a:spcAft>
                <a:spcPts val="0"/>
              </a:spcAft>
              <a:buClr>
                <a:schemeClr val="dk1"/>
              </a:buClr>
              <a:buSzPts val="2500"/>
              <a:buNone/>
              <a:defRPr b="1" sz="2500">
                <a:solidFill>
                  <a:schemeClr val="dk1"/>
                </a:solidFill>
              </a:defRPr>
            </a:lvl2pPr>
            <a:lvl3pPr lvl="2" algn="ctr">
              <a:spcBef>
                <a:spcPts val="0"/>
              </a:spcBef>
              <a:spcAft>
                <a:spcPts val="0"/>
              </a:spcAft>
              <a:buClr>
                <a:schemeClr val="dk1"/>
              </a:buClr>
              <a:buSzPts val="2500"/>
              <a:buNone/>
              <a:defRPr b="1" sz="2500">
                <a:solidFill>
                  <a:schemeClr val="dk1"/>
                </a:solidFill>
              </a:defRPr>
            </a:lvl3pPr>
            <a:lvl4pPr lvl="3" algn="ctr">
              <a:spcBef>
                <a:spcPts val="0"/>
              </a:spcBef>
              <a:spcAft>
                <a:spcPts val="0"/>
              </a:spcAft>
              <a:buClr>
                <a:schemeClr val="dk1"/>
              </a:buClr>
              <a:buSzPts val="2500"/>
              <a:buNone/>
              <a:defRPr b="1" sz="2500">
                <a:solidFill>
                  <a:schemeClr val="dk1"/>
                </a:solidFill>
              </a:defRPr>
            </a:lvl4pPr>
            <a:lvl5pPr lvl="4" algn="ctr">
              <a:spcBef>
                <a:spcPts val="0"/>
              </a:spcBef>
              <a:spcAft>
                <a:spcPts val="0"/>
              </a:spcAft>
              <a:buClr>
                <a:schemeClr val="dk1"/>
              </a:buClr>
              <a:buSzPts val="2500"/>
              <a:buNone/>
              <a:defRPr b="1" sz="2500">
                <a:solidFill>
                  <a:schemeClr val="dk1"/>
                </a:solidFill>
              </a:defRPr>
            </a:lvl5pPr>
            <a:lvl6pPr lvl="5" algn="ctr">
              <a:spcBef>
                <a:spcPts val="0"/>
              </a:spcBef>
              <a:spcAft>
                <a:spcPts val="0"/>
              </a:spcAft>
              <a:buClr>
                <a:schemeClr val="dk1"/>
              </a:buClr>
              <a:buSzPts val="2500"/>
              <a:buNone/>
              <a:defRPr b="1" sz="2500">
                <a:solidFill>
                  <a:schemeClr val="dk1"/>
                </a:solidFill>
              </a:defRPr>
            </a:lvl6pPr>
            <a:lvl7pPr lvl="6" algn="ctr">
              <a:spcBef>
                <a:spcPts val="0"/>
              </a:spcBef>
              <a:spcAft>
                <a:spcPts val="0"/>
              </a:spcAft>
              <a:buClr>
                <a:schemeClr val="dk1"/>
              </a:buClr>
              <a:buSzPts val="2500"/>
              <a:buNone/>
              <a:defRPr b="1" sz="2500">
                <a:solidFill>
                  <a:schemeClr val="dk1"/>
                </a:solidFill>
              </a:defRPr>
            </a:lvl7pPr>
            <a:lvl8pPr lvl="7" algn="ctr">
              <a:spcBef>
                <a:spcPts val="0"/>
              </a:spcBef>
              <a:spcAft>
                <a:spcPts val="0"/>
              </a:spcAft>
              <a:buClr>
                <a:schemeClr val="dk1"/>
              </a:buClr>
              <a:buSzPts val="2500"/>
              <a:buNone/>
              <a:defRPr b="1" sz="2500">
                <a:solidFill>
                  <a:schemeClr val="dk1"/>
                </a:solidFill>
              </a:defRPr>
            </a:lvl8pPr>
            <a:lvl9pPr lvl="8" algn="ctr">
              <a:spcBef>
                <a:spcPts val="0"/>
              </a:spcBef>
              <a:spcAft>
                <a:spcPts val="0"/>
              </a:spcAft>
              <a:buClr>
                <a:schemeClr val="dk1"/>
              </a:buClr>
              <a:buSzPts val="2500"/>
              <a:buNone/>
              <a:defRPr b="1" sz="2500">
                <a:solidFill>
                  <a:schemeClr val="dk1"/>
                </a:solidFill>
              </a:defRPr>
            </a:lvl9pPr>
          </a:lstStyle>
          <a:p>
            <a:r>
              <a:t>xx%</a:t>
            </a:r>
          </a:p>
        </p:txBody>
      </p:sp>
      <p:sp>
        <p:nvSpPr>
          <p:cNvPr id="2510" name="Google Shape;2510;p302"/>
          <p:cNvSpPr txBox="1"/>
          <p:nvPr>
            <p:ph hasCustomPrompt="1" idx="9" type="title"/>
          </p:nvPr>
        </p:nvSpPr>
        <p:spPr>
          <a:xfrm>
            <a:off x="6876113" y="2497873"/>
            <a:ext cx="1131000" cy="390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2500"/>
              <a:buNone/>
              <a:defRPr b="1" sz="2500">
                <a:solidFill>
                  <a:schemeClr val="dk1"/>
                </a:solidFill>
              </a:defRPr>
            </a:lvl1pPr>
            <a:lvl2pPr lvl="1" algn="ctr">
              <a:spcBef>
                <a:spcPts val="0"/>
              </a:spcBef>
              <a:spcAft>
                <a:spcPts val="0"/>
              </a:spcAft>
              <a:buClr>
                <a:schemeClr val="dk1"/>
              </a:buClr>
              <a:buSzPts val="2500"/>
              <a:buNone/>
              <a:defRPr b="1" sz="2500">
                <a:solidFill>
                  <a:schemeClr val="dk1"/>
                </a:solidFill>
              </a:defRPr>
            </a:lvl2pPr>
            <a:lvl3pPr lvl="2" algn="ctr">
              <a:spcBef>
                <a:spcPts val="0"/>
              </a:spcBef>
              <a:spcAft>
                <a:spcPts val="0"/>
              </a:spcAft>
              <a:buClr>
                <a:schemeClr val="dk1"/>
              </a:buClr>
              <a:buSzPts val="2500"/>
              <a:buNone/>
              <a:defRPr b="1" sz="2500">
                <a:solidFill>
                  <a:schemeClr val="dk1"/>
                </a:solidFill>
              </a:defRPr>
            </a:lvl3pPr>
            <a:lvl4pPr lvl="3" algn="ctr">
              <a:spcBef>
                <a:spcPts val="0"/>
              </a:spcBef>
              <a:spcAft>
                <a:spcPts val="0"/>
              </a:spcAft>
              <a:buClr>
                <a:schemeClr val="dk1"/>
              </a:buClr>
              <a:buSzPts val="2500"/>
              <a:buNone/>
              <a:defRPr b="1" sz="2500">
                <a:solidFill>
                  <a:schemeClr val="dk1"/>
                </a:solidFill>
              </a:defRPr>
            </a:lvl4pPr>
            <a:lvl5pPr lvl="4" algn="ctr">
              <a:spcBef>
                <a:spcPts val="0"/>
              </a:spcBef>
              <a:spcAft>
                <a:spcPts val="0"/>
              </a:spcAft>
              <a:buClr>
                <a:schemeClr val="dk1"/>
              </a:buClr>
              <a:buSzPts val="2500"/>
              <a:buNone/>
              <a:defRPr b="1" sz="2500">
                <a:solidFill>
                  <a:schemeClr val="dk1"/>
                </a:solidFill>
              </a:defRPr>
            </a:lvl5pPr>
            <a:lvl6pPr lvl="5" algn="ctr">
              <a:spcBef>
                <a:spcPts val="0"/>
              </a:spcBef>
              <a:spcAft>
                <a:spcPts val="0"/>
              </a:spcAft>
              <a:buClr>
                <a:schemeClr val="dk1"/>
              </a:buClr>
              <a:buSzPts val="2500"/>
              <a:buNone/>
              <a:defRPr b="1" sz="2500">
                <a:solidFill>
                  <a:schemeClr val="dk1"/>
                </a:solidFill>
              </a:defRPr>
            </a:lvl6pPr>
            <a:lvl7pPr lvl="6" algn="ctr">
              <a:spcBef>
                <a:spcPts val="0"/>
              </a:spcBef>
              <a:spcAft>
                <a:spcPts val="0"/>
              </a:spcAft>
              <a:buClr>
                <a:schemeClr val="dk1"/>
              </a:buClr>
              <a:buSzPts val="2500"/>
              <a:buNone/>
              <a:defRPr b="1" sz="2500">
                <a:solidFill>
                  <a:schemeClr val="dk1"/>
                </a:solidFill>
              </a:defRPr>
            </a:lvl7pPr>
            <a:lvl8pPr lvl="7" algn="ctr">
              <a:spcBef>
                <a:spcPts val="0"/>
              </a:spcBef>
              <a:spcAft>
                <a:spcPts val="0"/>
              </a:spcAft>
              <a:buClr>
                <a:schemeClr val="dk1"/>
              </a:buClr>
              <a:buSzPts val="2500"/>
              <a:buNone/>
              <a:defRPr b="1" sz="2500">
                <a:solidFill>
                  <a:schemeClr val="dk1"/>
                </a:solidFill>
              </a:defRPr>
            </a:lvl8pPr>
            <a:lvl9pPr lvl="8" algn="ctr">
              <a:spcBef>
                <a:spcPts val="0"/>
              </a:spcBef>
              <a:spcAft>
                <a:spcPts val="0"/>
              </a:spcAft>
              <a:buClr>
                <a:schemeClr val="dk1"/>
              </a:buClr>
              <a:buSzPts val="2500"/>
              <a:buNone/>
              <a:defRPr b="1" sz="2500">
                <a:solidFill>
                  <a:schemeClr val="dk1"/>
                </a:solidFill>
              </a:defRPr>
            </a:lvl9pPr>
          </a:lstStyle>
          <a:p>
            <a:r>
              <a:t>xx%</a:t>
            </a:r>
          </a:p>
        </p:txBody>
      </p:sp>
      <p:sp>
        <p:nvSpPr>
          <p:cNvPr id="2511" name="Google Shape;2511;p30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bg>
      <p:bgPr>
        <a:solidFill>
          <a:schemeClr val="accent5"/>
        </a:solidFill>
      </p:bgPr>
    </p:bg>
    <p:spTree>
      <p:nvGrpSpPr>
        <p:cNvPr id="2512" name="Shape 2512"/>
        <p:cNvGrpSpPr/>
        <p:nvPr/>
      </p:nvGrpSpPr>
      <p:grpSpPr>
        <a:xfrm>
          <a:off x="0" y="0"/>
          <a:ext cx="0" cy="0"/>
          <a:chOff x="0" y="0"/>
          <a:chExt cx="0" cy="0"/>
        </a:xfrm>
      </p:grpSpPr>
      <p:sp>
        <p:nvSpPr>
          <p:cNvPr id="2513" name="Google Shape;2513;p303"/>
          <p:cNvSpPr/>
          <p:nvPr/>
        </p:nvSpPr>
        <p:spPr>
          <a:xfrm>
            <a:off x="-50" y="5600"/>
            <a:ext cx="9144000" cy="5143500"/>
          </a:xfrm>
          <a:prstGeom prst="rect">
            <a:avLst/>
          </a:prstGeom>
          <a:solidFill>
            <a:schemeClr val="lt1">
              <a:alpha val="235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303"/>
          <p:cNvSpPr/>
          <p:nvPr/>
        </p:nvSpPr>
        <p:spPr>
          <a:xfrm>
            <a:off x="-75550" y="463300"/>
            <a:ext cx="4886400" cy="1051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303"/>
          <p:cNvSpPr/>
          <p:nvPr/>
        </p:nvSpPr>
        <p:spPr>
          <a:xfrm rot="10800000">
            <a:off x="6530450" y="-61437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16" name="Google Shape;2516;p303"/>
          <p:cNvSpPr/>
          <p:nvPr/>
        </p:nvSpPr>
        <p:spPr>
          <a:xfrm rot="10800000">
            <a:off x="6749525" y="-709625"/>
            <a:ext cx="3405900" cy="330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17" name="Google Shape;2517;p303"/>
          <p:cNvSpPr txBox="1"/>
          <p:nvPr>
            <p:ph type="title"/>
          </p:nvPr>
        </p:nvSpPr>
        <p:spPr>
          <a:xfrm>
            <a:off x="713225" y="530725"/>
            <a:ext cx="3858900" cy="842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25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2518" name="Google Shape;2518;p30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8">
    <p:bg>
      <p:bgPr>
        <a:solidFill>
          <a:schemeClr val="dk1"/>
        </a:solidFill>
      </p:bgPr>
    </p:bg>
    <p:spTree>
      <p:nvGrpSpPr>
        <p:cNvPr id="2519" name="Shape 2519"/>
        <p:cNvGrpSpPr/>
        <p:nvPr/>
      </p:nvGrpSpPr>
      <p:grpSpPr>
        <a:xfrm>
          <a:off x="0" y="0"/>
          <a:ext cx="0" cy="0"/>
          <a:chOff x="0" y="0"/>
          <a:chExt cx="0" cy="0"/>
        </a:xfrm>
      </p:grpSpPr>
      <p:sp>
        <p:nvSpPr>
          <p:cNvPr id="2520" name="Google Shape;2520;p304"/>
          <p:cNvSpPr/>
          <p:nvPr/>
        </p:nvSpPr>
        <p:spPr>
          <a:xfrm>
            <a:off x="4165600" y="2820426"/>
            <a:ext cx="8077200" cy="3875700"/>
          </a:xfrm>
          <a:prstGeom prst="triangle">
            <a:avLst>
              <a:gd fmla="val 50000" name="adj"/>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idact Gothic"/>
              <a:ea typeface="Didact Gothic"/>
              <a:cs typeface="Didact Gothic"/>
              <a:sym typeface="Didact Gothic"/>
            </a:endParaRPr>
          </a:p>
        </p:txBody>
      </p:sp>
      <p:sp>
        <p:nvSpPr>
          <p:cNvPr id="2521" name="Google Shape;2521;p304"/>
          <p:cNvSpPr/>
          <p:nvPr/>
        </p:nvSpPr>
        <p:spPr>
          <a:xfrm rot="10800000">
            <a:off x="-1006525" y="-294700"/>
            <a:ext cx="4029300" cy="19335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304"/>
          <p:cNvSpPr txBox="1"/>
          <p:nvPr>
            <p:ph type="title"/>
          </p:nvPr>
        </p:nvSpPr>
        <p:spPr>
          <a:xfrm>
            <a:off x="713250" y="672738"/>
            <a:ext cx="7717500" cy="1296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2700"/>
              <a:buNone/>
              <a:defRPr b="1" sz="8000">
                <a:solidFill>
                  <a:schemeClr val="accent5"/>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2523" name="Google Shape;2523;p304"/>
          <p:cNvSpPr txBox="1"/>
          <p:nvPr>
            <p:ph idx="1" type="body"/>
          </p:nvPr>
        </p:nvSpPr>
        <p:spPr>
          <a:xfrm>
            <a:off x="3068250" y="2129523"/>
            <a:ext cx="3007500" cy="690900"/>
          </a:xfrm>
          <a:prstGeom prst="rect">
            <a:avLst/>
          </a:prstGeom>
        </p:spPr>
        <p:txBody>
          <a:bodyPr anchorCtr="0" anchor="t" bIns="91425" lIns="91425" spcFirstLastPara="1" rIns="91425" wrap="square" tIns="91425">
            <a:noAutofit/>
          </a:bodyPr>
          <a:lstStyle>
            <a:lvl1pPr indent="-317500" lvl="0" marL="457200" algn="ctr">
              <a:lnSpc>
                <a:spcPct val="100000"/>
              </a:lnSpc>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indent="-317500" lvl="2" marL="13716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indent="-317500" lvl="3" marL="18288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indent="-317500" lvl="4" marL="22860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indent="-317500" lvl="5" marL="27432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indent="-317500" lvl="6" marL="32004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indent="-317500" lvl="7" marL="36576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indent="-317500" lvl="8" marL="4114800">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p:txBody>
      </p:sp>
      <p:sp>
        <p:nvSpPr>
          <p:cNvPr id="2524" name="Google Shape;2524;p304"/>
          <p:cNvSpPr txBox="1"/>
          <p:nvPr/>
        </p:nvSpPr>
        <p:spPr>
          <a:xfrm>
            <a:off x="2483550" y="3392650"/>
            <a:ext cx="4176900" cy="690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100">
                <a:solidFill>
                  <a:schemeClr val="lt1"/>
                </a:solidFill>
                <a:latin typeface="Didact Gothic"/>
                <a:ea typeface="Didact Gothic"/>
                <a:cs typeface="Didact Gothic"/>
                <a:sym typeface="Didact Gothic"/>
              </a:rPr>
              <a:t>CREDITS: This presentation template was created by </a:t>
            </a:r>
            <a:r>
              <a:rPr b="1" lang="en" sz="1100">
                <a:solidFill>
                  <a:schemeClr val="lt1"/>
                </a:solidFill>
                <a:uFill>
                  <a:noFill/>
                </a:uFill>
                <a:latin typeface="Didact Gothic"/>
                <a:ea typeface="Didact Gothic"/>
                <a:cs typeface="Didact Gothic"/>
                <a:sym typeface="Didact Gothic"/>
                <a:hlinkClick r:id="rId2">
                  <a:extLst>
                    <a:ext uri="{A12FA001-AC4F-418D-AE19-62706E023703}">
                      <ahyp:hlinkClr val="tx"/>
                    </a:ext>
                  </a:extLst>
                </a:hlinkClick>
              </a:rPr>
              <a:t>Slidesgo</a:t>
            </a:r>
            <a:r>
              <a:rPr lang="en" sz="1100">
                <a:solidFill>
                  <a:schemeClr val="lt1"/>
                </a:solidFill>
                <a:latin typeface="Didact Gothic"/>
                <a:ea typeface="Didact Gothic"/>
                <a:cs typeface="Didact Gothic"/>
                <a:sym typeface="Didact Gothic"/>
              </a:rPr>
              <a:t>, including icons by </a:t>
            </a:r>
            <a:r>
              <a:rPr b="1" lang="en" sz="1100">
                <a:solidFill>
                  <a:schemeClr val="lt1"/>
                </a:solidFill>
                <a:uFill>
                  <a:noFill/>
                </a:uFill>
                <a:latin typeface="Didact Gothic"/>
                <a:ea typeface="Didact Gothic"/>
                <a:cs typeface="Didact Gothic"/>
                <a:sym typeface="Didact Gothic"/>
                <a:hlinkClick r:id="rId3">
                  <a:extLst>
                    <a:ext uri="{A12FA001-AC4F-418D-AE19-62706E023703}">
                      <ahyp:hlinkClr val="tx"/>
                    </a:ext>
                  </a:extLst>
                </a:hlinkClick>
              </a:rPr>
              <a:t>Flaticon</a:t>
            </a:r>
            <a:r>
              <a:rPr lang="en" sz="1100">
                <a:solidFill>
                  <a:schemeClr val="lt1"/>
                </a:solidFill>
                <a:latin typeface="Didact Gothic"/>
                <a:ea typeface="Didact Gothic"/>
                <a:cs typeface="Didact Gothic"/>
                <a:sym typeface="Didact Gothic"/>
              </a:rPr>
              <a:t>, infographics &amp; images by </a:t>
            </a:r>
            <a:r>
              <a:rPr b="1" lang="en" sz="1100">
                <a:solidFill>
                  <a:schemeClr val="lt1"/>
                </a:solidFill>
                <a:uFill>
                  <a:noFill/>
                </a:uFill>
                <a:latin typeface="Didact Gothic"/>
                <a:ea typeface="Didact Gothic"/>
                <a:cs typeface="Didact Gothic"/>
                <a:sym typeface="Didact Gothic"/>
                <a:hlinkClick r:id="rId4">
                  <a:extLst>
                    <a:ext uri="{A12FA001-AC4F-418D-AE19-62706E023703}">
                      <ahyp:hlinkClr val="tx"/>
                    </a:ext>
                  </a:extLst>
                </a:hlinkClick>
              </a:rPr>
              <a:t>Freepik</a:t>
            </a:r>
            <a:r>
              <a:rPr lang="en" sz="1100">
                <a:solidFill>
                  <a:schemeClr val="lt1"/>
                </a:solidFill>
                <a:latin typeface="Didact Gothic"/>
                <a:ea typeface="Didact Gothic"/>
                <a:cs typeface="Didact Gothic"/>
                <a:sym typeface="Didact Gothic"/>
              </a:rPr>
              <a:t> </a:t>
            </a:r>
            <a:endParaRPr sz="1100">
              <a:solidFill>
                <a:schemeClr val="lt1"/>
              </a:solidFill>
              <a:latin typeface="Didact Gothic"/>
              <a:ea typeface="Didact Gothic"/>
              <a:cs typeface="Didact Gothic"/>
              <a:sym typeface="Didact Gothic"/>
            </a:endParaRPr>
          </a:p>
        </p:txBody>
      </p:sp>
      <p:sp>
        <p:nvSpPr>
          <p:cNvPr id="2525" name="Google Shape;2525;p304"/>
          <p:cNvSpPr txBox="1"/>
          <p:nvPr>
            <p:ph idx="2" type="subTitle"/>
          </p:nvPr>
        </p:nvSpPr>
        <p:spPr>
          <a:xfrm>
            <a:off x="3069175" y="1843125"/>
            <a:ext cx="3007500" cy="429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spcBef>
                <a:spcPts val="1600"/>
              </a:spcBef>
              <a:spcAft>
                <a:spcPts val="160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526" name="Google Shape;2526;p30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
  <p:cSld name="CUSTOM_35">
    <p:spTree>
      <p:nvGrpSpPr>
        <p:cNvPr id="2527" name="Shape 2527"/>
        <p:cNvGrpSpPr/>
        <p:nvPr/>
      </p:nvGrpSpPr>
      <p:grpSpPr>
        <a:xfrm>
          <a:off x="0" y="0"/>
          <a:ext cx="0" cy="0"/>
          <a:chOff x="0" y="0"/>
          <a:chExt cx="0" cy="0"/>
        </a:xfrm>
      </p:grpSpPr>
      <p:sp>
        <p:nvSpPr>
          <p:cNvPr id="2528" name="Google Shape;2528;p305"/>
          <p:cNvSpPr/>
          <p:nvPr/>
        </p:nvSpPr>
        <p:spPr>
          <a:xfrm flipH="1">
            <a:off x="7024500" y="260062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29" name="Google Shape;2529;p305"/>
          <p:cNvSpPr/>
          <p:nvPr/>
        </p:nvSpPr>
        <p:spPr>
          <a:xfrm flipH="1">
            <a:off x="7128800" y="2600625"/>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30" name="Google Shape;2530;p305"/>
          <p:cNvSpPr/>
          <p:nvPr/>
        </p:nvSpPr>
        <p:spPr>
          <a:xfrm flipH="1" rot="10800000">
            <a:off x="-7624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31" name="Google Shape;2531;p305"/>
          <p:cNvSpPr/>
          <p:nvPr/>
        </p:nvSpPr>
        <p:spPr>
          <a:xfrm flipH="1" rot="10800000">
            <a:off x="-168140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30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5">
    <p:bg>
      <p:bgPr>
        <a:solidFill>
          <a:schemeClr val="accent5"/>
        </a:solidFill>
      </p:bgPr>
    </p:bg>
    <p:spTree>
      <p:nvGrpSpPr>
        <p:cNvPr id="191" name="Shape 191"/>
        <p:cNvGrpSpPr/>
        <p:nvPr/>
      </p:nvGrpSpPr>
      <p:grpSpPr>
        <a:xfrm>
          <a:off x="0" y="0"/>
          <a:ext cx="0" cy="0"/>
          <a:chOff x="0" y="0"/>
          <a:chExt cx="0" cy="0"/>
        </a:xfrm>
      </p:grpSpPr>
      <p:sp>
        <p:nvSpPr>
          <p:cNvPr id="192" name="Google Shape;192;p32"/>
          <p:cNvSpPr txBox="1"/>
          <p:nvPr>
            <p:ph type="title"/>
          </p:nvPr>
        </p:nvSpPr>
        <p:spPr>
          <a:xfrm>
            <a:off x="862450" y="3418086"/>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93" name="Google Shape;193;p32"/>
          <p:cNvSpPr txBox="1"/>
          <p:nvPr>
            <p:ph idx="1" type="subTitle"/>
          </p:nvPr>
        </p:nvSpPr>
        <p:spPr>
          <a:xfrm>
            <a:off x="424450" y="3659411"/>
            <a:ext cx="2639700" cy="79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94" name="Google Shape;194;p32"/>
          <p:cNvSpPr txBox="1"/>
          <p:nvPr>
            <p:ph idx="2" type="title"/>
          </p:nvPr>
        </p:nvSpPr>
        <p:spPr>
          <a:xfrm>
            <a:off x="6525755" y="3418086"/>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95" name="Google Shape;195;p32"/>
          <p:cNvSpPr txBox="1"/>
          <p:nvPr>
            <p:ph idx="3" type="subTitle"/>
          </p:nvPr>
        </p:nvSpPr>
        <p:spPr>
          <a:xfrm>
            <a:off x="6087751" y="3659411"/>
            <a:ext cx="2639700" cy="79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96" name="Google Shape;196;p32"/>
          <p:cNvSpPr txBox="1"/>
          <p:nvPr>
            <p:ph idx="4" type="title"/>
          </p:nvPr>
        </p:nvSpPr>
        <p:spPr>
          <a:xfrm>
            <a:off x="3690150" y="3418086"/>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197" name="Google Shape;197;p32"/>
          <p:cNvSpPr txBox="1"/>
          <p:nvPr>
            <p:ph idx="5" type="subTitle"/>
          </p:nvPr>
        </p:nvSpPr>
        <p:spPr>
          <a:xfrm>
            <a:off x="3252148" y="3659411"/>
            <a:ext cx="2639700" cy="79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98" name="Google Shape;198;p32"/>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199" name="Google Shape;199;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35_1">
    <p:spTree>
      <p:nvGrpSpPr>
        <p:cNvPr id="2533" name="Shape 2533"/>
        <p:cNvGrpSpPr/>
        <p:nvPr/>
      </p:nvGrpSpPr>
      <p:grpSpPr>
        <a:xfrm>
          <a:off x="0" y="0"/>
          <a:ext cx="0" cy="0"/>
          <a:chOff x="0" y="0"/>
          <a:chExt cx="0" cy="0"/>
        </a:xfrm>
      </p:grpSpPr>
      <p:sp>
        <p:nvSpPr>
          <p:cNvPr id="2534" name="Google Shape;2534;p306"/>
          <p:cNvSpPr/>
          <p:nvPr/>
        </p:nvSpPr>
        <p:spPr>
          <a:xfrm flipH="1" rot="10800000">
            <a:off x="0" y="-36200"/>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306"/>
          <p:cNvSpPr/>
          <p:nvPr/>
        </p:nvSpPr>
        <p:spPr>
          <a:xfrm>
            <a:off x="6053100" y="30648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30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35_1_1">
    <p:spTree>
      <p:nvGrpSpPr>
        <p:cNvPr id="2537" name="Shape 2537"/>
        <p:cNvGrpSpPr/>
        <p:nvPr/>
      </p:nvGrpSpPr>
      <p:grpSpPr>
        <a:xfrm>
          <a:off x="0" y="0"/>
          <a:ext cx="0" cy="0"/>
          <a:chOff x="0" y="0"/>
          <a:chExt cx="0" cy="0"/>
        </a:xfrm>
      </p:grpSpPr>
      <p:cxnSp>
        <p:nvCxnSpPr>
          <p:cNvPr id="2538" name="Google Shape;2538;p307"/>
          <p:cNvCxnSpPr/>
          <p:nvPr/>
        </p:nvCxnSpPr>
        <p:spPr>
          <a:xfrm>
            <a:off x="6350113" y="-1501125"/>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2539" name="Google Shape;2539;p307"/>
          <p:cNvSpPr/>
          <p:nvPr/>
        </p:nvSpPr>
        <p:spPr>
          <a:xfrm>
            <a:off x="-64200" y="3825775"/>
            <a:ext cx="1296000" cy="138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307"/>
          <p:cNvSpPr/>
          <p:nvPr/>
        </p:nvSpPr>
        <p:spPr>
          <a:xfrm>
            <a:off x="5258900" y="-237925"/>
            <a:ext cx="11403900" cy="58443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307"/>
          <p:cNvSpPr/>
          <p:nvPr/>
        </p:nvSpPr>
        <p:spPr>
          <a:xfrm rot="10800000">
            <a:off x="-5389050" y="-2161975"/>
            <a:ext cx="11403900" cy="5844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307"/>
          <p:cNvSpPr/>
          <p:nvPr/>
        </p:nvSpPr>
        <p:spPr>
          <a:xfrm>
            <a:off x="5211275" y="3863525"/>
            <a:ext cx="2907300" cy="1490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307"/>
          <p:cNvSpPr/>
          <p:nvPr/>
        </p:nvSpPr>
        <p:spPr>
          <a:xfrm rot="10800000">
            <a:off x="1107975" y="-556075"/>
            <a:ext cx="2907300" cy="14901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30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5"/>
        </a:solidFill>
      </p:bgPr>
    </p:bg>
    <p:spTree>
      <p:nvGrpSpPr>
        <p:cNvPr id="2549" name="Shape 2549"/>
        <p:cNvGrpSpPr/>
        <p:nvPr/>
      </p:nvGrpSpPr>
      <p:grpSpPr>
        <a:xfrm>
          <a:off x="0" y="0"/>
          <a:ext cx="0" cy="0"/>
          <a:chOff x="0" y="0"/>
          <a:chExt cx="0" cy="0"/>
        </a:xfrm>
      </p:grpSpPr>
      <p:sp>
        <p:nvSpPr>
          <p:cNvPr id="2550" name="Google Shape;2550;p309"/>
          <p:cNvSpPr/>
          <p:nvPr/>
        </p:nvSpPr>
        <p:spPr>
          <a:xfrm>
            <a:off x="-3537625" y="711975"/>
            <a:ext cx="7035600" cy="3277200"/>
          </a:xfrm>
          <a:prstGeom prst="triangle">
            <a:avLst>
              <a:gd fmla="val 50000"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309"/>
          <p:cNvSpPr/>
          <p:nvPr/>
        </p:nvSpPr>
        <p:spPr>
          <a:xfrm>
            <a:off x="0" y="1255025"/>
            <a:ext cx="4322700" cy="3891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309"/>
          <p:cNvSpPr/>
          <p:nvPr/>
        </p:nvSpPr>
        <p:spPr>
          <a:xfrm flipH="1">
            <a:off x="1034200" y="0"/>
            <a:ext cx="10867800" cy="5143500"/>
          </a:xfrm>
          <a:prstGeom prst="triangle">
            <a:avLst>
              <a:gd fmla="val 4985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309"/>
          <p:cNvSpPr txBox="1"/>
          <p:nvPr>
            <p:ph type="ctrTitle"/>
          </p:nvPr>
        </p:nvSpPr>
        <p:spPr>
          <a:xfrm>
            <a:off x="3805750" y="2198675"/>
            <a:ext cx="4322700" cy="1508400"/>
          </a:xfrm>
          <a:prstGeom prst="rect">
            <a:avLst/>
          </a:prstGeom>
        </p:spPr>
        <p:txBody>
          <a:bodyPr anchorCtr="0" anchor="ctr" bIns="91425" lIns="91425" spcFirstLastPara="1" rIns="91425" wrap="square" tIns="91425">
            <a:noAutofit/>
          </a:bodyPr>
          <a:lstStyle>
            <a:lvl1pPr lvl="0" algn="r">
              <a:lnSpc>
                <a:spcPct val="90000"/>
              </a:lnSpc>
              <a:spcBef>
                <a:spcPts val="0"/>
              </a:spcBef>
              <a:spcAft>
                <a:spcPts val="0"/>
              </a:spcAft>
              <a:buClr>
                <a:schemeClr val="lt1"/>
              </a:buClr>
              <a:buSzPts val="4700"/>
              <a:buFont typeface="Julius Sans One"/>
              <a:buNone/>
              <a:defRPr b="1" sz="4000">
                <a:solidFill>
                  <a:schemeClr val="lt1"/>
                </a:solidFill>
                <a:latin typeface="Julius Sans One"/>
                <a:ea typeface="Julius Sans One"/>
                <a:cs typeface="Julius Sans One"/>
                <a:sym typeface="Julius Sans 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2554" name="Google Shape;2554;p309"/>
          <p:cNvSpPr txBox="1"/>
          <p:nvPr>
            <p:ph idx="1" type="subTitle"/>
          </p:nvPr>
        </p:nvSpPr>
        <p:spPr>
          <a:xfrm>
            <a:off x="4299250" y="4154375"/>
            <a:ext cx="3829200" cy="248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Clr>
                <a:schemeClr val="lt1"/>
              </a:buClr>
              <a:buSzPts val="2800"/>
              <a:buFont typeface="Questrial"/>
              <a:buNone/>
              <a:defRPr sz="1400">
                <a:solidFill>
                  <a:schemeClr val="lt1"/>
                </a:solidFill>
                <a:latin typeface="Didact Gothic"/>
                <a:ea typeface="Didact Gothic"/>
                <a:cs typeface="Didact Gothic"/>
                <a:sym typeface="Didact Gothic"/>
              </a:defRPr>
            </a:lvl1pPr>
            <a:lvl2pPr lvl="1"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2pPr>
            <a:lvl3pPr lvl="2"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3pPr>
            <a:lvl4pPr lvl="3"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4pPr>
            <a:lvl5pPr lvl="4"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5pPr>
            <a:lvl6pPr lvl="5"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6pPr>
            <a:lvl7pPr lvl="6"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7pPr>
            <a:lvl8pPr lvl="7"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8pPr>
            <a:lvl9pPr lvl="8"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9pPr>
          </a:lstStyle>
          <a:p/>
        </p:txBody>
      </p:sp>
      <p:sp>
        <p:nvSpPr>
          <p:cNvPr id="2555" name="Google Shape;2555;p30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2556" name="Shape 2556"/>
        <p:cNvGrpSpPr/>
        <p:nvPr/>
      </p:nvGrpSpPr>
      <p:grpSpPr>
        <a:xfrm>
          <a:off x="0" y="0"/>
          <a:ext cx="0" cy="0"/>
          <a:chOff x="0" y="0"/>
          <a:chExt cx="0" cy="0"/>
        </a:xfrm>
      </p:grpSpPr>
      <p:sp>
        <p:nvSpPr>
          <p:cNvPr id="2557" name="Google Shape;2557;p310"/>
          <p:cNvSpPr txBox="1"/>
          <p:nvPr>
            <p:ph type="title"/>
          </p:nvPr>
        </p:nvSpPr>
        <p:spPr>
          <a:xfrm>
            <a:off x="4784875" y="2098184"/>
            <a:ext cx="3423600" cy="8622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3600"/>
              <a:buNone/>
              <a:defRPr b="1" sz="3400">
                <a:solidFill>
                  <a:schemeClr val="dk1"/>
                </a:solidFill>
              </a:defRPr>
            </a:lvl1pPr>
            <a:lvl2pPr lvl="1" algn="r">
              <a:spcBef>
                <a:spcPts val="0"/>
              </a:spcBef>
              <a:spcAft>
                <a:spcPts val="0"/>
              </a:spcAft>
              <a:buClr>
                <a:schemeClr val="dk1"/>
              </a:buClr>
              <a:buSzPts val="3600"/>
              <a:buNone/>
              <a:defRPr b="1" sz="3600">
                <a:solidFill>
                  <a:schemeClr val="dk1"/>
                </a:solidFill>
              </a:defRPr>
            </a:lvl2pPr>
            <a:lvl3pPr lvl="2" algn="r">
              <a:spcBef>
                <a:spcPts val="0"/>
              </a:spcBef>
              <a:spcAft>
                <a:spcPts val="0"/>
              </a:spcAft>
              <a:buClr>
                <a:schemeClr val="dk1"/>
              </a:buClr>
              <a:buSzPts val="3600"/>
              <a:buNone/>
              <a:defRPr b="1" sz="3600">
                <a:solidFill>
                  <a:schemeClr val="dk1"/>
                </a:solidFill>
              </a:defRPr>
            </a:lvl3pPr>
            <a:lvl4pPr lvl="3" algn="r">
              <a:spcBef>
                <a:spcPts val="0"/>
              </a:spcBef>
              <a:spcAft>
                <a:spcPts val="0"/>
              </a:spcAft>
              <a:buClr>
                <a:schemeClr val="dk1"/>
              </a:buClr>
              <a:buSzPts val="3600"/>
              <a:buNone/>
              <a:defRPr b="1" sz="3600">
                <a:solidFill>
                  <a:schemeClr val="dk1"/>
                </a:solidFill>
              </a:defRPr>
            </a:lvl4pPr>
            <a:lvl5pPr lvl="4" algn="r">
              <a:spcBef>
                <a:spcPts val="0"/>
              </a:spcBef>
              <a:spcAft>
                <a:spcPts val="0"/>
              </a:spcAft>
              <a:buClr>
                <a:schemeClr val="dk1"/>
              </a:buClr>
              <a:buSzPts val="3600"/>
              <a:buNone/>
              <a:defRPr b="1" sz="3600">
                <a:solidFill>
                  <a:schemeClr val="dk1"/>
                </a:solidFill>
              </a:defRPr>
            </a:lvl5pPr>
            <a:lvl6pPr lvl="5" algn="r">
              <a:spcBef>
                <a:spcPts val="0"/>
              </a:spcBef>
              <a:spcAft>
                <a:spcPts val="0"/>
              </a:spcAft>
              <a:buClr>
                <a:schemeClr val="dk1"/>
              </a:buClr>
              <a:buSzPts val="3600"/>
              <a:buNone/>
              <a:defRPr b="1" sz="3600">
                <a:solidFill>
                  <a:schemeClr val="dk1"/>
                </a:solidFill>
              </a:defRPr>
            </a:lvl6pPr>
            <a:lvl7pPr lvl="6" algn="r">
              <a:spcBef>
                <a:spcPts val="0"/>
              </a:spcBef>
              <a:spcAft>
                <a:spcPts val="0"/>
              </a:spcAft>
              <a:buClr>
                <a:schemeClr val="dk1"/>
              </a:buClr>
              <a:buSzPts val="3600"/>
              <a:buNone/>
              <a:defRPr b="1" sz="3600">
                <a:solidFill>
                  <a:schemeClr val="dk1"/>
                </a:solidFill>
              </a:defRPr>
            </a:lvl7pPr>
            <a:lvl8pPr lvl="7" algn="r">
              <a:spcBef>
                <a:spcPts val="0"/>
              </a:spcBef>
              <a:spcAft>
                <a:spcPts val="0"/>
              </a:spcAft>
              <a:buClr>
                <a:schemeClr val="dk1"/>
              </a:buClr>
              <a:buSzPts val="3600"/>
              <a:buNone/>
              <a:defRPr b="1" sz="3600">
                <a:solidFill>
                  <a:schemeClr val="dk1"/>
                </a:solidFill>
              </a:defRPr>
            </a:lvl8pPr>
            <a:lvl9pPr lvl="8" algn="r">
              <a:spcBef>
                <a:spcPts val="0"/>
              </a:spcBef>
              <a:spcAft>
                <a:spcPts val="0"/>
              </a:spcAft>
              <a:buClr>
                <a:schemeClr val="dk1"/>
              </a:buClr>
              <a:buSzPts val="3600"/>
              <a:buNone/>
              <a:defRPr b="1" sz="3600">
                <a:solidFill>
                  <a:schemeClr val="dk1"/>
                </a:solidFill>
              </a:defRPr>
            </a:lvl9pPr>
          </a:lstStyle>
          <a:p/>
        </p:txBody>
      </p:sp>
      <p:sp>
        <p:nvSpPr>
          <p:cNvPr id="2558" name="Google Shape;2558;p310"/>
          <p:cNvSpPr txBox="1"/>
          <p:nvPr>
            <p:ph hasCustomPrompt="1" idx="2" type="title"/>
          </p:nvPr>
        </p:nvSpPr>
        <p:spPr>
          <a:xfrm>
            <a:off x="5151175" y="1032009"/>
            <a:ext cx="3057300" cy="8622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8000"/>
              <a:buNone/>
              <a:defRPr b="1" sz="8000">
                <a:solidFill>
                  <a:schemeClr val="dk1"/>
                </a:solidFill>
              </a:defRPr>
            </a:lvl1pPr>
            <a:lvl2pPr lvl="1" algn="r">
              <a:spcBef>
                <a:spcPts val="0"/>
              </a:spcBef>
              <a:spcAft>
                <a:spcPts val="0"/>
              </a:spcAft>
              <a:buClr>
                <a:schemeClr val="dk1"/>
              </a:buClr>
              <a:buSzPts val="8000"/>
              <a:buNone/>
              <a:defRPr b="1" sz="8000">
                <a:solidFill>
                  <a:schemeClr val="dk1"/>
                </a:solidFill>
              </a:defRPr>
            </a:lvl2pPr>
            <a:lvl3pPr lvl="2" algn="r">
              <a:spcBef>
                <a:spcPts val="0"/>
              </a:spcBef>
              <a:spcAft>
                <a:spcPts val="0"/>
              </a:spcAft>
              <a:buClr>
                <a:schemeClr val="dk1"/>
              </a:buClr>
              <a:buSzPts val="8000"/>
              <a:buNone/>
              <a:defRPr b="1" sz="8000">
                <a:solidFill>
                  <a:schemeClr val="dk1"/>
                </a:solidFill>
              </a:defRPr>
            </a:lvl3pPr>
            <a:lvl4pPr lvl="3" algn="r">
              <a:spcBef>
                <a:spcPts val="0"/>
              </a:spcBef>
              <a:spcAft>
                <a:spcPts val="0"/>
              </a:spcAft>
              <a:buClr>
                <a:schemeClr val="dk1"/>
              </a:buClr>
              <a:buSzPts val="8000"/>
              <a:buNone/>
              <a:defRPr b="1" sz="8000">
                <a:solidFill>
                  <a:schemeClr val="dk1"/>
                </a:solidFill>
              </a:defRPr>
            </a:lvl4pPr>
            <a:lvl5pPr lvl="4" algn="r">
              <a:spcBef>
                <a:spcPts val="0"/>
              </a:spcBef>
              <a:spcAft>
                <a:spcPts val="0"/>
              </a:spcAft>
              <a:buClr>
                <a:schemeClr val="dk1"/>
              </a:buClr>
              <a:buSzPts val="8000"/>
              <a:buNone/>
              <a:defRPr b="1" sz="8000">
                <a:solidFill>
                  <a:schemeClr val="dk1"/>
                </a:solidFill>
              </a:defRPr>
            </a:lvl5pPr>
            <a:lvl6pPr lvl="5" algn="r">
              <a:spcBef>
                <a:spcPts val="0"/>
              </a:spcBef>
              <a:spcAft>
                <a:spcPts val="0"/>
              </a:spcAft>
              <a:buClr>
                <a:schemeClr val="dk1"/>
              </a:buClr>
              <a:buSzPts val="8000"/>
              <a:buNone/>
              <a:defRPr b="1" sz="8000">
                <a:solidFill>
                  <a:schemeClr val="dk1"/>
                </a:solidFill>
              </a:defRPr>
            </a:lvl6pPr>
            <a:lvl7pPr lvl="6" algn="r">
              <a:spcBef>
                <a:spcPts val="0"/>
              </a:spcBef>
              <a:spcAft>
                <a:spcPts val="0"/>
              </a:spcAft>
              <a:buClr>
                <a:schemeClr val="dk1"/>
              </a:buClr>
              <a:buSzPts val="8000"/>
              <a:buNone/>
              <a:defRPr b="1" sz="8000">
                <a:solidFill>
                  <a:schemeClr val="dk1"/>
                </a:solidFill>
              </a:defRPr>
            </a:lvl7pPr>
            <a:lvl8pPr lvl="7" algn="r">
              <a:spcBef>
                <a:spcPts val="0"/>
              </a:spcBef>
              <a:spcAft>
                <a:spcPts val="0"/>
              </a:spcAft>
              <a:buClr>
                <a:schemeClr val="dk1"/>
              </a:buClr>
              <a:buSzPts val="8000"/>
              <a:buNone/>
              <a:defRPr b="1" sz="8000">
                <a:solidFill>
                  <a:schemeClr val="dk1"/>
                </a:solidFill>
              </a:defRPr>
            </a:lvl8pPr>
            <a:lvl9pPr lvl="8" algn="r">
              <a:spcBef>
                <a:spcPts val="0"/>
              </a:spcBef>
              <a:spcAft>
                <a:spcPts val="0"/>
              </a:spcAft>
              <a:buClr>
                <a:schemeClr val="dk1"/>
              </a:buClr>
              <a:buSzPts val="8000"/>
              <a:buNone/>
              <a:defRPr b="1" sz="8000">
                <a:solidFill>
                  <a:schemeClr val="dk1"/>
                </a:solidFill>
              </a:defRPr>
            </a:lvl9pPr>
          </a:lstStyle>
          <a:p>
            <a:r>
              <a:t>xx%</a:t>
            </a:r>
          </a:p>
        </p:txBody>
      </p:sp>
      <p:sp>
        <p:nvSpPr>
          <p:cNvPr id="2559" name="Google Shape;2559;p310"/>
          <p:cNvSpPr txBox="1"/>
          <p:nvPr>
            <p:ph idx="1" type="subTitle"/>
          </p:nvPr>
        </p:nvSpPr>
        <p:spPr>
          <a:xfrm>
            <a:off x="6127050" y="3320300"/>
            <a:ext cx="2081400" cy="524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2560" name="Google Shape;2560;p310"/>
          <p:cNvCxnSpPr/>
          <p:nvPr/>
        </p:nvCxnSpPr>
        <p:spPr>
          <a:xfrm flipH="1">
            <a:off x="2814150" y="-1263000"/>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2561" name="Google Shape;2561;p310"/>
          <p:cNvSpPr/>
          <p:nvPr/>
        </p:nvSpPr>
        <p:spPr>
          <a:xfrm flipH="1">
            <a:off x="7919875" y="3825775"/>
            <a:ext cx="1296000" cy="1382400"/>
          </a:xfrm>
          <a:prstGeom prst="rtTriangl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3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accent5"/>
        </a:solidFill>
      </p:bgPr>
    </p:bg>
    <p:spTree>
      <p:nvGrpSpPr>
        <p:cNvPr id="2563" name="Shape 2563"/>
        <p:cNvGrpSpPr/>
        <p:nvPr/>
      </p:nvGrpSpPr>
      <p:grpSpPr>
        <a:xfrm>
          <a:off x="0" y="0"/>
          <a:ext cx="0" cy="0"/>
          <a:chOff x="0" y="0"/>
          <a:chExt cx="0" cy="0"/>
        </a:xfrm>
      </p:grpSpPr>
      <p:sp>
        <p:nvSpPr>
          <p:cNvPr id="2564" name="Google Shape;2564;p311"/>
          <p:cNvSpPr txBox="1"/>
          <p:nvPr>
            <p:ph idx="1" type="body"/>
          </p:nvPr>
        </p:nvSpPr>
        <p:spPr>
          <a:xfrm>
            <a:off x="713225" y="1424150"/>
            <a:ext cx="6075000" cy="3259800"/>
          </a:xfrm>
          <a:prstGeom prst="rect">
            <a:avLst/>
          </a:prstGeom>
        </p:spPr>
        <p:txBody>
          <a:bodyPr anchorCtr="0" anchor="t" bIns="91425" lIns="91425" spcFirstLastPara="1" rIns="91425" wrap="square" tIns="91425">
            <a:noAutofit/>
          </a:bodyPr>
          <a:lstStyle>
            <a:lvl1pPr indent="-317500" lvl="0" marL="457200" marR="508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2565" name="Google Shape;2565;p311"/>
          <p:cNvSpPr txBox="1"/>
          <p:nvPr>
            <p:ph type="title"/>
          </p:nvPr>
        </p:nvSpPr>
        <p:spPr>
          <a:xfrm>
            <a:off x="713225" y="530584"/>
            <a:ext cx="57681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2566" name="Google Shape;2566;p311"/>
          <p:cNvSpPr/>
          <p:nvPr/>
        </p:nvSpPr>
        <p:spPr>
          <a:xfrm flipH="1">
            <a:off x="5808550" y="1533900"/>
            <a:ext cx="4800600" cy="4800600"/>
          </a:xfrm>
          <a:prstGeom prst="rtTriangl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567" name="Google Shape;2567;p3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dos columnas " type="twoColTx">
  <p:cSld name="TITLE_AND_TWO_COLUMNS">
    <p:bg>
      <p:bgPr>
        <a:solidFill>
          <a:schemeClr val="accent5"/>
        </a:solidFill>
      </p:bgPr>
    </p:bg>
    <p:spTree>
      <p:nvGrpSpPr>
        <p:cNvPr id="2568" name="Shape 2568"/>
        <p:cNvGrpSpPr/>
        <p:nvPr/>
      </p:nvGrpSpPr>
      <p:grpSpPr>
        <a:xfrm>
          <a:off x="0" y="0"/>
          <a:ext cx="0" cy="0"/>
          <a:chOff x="0" y="0"/>
          <a:chExt cx="0" cy="0"/>
        </a:xfrm>
      </p:grpSpPr>
      <p:sp>
        <p:nvSpPr>
          <p:cNvPr id="2569" name="Google Shape;2569;p312"/>
          <p:cNvSpPr txBox="1"/>
          <p:nvPr>
            <p:ph idx="1" type="subTitle"/>
          </p:nvPr>
        </p:nvSpPr>
        <p:spPr>
          <a:xfrm>
            <a:off x="833927" y="2641577"/>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2570" name="Google Shape;2570;p312"/>
          <p:cNvSpPr txBox="1"/>
          <p:nvPr>
            <p:ph idx="2" type="subTitle"/>
          </p:nvPr>
        </p:nvSpPr>
        <p:spPr>
          <a:xfrm>
            <a:off x="5209273" y="2641577"/>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2571" name="Google Shape;2571;p312"/>
          <p:cNvSpPr txBox="1"/>
          <p:nvPr>
            <p:ph type="title"/>
          </p:nvPr>
        </p:nvSpPr>
        <p:spPr>
          <a:xfrm>
            <a:off x="1554977" y="1985760"/>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0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572" name="Google Shape;2572;p312"/>
          <p:cNvSpPr txBox="1"/>
          <p:nvPr>
            <p:ph idx="3" type="title"/>
          </p:nvPr>
        </p:nvSpPr>
        <p:spPr>
          <a:xfrm>
            <a:off x="5930323" y="1985760"/>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0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573" name="Google Shape;2573;p312"/>
          <p:cNvSpPr/>
          <p:nvPr/>
        </p:nvSpPr>
        <p:spPr>
          <a:xfrm rot="10800000">
            <a:off x="3588450" y="-22625"/>
            <a:ext cx="1967100" cy="8859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3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ítulo " type="titleOnly">
  <p:cSld name="TITLE_ONLY">
    <p:bg>
      <p:bgPr>
        <a:solidFill>
          <a:schemeClr val="accent5"/>
        </a:solidFill>
      </p:bgPr>
    </p:bg>
    <p:spTree>
      <p:nvGrpSpPr>
        <p:cNvPr id="2575" name="Shape 2575"/>
        <p:cNvGrpSpPr/>
        <p:nvPr/>
      </p:nvGrpSpPr>
      <p:grpSpPr>
        <a:xfrm>
          <a:off x="0" y="0"/>
          <a:ext cx="0" cy="0"/>
          <a:chOff x="0" y="0"/>
          <a:chExt cx="0" cy="0"/>
        </a:xfrm>
      </p:grpSpPr>
      <p:sp>
        <p:nvSpPr>
          <p:cNvPr id="2576" name="Google Shape;2576;p313"/>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577" name="Google Shape;2577;p313"/>
          <p:cNvSpPr/>
          <p:nvPr/>
        </p:nvSpPr>
        <p:spPr>
          <a:xfrm flipH="1">
            <a:off x="7024500" y="260062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78" name="Google Shape;2578;p313"/>
          <p:cNvSpPr/>
          <p:nvPr/>
        </p:nvSpPr>
        <p:spPr>
          <a:xfrm flipH="1">
            <a:off x="7128800" y="2600625"/>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79" name="Google Shape;2579;p313"/>
          <p:cNvSpPr/>
          <p:nvPr/>
        </p:nvSpPr>
        <p:spPr>
          <a:xfrm flipH="1" rot="10800000">
            <a:off x="-7624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80" name="Google Shape;2580;p313"/>
          <p:cNvSpPr/>
          <p:nvPr/>
        </p:nvSpPr>
        <p:spPr>
          <a:xfrm flipH="1" rot="10800000">
            <a:off x="-168140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3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5"/>
        </a:solidFill>
      </p:bgPr>
    </p:bg>
    <p:spTree>
      <p:nvGrpSpPr>
        <p:cNvPr id="2582" name="Shape 2582"/>
        <p:cNvGrpSpPr/>
        <p:nvPr/>
      </p:nvGrpSpPr>
      <p:grpSpPr>
        <a:xfrm>
          <a:off x="0" y="0"/>
          <a:ext cx="0" cy="0"/>
          <a:chOff x="0" y="0"/>
          <a:chExt cx="0" cy="0"/>
        </a:xfrm>
      </p:grpSpPr>
      <p:sp>
        <p:nvSpPr>
          <p:cNvPr id="2583" name="Google Shape;2583;p314"/>
          <p:cNvSpPr txBox="1"/>
          <p:nvPr>
            <p:ph idx="1" type="body"/>
          </p:nvPr>
        </p:nvSpPr>
        <p:spPr>
          <a:xfrm>
            <a:off x="713225" y="2204605"/>
            <a:ext cx="3850200" cy="6906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2584" name="Google Shape;2584;p314"/>
          <p:cNvSpPr txBox="1"/>
          <p:nvPr>
            <p:ph type="title"/>
          </p:nvPr>
        </p:nvSpPr>
        <p:spPr>
          <a:xfrm>
            <a:off x="713225" y="923025"/>
            <a:ext cx="4220700" cy="982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2585" name="Google Shape;2585;p3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2586" name="Shape 2586"/>
        <p:cNvGrpSpPr/>
        <p:nvPr/>
      </p:nvGrpSpPr>
      <p:grpSpPr>
        <a:xfrm>
          <a:off x="0" y="0"/>
          <a:ext cx="0" cy="0"/>
          <a:chOff x="0" y="0"/>
          <a:chExt cx="0" cy="0"/>
        </a:xfrm>
      </p:grpSpPr>
      <p:sp>
        <p:nvSpPr>
          <p:cNvPr id="2587" name="Google Shape;2587;p315"/>
          <p:cNvSpPr txBox="1"/>
          <p:nvPr>
            <p:ph type="title"/>
          </p:nvPr>
        </p:nvSpPr>
        <p:spPr>
          <a:xfrm>
            <a:off x="805050" y="1840500"/>
            <a:ext cx="7533900" cy="14625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2700"/>
              <a:buNone/>
              <a:defRPr b="1" sz="6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2588" name="Google Shape;2588;p3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accent5"/>
        </a:solidFill>
      </p:bgPr>
    </p:bg>
    <p:spTree>
      <p:nvGrpSpPr>
        <p:cNvPr id="2589" name="Shape 2589"/>
        <p:cNvGrpSpPr/>
        <p:nvPr/>
      </p:nvGrpSpPr>
      <p:grpSpPr>
        <a:xfrm>
          <a:off x="0" y="0"/>
          <a:ext cx="0" cy="0"/>
          <a:chOff x="0" y="0"/>
          <a:chExt cx="0" cy="0"/>
        </a:xfrm>
      </p:grpSpPr>
      <p:sp>
        <p:nvSpPr>
          <p:cNvPr id="2590" name="Google Shape;2590;p316"/>
          <p:cNvSpPr/>
          <p:nvPr/>
        </p:nvSpPr>
        <p:spPr>
          <a:xfrm>
            <a:off x="0" y="457200"/>
            <a:ext cx="9144000" cy="46863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316"/>
          <p:cNvSpPr/>
          <p:nvPr/>
        </p:nvSpPr>
        <p:spPr>
          <a:xfrm rot="5400000">
            <a:off x="-64425" y="64350"/>
            <a:ext cx="4243200" cy="41145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316"/>
          <p:cNvSpPr/>
          <p:nvPr/>
        </p:nvSpPr>
        <p:spPr>
          <a:xfrm flipH="1" rot="-5400000">
            <a:off x="4941700" y="26525"/>
            <a:ext cx="4364700" cy="42276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316"/>
          <p:cNvSpPr txBox="1"/>
          <p:nvPr>
            <p:ph type="ctrTitle"/>
          </p:nvPr>
        </p:nvSpPr>
        <p:spPr>
          <a:xfrm>
            <a:off x="1690800" y="2470300"/>
            <a:ext cx="5762400" cy="699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b="1" sz="3000">
                <a:solidFill>
                  <a:schemeClr val="lt1"/>
                </a:solidFill>
              </a:defRPr>
            </a:lvl1pPr>
            <a:lvl2pPr lvl="1" algn="ctr">
              <a:spcBef>
                <a:spcPts val="0"/>
              </a:spcBef>
              <a:spcAft>
                <a:spcPts val="0"/>
              </a:spcAft>
              <a:buClr>
                <a:schemeClr val="lt1"/>
              </a:buClr>
              <a:buSzPts val="8000"/>
              <a:buNone/>
              <a:defRPr b="1" sz="8000">
                <a:solidFill>
                  <a:schemeClr val="lt1"/>
                </a:solidFill>
              </a:defRPr>
            </a:lvl2pPr>
            <a:lvl3pPr lvl="2" algn="ctr">
              <a:spcBef>
                <a:spcPts val="0"/>
              </a:spcBef>
              <a:spcAft>
                <a:spcPts val="0"/>
              </a:spcAft>
              <a:buClr>
                <a:schemeClr val="lt1"/>
              </a:buClr>
              <a:buSzPts val="8000"/>
              <a:buNone/>
              <a:defRPr b="1" sz="8000">
                <a:solidFill>
                  <a:schemeClr val="lt1"/>
                </a:solidFill>
              </a:defRPr>
            </a:lvl3pPr>
            <a:lvl4pPr lvl="3" algn="ctr">
              <a:spcBef>
                <a:spcPts val="0"/>
              </a:spcBef>
              <a:spcAft>
                <a:spcPts val="0"/>
              </a:spcAft>
              <a:buClr>
                <a:schemeClr val="lt1"/>
              </a:buClr>
              <a:buSzPts val="8000"/>
              <a:buNone/>
              <a:defRPr b="1" sz="8000">
                <a:solidFill>
                  <a:schemeClr val="lt1"/>
                </a:solidFill>
              </a:defRPr>
            </a:lvl4pPr>
            <a:lvl5pPr lvl="4" algn="ctr">
              <a:spcBef>
                <a:spcPts val="0"/>
              </a:spcBef>
              <a:spcAft>
                <a:spcPts val="0"/>
              </a:spcAft>
              <a:buClr>
                <a:schemeClr val="lt1"/>
              </a:buClr>
              <a:buSzPts val="8000"/>
              <a:buNone/>
              <a:defRPr b="1" sz="8000">
                <a:solidFill>
                  <a:schemeClr val="lt1"/>
                </a:solidFill>
              </a:defRPr>
            </a:lvl5pPr>
            <a:lvl6pPr lvl="5" algn="ctr">
              <a:spcBef>
                <a:spcPts val="0"/>
              </a:spcBef>
              <a:spcAft>
                <a:spcPts val="0"/>
              </a:spcAft>
              <a:buClr>
                <a:schemeClr val="lt1"/>
              </a:buClr>
              <a:buSzPts val="8000"/>
              <a:buNone/>
              <a:defRPr b="1" sz="8000">
                <a:solidFill>
                  <a:schemeClr val="lt1"/>
                </a:solidFill>
              </a:defRPr>
            </a:lvl6pPr>
            <a:lvl7pPr lvl="6" algn="ctr">
              <a:spcBef>
                <a:spcPts val="0"/>
              </a:spcBef>
              <a:spcAft>
                <a:spcPts val="0"/>
              </a:spcAft>
              <a:buClr>
                <a:schemeClr val="lt1"/>
              </a:buClr>
              <a:buSzPts val="8000"/>
              <a:buNone/>
              <a:defRPr b="1" sz="8000">
                <a:solidFill>
                  <a:schemeClr val="lt1"/>
                </a:solidFill>
              </a:defRPr>
            </a:lvl7pPr>
            <a:lvl8pPr lvl="7" algn="ctr">
              <a:spcBef>
                <a:spcPts val="0"/>
              </a:spcBef>
              <a:spcAft>
                <a:spcPts val="0"/>
              </a:spcAft>
              <a:buClr>
                <a:schemeClr val="lt1"/>
              </a:buClr>
              <a:buSzPts val="8000"/>
              <a:buNone/>
              <a:defRPr b="1" sz="8000">
                <a:solidFill>
                  <a:schemeClr val="lt1"/>
                </a:solidFill>
              </a:defRPr>
            </a:lvl8pPr>
            <a:lvl9pPr lvl="8" algn="ctr">
              <a:spcBef>
                <a:spcPts val="0"/>
              </a:spcBef>
              <a:spcAft>
                <a:spcPts val="0"/>
              </a:spcAft>
              <a:buClr>
                <a:schemeClr val="lt1"/>
              </a:buClr>
              <a:buSzPts val="8000"/>
              <a:buNone/>
              <a:defRPr b="1" sz="8000">
                <a:solidFill>
                  <a:schemeClr val="lt1"/>
                </a:solidFill>
              </a:defRPr>
            </a:lvl9pPr>
          </a:lstStyle>
          <a:p/>
        </p:txBody>
      </p:sp>
      <p:sp>
        <p:nvSpPr>
          <p:cNvPr id="2594" name="Google Shape;2594;p316"/>
          <p:cNvSpPr txBox="1"/>
          <p:nvPr>
            <p:ph idx="1" type="subTitle"/>
          </p:nvPr>
        </p:nvSpPr>
        <p:spPr>
          <a:xfrm>
            <a:off x="2218725" y="3334300"/>
            <a:ext cx="4706400" cy="799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595" name="Google Shape;2595;p3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30">
    <p:bg>
      <p:bgPr>
        <a:solidFill>
          <a:schemeClr val="accent5"/>
        </a:solidFill>
      </p:bgPr>
    </p:bg>
    <p:spTree>
      <p:nvGrpSpPr>
        <p:cNvPr id="200" name="Shape 200"/>
        <p:cNvGrpSpPr/>
        <p:nvPr/>
      </p:nvGrpSpPr>
      <p:grpSpPr>
        <a:xfrm>
          <a:off x="0" y="0"/>
          <a:ext cx="0" cy="0"/>
          <a:chOff x="0" y="0"/>
          <a:chExt cx="0" cy="0"/>
        </a:xfrm>
      </p:grpSpPr>
      <p:sp>
        <p:nvSpPr>
          <p:cNvPr id="201" name="Google Shape;201;p33"/>
          <p:cNvSpPr/>
          <p:nvPr/>
        </p:nvSpPr>
        <p:spPr>
          <a:xfrm rot="-5400000">
            <a:off x="5236050" y="1293550"/>
            <a:ext cx="3924900" cy="3891000"/>
          </a:xfrm>
          <a:prstGeom prst="rtTriangle">
            <a:avLst/>
          </a:prstGeom>
          <a:solidFill>
            <a:srgbClr val="6868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3"/>
          <p:cNvSpPr/>
          <p:nvPr/>
        </p:nvSpPr>
        <p:spPr>
          <a:xfrm flipH="1" rot="10800000">
            <a:off x="37875" y="150"/>
            <a:ext cx="9106200" cy="44697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3"/>
          <p:cNvSpPr/>
          <p:nvPr/>
        </p:nvSpPr>
        <p:spPr>
          <a:xfrm flipH="1">
            <a:off x="3580800" y="1387275"/>
            <a:ext cx="9554400" cy="4859700"/>
          </a:xfrm>
          <a:prstGeom prst="triangle">
            <a:avLst>
              <a:gd fmla="val 49428"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3"/>
          <p:cNvSpPr txBox="1"/>
          <p:nvPr>
            <p:ph type="ctrTitle"/>
          </p:nvPr>
        </p:nvSpPr>
        <p:spPr>
          <a:xfrm>
            <a:off x="1690800" y="1232050"/>
            <a:ext cx="5762400" cy="585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8000"/>
              <a:buNone/>
              <a:defRPr b="1" sz="3000">
                <a:solidFill>
                  <a:schemeClr val="dk1"/>
                </a:solidFill>
              </a:defRPr>
            </a:lvl1pPr>
            <a:lvl2pPr lvl="1" algn="ctr">
              <a:spcBef>
                <a:spcPts val="0"/>
              </a:spcBef>
              <a:spcAft>
                <a:spcPts val="0"/>
              </a:spcAft>
              <a:buClr>
                <a:schemeClr val="dk1"/>
              </a:buClr>
              <a:buSzPts val="8000"/>
              <a:buNone/>
              <a:defRPr b="1" sz="8000">
                <a:solidFill>
                  <a:schemeClr val="dk1"/>
                </a:solidFill>
              </a:defRPr>
            </a:lvl2pPr>
            <a:lvl3pPr lvl="2" algn="ctr">
              <a:spcBef>
                <a:spcPts val="0"/>
              </a:spcBef>
              <a:spcAft>
                <a:spcPts val="0"/>
              </a:spcAft>
              <a:buClr>
                <a:schemeClr val="dk1"/>
              </a:buClr>
              <a:buSzPts val="8000"/>
              <a:buNone/>
              <a:defRPr b="1" sz="8000">
                <a:solidFill>
                  <a:schemeClr val="dk1"/>
                </a:solidFill>
              </a:defRPr>
            </a:lvl3pPr>
            <a:lvl4pPr lvl="3" algn="ctr">
              <a:spcBef>
                <a:spcPts val="0"/>
              </a:spcBef>
              <a:spcAft>
                <a:spcPts val="0"/>
              </a:spcAft>
              <a:buClr>
                <a:schemeClr val="dk1"/>
              </a:buClr>
              <a:buSzPts val="8000"/>
              <a:buNone/>
              <a:defRPr b="1" sz="8000">
                <a:solidFill>
                  <a:schemeClr val="dk1"/>
                </a:solidFill>
              </a:defRPr>
            </a:lvl4pPr>
            <a:lvl5pPr lvl="4" algn="ctr">
              <a:spcBef>
                <a:spcPts val="0"/>
              </a:spcBef>
              <a:spcAft>
                <a:spcPts val="0"/>
              </a:spcAft>
              <a:buClr>
                <a:schemeClr val="dk1"/>
              </a:buClr>
              <a:buSzPts val="8000"/>
              <a:buNone/>
              <a:defRPr b="1" sz="8000">
                <a:solidFill>
                  <a:schemeClr val="dk1"/>
                </a:solidFill>
              </a:defRPr>
            </a:lvl5pPr>
            <a:lvl6pPr lvl="5" algn="ctr">
              <a:spcBef>
                <a:spcPts val="0"/>
              </a:spcBef>
              <a:spcAft>
                <a:spcPts val="0"/>
              </a:spcAft>
              <a:buClr>
                <a:schemeClr val="dk1"/>
              </a:buClr>
              <a:buSzPts val="8000"/>
              <a:buNone/>
              <a:defRPr b="1" sz="8000">
                <a:solidFill>
                  <a:schemeClr val="dk1"/>
                </a:solidFill>
              </a:defRPr>
            </a:lvl6pPr>
            <a:lvl7pPr lvl="6" algn="ctr">
              <a:spcBef>
                <a:spcPts val="0"/>
              </a:spcBef>
              <a:spcAft>
                <a:spcPts val="0"/>
              </a:spcAft>
              <a:buClr>
                <a:schemeClr val="dk1"/>
              </a:buClr>
              <a:buSzPts val="8000"/>
              <a:buNone/>
              <a:defRPr b="1" sz="8000">
                <a:solidFill>
                  <a:schemeClr val="dk1"/>
                </a:solidFill>
              </a:defRPr>
            </a:lvl7pPr>
            <a:lvl8pPr lvl="7" algn="ctr">
              <a:spcBef>
                <a:spcPts val="0"/>
              </a:spcBef>
              <a:spcAft>
                <a:spcPts val="0"/>
              </a:spcAft>
              <a:buClr>
                <a:schemeClr val="dk1"/>
              </a:buClr>
              <a:buSzPts val="8000"/>
              <a:buNone/>
              <a:defRPr b="1" sz="8000">
                <a:solidFill>
                  <a:schemeClr val="dk1"/>
                </a:solidFill>
              </a:defRPr>
            </a:lvl8pPr>
            <a:lvl9pPr lvl="8" algn="ctr">
              <a:spcBef>
                <a:spcPts val="0"/>
              </a:spcBef>
              <a:spcAft>
                <a:spcPts val="0"/>
              </a:spcAft>
              <a:buClr>
                <a:schemeClr val="dk1"/>
              </a:buClr>
              <a:buSzPts val="8000"/>
              <a:buNone/>
              <a:defRPr b="1" sz="8000">
                <a:solidFill>
                  <a:schemeClr val="dk1"/>
                </a:solidFill>
              </a:defRPr>
            </a:lvl9pPr>
          </a:lstStyle>
          <a:p/>
        </p:txBody>
      </p:sp>
      <p:sp>
        <p:nvSpPr>
          <p:cNvPr id="205" name="Google Shape;205;p33"/>
          <p:cNvSpPr txBox="1"/>
          <p:nvPr>
            <p:ph idx="1" type="subTitle"/>
          </p:nvPr>
        </p:nvSpPr>
        <p:spPr>
          <a:xfrm>
            <a:off x="3058800" y="1873367"/>
            <a:ext cx="3026400" cy="99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06" name="Google Shape;206;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5"/>
        </a:solidFill>
      </p:bgPr>
    </p:bg>
    <p:spTree>
      <p:nvGrpSpPr>
        <p:cNvPr id="2596" name="Shape 2596"/>
        <p:cNvGrpSpPr/>
        <p:nvPr/>
      </p:nvGrpSpPr>
      <p:grpSpPr>
        <a:xfrm>
          <a:off x="0" y="0"/>
          <a:ext cx="0" cy="0"/>
          <a:chOff x="0" y="0"/>
          <a:chExt cx="0" cy="0"/>
        </a:xfrm>
      </p:grpSpPr>
      <p:sp>
        <p:nvSpPr>
          <p:cNvPr id="2597" name="Google Shape;2597;p317"/>
          <p:cNvSpPr/>
          <p:nvPr/>
        </p:nvSpPr>
        <p:spPr>
          <a:xfrm>
            <a:off x="-50" y="5600"/>
            <a:ext cx="9144000" cy="5143500"/>
          </a:xfrm>
          <a:prstGeom prst="rect">
            <a:avLst/>
          </a:prstGeom>
          <a:solidFill>
            <a:schemeClr val="lt1">
              <a:alpha val="235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317"/>
          <p:cNvSpPr/>
          <p:nvPr/>
        </p:nvSpPr>
        <p:spPr>
          <a:xfrm>
            <a:off x="4312400" y="3669275"/>
            <a:ext cx="4886400" cy="1051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317"/>
          <p:cNvSpPr txBox="1"/>
          <p:nvPr>
            <p:ph type="title"/>
          </p:nvPr>
        </p:nvSpPr>
        <p:spPr>
          <a:xfrm>
            <a:off x="4572000" y="3729575"/>
            <a:ext cx="3858900" cy="778800"/>
          </a:xfrm>
          <a:prstGeom prst="rect">
            <a:avLst/>
          </a:prstGeom>
        </p:spPr>
        <p:txBody>
          <a:bodyPr anchorCtr="0" anchor="t" bIns="91425" lIns="91425" spcFirstLastPara="1" rIns="91425" wrap="square" tIns="91425">
            <a:noAutofit/>
          </a:bodyPr>
          <a:lstStyle>
            <a:lvl1pPr lvl="0" algn="r">
              <a:spcBef>
                <a:spcPts val="0"/>
              </a:spcBef>
              <a:spcAft>
                <a:spcPts val="0"/>
              </a:spcAft>
              <a:buClr>
                <a:schemeClr val="dk1"/>
              </a:buClr>
              <a:buSzPts val="2700"/>
              <a:buNone/>
              <a:defRPr b="1" sz="25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2600" name="Google Shape;2600;p317"/>
          <p:cNvSpPr/>
          <p:nvPr/>
        </p:nvSpPr>
        <p:spPr>
          <a:xfrm rot="5400000">
            <a:off x="-341212" y="-788137"/>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01" name="Google Shape;2601;p317"/>
          <p:cNvSpPr/>
          <p:nvPr/>
        </p:nvSpPr>
        <p:spPr>
          <a:xfrm rot="5400000">
            <a:off x="-436462" y="-1007212"/>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02" name="Google Shape;2602;p3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5"/>
        </a:solidFill>
      </p:bgPr>
    </p:bg>
    <p:spTree>
      <p:nvGrpSpPr>
        <p:cNvPr id="2603" name="Shape 2603"/>
        <p:cNvGrpSpPr/>
        <p:nvPr/>
      </p:nvGrpSpPr>
      <p:grpSpPr>
        <a:xfrm>
          <a:off x="0" y="0"/>
          <a:ext cx="0" cy="0"/>
          <a:chOff x="0" y="0"/>
          <a:chExt cx="0" cy="0"/>
        </a:xfrm>
      </p:grpSpPr>
      <p:sp>
        <p:nvSpPr>
          <p:cNvPr id="2604" name="Google Shape;2604;p318"/>
          <p:cNvSpPr/>
          <p:nvPr/>
        </p:nvSpPr>
        <p:spPr>
          <a:xfrm rot="10800000">
            <a:off x="-19875" y="-19325"/>
            <a:ext cx="9203100" cy="51627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318"/>
          <p:cNvSpPr txBox="1"/>
          <p:nvPr>
            <p:ph hasCustomPrompt="1" type="title"/>
          </p:nvPr>
        </p:nvSpPr>
        <p:spPr>
          <a:xfrm>
            <a:off x="713250" y="638800"/>
            <a:ext cx="77175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9000"/>
              <a:buNone/>
              <a:defRPr b="1" sz="9000">
                <a:solidFill>
                  <a:schemeClr val="lt1"/>
                </a:solidFill>
              </a:defRPr>
            </a:lvl1pPr>
            <a:lvl2pPr lvl="1" algn="ctr">
              <a:spcBef>
                <a:spcPts val="0"/>
              </a:spcBef>
              <a:spcAft>
                <a:spcPts val="0"/>
              </a:spcAft>
              <a:buClr>
                <a:schemeClr val="lt1"/>
              </a:buClr>
              <a:buSzPts val="9000"/>
              <a:buNone/>
              <a:defRPr b="1" sz="9000">
                <a:solidFill>
                  <a:schemeClr val="lt1"/>
                </a:solidFill>
              </a:defRPr>
            </a:lvl2pPr>
            <a:lvl3pPr lvl="2" algn="ctr">
              <a:spcBef>
                <a:spcPts val="0"/>
              </a:spcBef>
              <a:spcAft>
                <a:spcPts val="0"/>
              </a:spcAft>
              <a:buClr>
                <a:schemeClr val="lt1"/>
              </a:buClr>
              <a:buSzPts val="9000"/>
              <a:buNone/>
              <a:defRPr b="1" sz="9000">
                <a:solidFill>
                  <a:schemeClr val="lt1"/>
                </a:solidFill>
              </a:defRPr>
            </a:lvl3pPr>
            <a:lvl4pPr lvl="3" algn="ctr">
              <a:spcBef>
                <a:spcPts val="0"/>
              </a:spcBef>
              <a:spcAft>
                <a:spcPts val="0"/>
              </a:spcAft>
              <a:buClr>
                <a:schemeClr val="lt1"/>
              </a:buClr>
              <a:buSzPts val="9000"/>
              <a:buNone/>
              <a:defRPr b="1" sz="9000">
                <a:solidFill>
                  <a:schemeClr val="lt1"/>
                </a:solidFill>
              </a:defRPr>
            </a:lvl4pPr>
            <a:lvl5pPr lvl="4" algn="ctr">
              <a:spcBef>
                <a:spcPts val="0"/>
              </a:spcBef>
              <a:spcAft>
                <a:spcPts val="0"/>
              </a:spcAft>
              <a:buClr>
                <a:schemeClr val="lt1"/>
              </a:buClr>
              <a:buSzPts val="9000"/>
              <a:buNone/>
              <a:defRPr b="1" sz="9000">
                <a:solidFill>
                  <a:schemeClr val="lt1"/>
                </a:solidFill>
              </a:defRPr>
            </a:lvl5pPr>
            <a:lvl6pPr lvl="5" algn="ctr">
              <a:spcBef>
                <a:spcPts val="0"/>
              </a:spcBef>
              <a:spcAft>
                <a:spcPts val="0"/>
              </a:spcAft>
              <a:buClr>
                <a:schemeClr val="lt1"/>
              </a:buClr>
              <a:buSzPts val="9000"/>
              <a:buNone/>
              <a:defRPr b="1" sz="9000">
                <a:solidFill>
                  <a:schemeClr val="lt1"/>
                </a:solidFill>
              </a:defRPr>
            </a:lvl6pPr>
            <a:lvl7pPr lvl="6" algn="ctr">
              <a:spcBef>
                <a:spcPts val="0"/>
              </a:spcBef>
              <a:spcAft>
                <a:spcPts val="0"/>
              </a:spcAft>
              <a:buClr>
                <a:schemeClr val="lt1"/>
              </a:buClr>
              <a:buSzPts val="9000"/>
              <a:buNone/>
              <a:defRPr b="1" sz="9000">
                <a:solidFill>
                  <a:schemeClr val="lt1"/>
                </a:solidFill>
              </a:defRPr>
            </a:lvl7pPr>
            <a:lvl8pPr lvl="7" algn="ctr">
              <a:spcBef>
                <a:spcPts val="0"/>
              </a:spcBef>
              <a:spcAft>
                <a:spcPts val="0"/>
              </a:spcAft>
              <a:buClr>
                <a:schemeClr val="lt1"/>
              </a:buClr>
              <a:buSzPts val="9000"/>
              <a:buNone/>
              <a:defRPr b="1" sz="9000">
                <a:solidFill>
                  <a:schemeClr val="lt1"/>
                </a:solidFill>
              </a:defRPr>
            </a:lvl8pPr>
            <a:lvl9pPr lvl="8" algn="ctr">
              <a:spcBef>
                <a:spcPts val="0"/>
              </a:spcBef>
              <a:spcAft>
                <a:spcPts val="0"/>
              </a:spcAft>
              <a:buClr>
                <a:schemeClr val="lt1"/>
              </a:buClr>
              <a:buSzPts val="9000"/>
              <a:buNone/>
              <a:defRPr b="1" sz="9000">
                <a:solidFill>
                  <a:schemeClr val="lt1"/>
                </a:solidFill>
              </a:defRPr>
            </a:lvl9pPr>
          </a:lstStyle>
          <a:p>
            <a:r>
              <a:t>xx%</a:t>
            </a:r>
          </a:p>
        </p:txBody>
      </p:sp>
      <p:sp>
        <p:nvSpPr>
          <p:cNvPr id="2606" name="Google Shape;2606;p318"/>
          <p:cNvSpPr txBox="1"/>
          <p:nvPr>
            <p:ph idx="1" type="body"/>
          </p:nvPr>
        </p:nvSpPr>
        <p:spPr>
          <a:xfrm>
            <a:off x="713250" y="2706376"/>
            <a:ext cx="7717500" cy="4482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indent="-317500" lvl="2" marL="13716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indent="-317500" lvl="3" marL="18288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indent="-317500" lvl="4" marL="22860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indent="-317500" lvl="5" marL="27432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indent="-317500" lvl="6" marL="32004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indent="-317500" lvl="7" marL="36576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indent="-317500" lvl="8" marL="4114800" algn="ctr">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p:txBody>
      </p:sp>
      <p:sp>
        <p:nvSpPr>
          <p:cNvPr id="2607" name="Google Shape;2607;p3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2608" name="Shape 2608"/>
        <p:cNvGrpSpPr/>
        <p:nvPr/>
      </p:nvGrpSpPr>
      <p:grpSpPr>
        <a:xfrm>
          <a:off x="0" y="0"/>
          <a:ext cx="0" cy="0"/>
          <a:chOff x="0" y="0"/>
          <a:chExt cx="0" cy="0"/>
        </a:xfrm>
      </p:grpSpPr>
      <p:sp>
        <p:nvSpPr>
          <p:cNvPr id="2609" name="Google Shape;2609;p3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bg>
      <p:bgPr>
        <a:solidFill>
          <a:schemeClr val="accent5"/>
        </a:solidFill>
      </p:bgPr>
    </p:bg>
    <p:spTree>
      <p:nvGrpSpPr>
        <p:cNvPr id="2610" name="Shape 2610"/>
        <p:cNvGrpSpPr/>
        <p:nvPr/>
      </p:nvGrpSpPr>
      <p:grpSpPr>
        <a:xfrm>
          <a:off x="0" y="0"/>
          <a:ext cx="0" cy="0"/>
          <a:chOff x="0" y="0"/>
          <a:chExt cx="0" cy="0"/>
        </a:xfrm>
      </p:grpSpPr>
      <p:sp>
        <p:nvSpPr>
          <p:cNvPr id="2611" name="Google Shape;2611;p320"/>
          <p:cNvSpPr/>
          <p:nvPr/>
        </p:nvSpPr>
        <p:spPr>
          <a:xfrm>
            <a:off x="-169300" y="-64500"/>
            <a:ext cx="4451100" cy="52722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12" name="Google Shape;2612;p320"/>
          <p:cNvCxnSpPr/>
          <p:nvPr/>
        </p:nvCxnSpPr>
        <p:spPr>
          <a:xfrm rot="10800000">
            <a:off x="-1604675" y="1624350"/>
            <a:ext cx="4819800" cy="4419600"/>
          </a:xfrm>
          <a:prstGeom prst="straightConnector1">
            <a:avLst/>
          </a:prstGeom>
          <a:noFill/>
          <a:ln cap="flat" cmpd="sng" w="19050">
            <a:solidFill>
              <a:schemeClr val="lt1"/>
            </a:solidFill>
            <a:prstDash val="solid"/>
            <a:round/>
            <a:headEnd len="med" w="med" type="none"/>
            <a:tailEnd len="med" w="med" type="none"/>
          </a:ln>
        </p:spPr>
      </p:cxnSp>
      <p:sp>
        <p:nvSpPr>
          <p:cNvPr id="2613" name="Google Shape;2613;p320"/>
          <p:cNvSpPr txBox="1"/>
          <p:nvPr>
            <p:ph type="title"/>
          </p:nvPr>
        </p:nvSpPr>
        <p:spPr>
          <a:xfrm>
            <a:off x="5690650" y="1883225"/>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614" name="Google Shape;2614;p320"/>
          <p:cNvSpPr txBox="1"/>
          <p:nvPr>
            <p:ph hasCustomPrompt="1" idx="2" type="title"/>
          </p:nvPr>
        </p:nvSpPr>
        <p:spPr>
          <a:xfrm>
            <a:off x="4810771" y="1164068"/>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2615" name="Google Shape;2615;p320"/>
          <p:cNvSpPr txBox="1"/>
          <p:nvPr>
            <p:ph hasCustomPrompt="1" idx="3" type="title"/>
          </p:nvPr>
        </p:nvSpPr>
        <p:spPr>
          <a:xfrm>
            <a:off x="4810771" y="2031990"/>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2616" name="Google Shape;2616;p320"/>
          <p:cNvSpPr txBox="1"/>
          <p:nvPr>
            <p:ph idx="4" type="title"/>
          </p:nvPr>
        </p:nvSpPr>
        <p:spPr>
          <a:xfrm>
            <a:off x="5690650" y="3628275"/>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617" name="Google Shape;2617;p320"/>
          <p:cNvSpPr txBox="1"/>
          <p:nvPr>
            <p:ph idx="5" type="title"/>
          </p:nvPr>
        </p:nvSpPr>
        <p:spPr>
          <a:xfrm>
            <a:off x="5690650" y="1044000"/>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618" name="Google Shape;2618;p320"/>
          <p:cNvSpPr txBox="1"/>
          <p:nvPr>
            <p:ph idx="6" type="title"/>
          </p:nvPr>
        </p:nvSpPr>
        <p:spPr>
          <a:xfrm>
            <a:off x="5690650" y="2760350"/>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619" name="Google Shape;2619;p320"/>
          <p:cNvSpPr txBox="1"/>
          <p:nvPr>
            <p:ph hasCustomPrompt="1" idx="7" type="title"/>
          </p:nvPr>
        </p:nvSpPr>
        <p:spPr>
          <a:xfrm>
            <a:off x="4810771" y="2880418"/>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2620" name="Google Shape;2620;p320"/>
          <p:cNvSpPr txBox="1"/>
          <p:nvPr>
            <p:ph hasCustomPrompt="1" idx="8" type="title"/>
          </p:nvPr>
        </p:nvSpPr>
        <p:spPr>
          <a:xfrm>
            <a:off x="4810771" y="3748340"/>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2621" name="Google Shape;2621;p320"/>
          <p:cNvSpPr txBox="1"/>
          <p:nvPr>
            <p:ph idx="1" type="subTitle"/>
          </p:nvPr>
        </p:nvSpPr>
        <p:spPr>
          <a:xfrm>
            <a:off x="5690650" y="1319545"/>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622" name="Google Shape;2622;p320"/>
          <p:cNvSpPr txBox="1"/>
          <p:nvPr>
            <p:ph idx="9" type="subTitle"/>
          </p:nvPr>
        </p:nvSpPr>
        <p:spPr>
          <a:xfrm>
            <a:off x="5690650" y="3045420"/>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623" name="Google Shape;2623;p320"/>
          <p:cNvSpPr txBox="1"/>
          <p:nvPr>
            <p:ph idx="13" type="subTitle"/>
          </p:nvPr>
        </p:nvSpPr>
        <p:spPr>
          <a:xfrm>
            <a:off x="5690650" y="2162698"/>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624" name="Google Shape;2624;p320"/>
          <p:cNvSpPr txBox="1"/>
          <p:nvPr>
            <p:ph idx="14" type="subTitle"/>
          </p:nvPr>
        </p:nvSpPr>
        <p:spPr>
          <a:xfrm>
            <a:off x="5690650" y="3907748"/>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625" name="Google Shape;2625;p320"/>
          <p:cNvSpPr txBox="1"/>
          <p:nvPr>
            <p:ph idx="15" type="title"/>
          </p:nvPr>
        </p:nvSpPr>
        <p:spPr>
          <a:xfrm>
            <a:off x="713225" y="2198800"/>
            <a:ext cx="34164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700"/>
              <a:buNone/>
              <a:defRPr b="1" sz="3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2626" name="Google Shape;2626;p3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1_2">
    <p:bg>
      <p:bgPr>
        <a:solidFill>
          <a:schemeClr val="accent5"/>
        </a:solidFill>
      </p:bgPr>
    </p:bg>
    <p:spTree>
      <p:nvGrpSpPr>
        <p:cNvPr id="2627" name="Shape 2627"/>
        <p:cNvGrpSpPr/>
        <p:nvPr/>
      </p:nvGrpSpPr>
      <p:grpSpPr>
        <a:xfrm>
          <a:off x="0" y="0"/>
          <a:ext cx="0" cy="0"/>
          <a:chOff x="0" y="0"/>
          <a:chExt cx="0" cy="0"/>
        </a:xfrm>
      </p:grpSpPr>
      <p:sp>
        <p:nvSpPr>
          <p:cNvPr id="2628" name="Google Shape;2628;p321"/>
          <p:cNvSpPr txBox="1"/>
          <p:nvPr>
            <p:ph hasCustomPrompt="1" type="title"/>
          </p:nvPr>
        </p:nvSpPr>
        <p:spPr>
          <a:xfrm>
            <a:off x="815488" y="2995725"/>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2629" name="Google Shape;2629;p321"/>
          <p:cNvSpPr txBox="1"/>
          <p:nvPr>
            <p:ph idx="2" type="title"/>
          </p:nvPr>
        </p:nvSpPr>
        <p:spPr>
          <a:xfrm>
            <a:off x="1633438" y="2931800"/>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630" name="Google Shape;2630;p321"/>
          <p:cNvSpPr txBox="1"/>
          <p:nvPr>
            <p:ph idx="1" type="subTitle"/>
          </p:nvPr>
        </p:nvSpPr>
        <p:spPr>
          <a:xfrm>
            <a:off x="1633438" y="3207354"/>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631" name="Google Shape;2631;p321"/>
          <p:cNvSpPr/>
          <p:nvPr/>
        </p:nvSpPr>
        <p:spPr>
          <a:xfrm rot="10800000">
            <a:off x="-19875" y="-13336"/>
            <a:ext cx="9203100" cy="2690100"/>
          </a:xfrm>
          <a:prstGeom prst="triangle">
            <a:avLst>
              <a:gd fmla="val 49898"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321"/>
          <p:cNvSpPr txBox="1"/>
          <p:nvPr>
            <p:ph hasCustomPrompt="1" idx="3" type="title"/>
          </p:nvPr>
        </p:nvSpPr>
        <p:spPr>
          <a:xfrm>
            <a:off x="815488" y="3888750"/>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2633" name="Google Shape;2633;p321"/>
          <p:cNvSpPr txBox="1"/>
          <p:nvPr>
            <p:ph idx="4" type="title"/>
          </p:nvPr>
        </p:nvSpPr>
        <p:spPr>
          <a:xfrm>
            <a:off x="1633438" y="3824821"/>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634" name="Google Shape;2634;p321"/>
          <p:cNvSpPr txBox="1"/>
          <p:nvPr>
            <p:ph idx="5" type="subTitle"/>
          </p:nvPr>
        </p:nvSpPr>
        <p:spPr>
          <a:xfrm>
            <a:off x="1633438" y="4100375"/>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635" name="Google Shape;2635;p321"/>
          <p:cNvSpPr txBox="1"/>
          <p:nvPr>
            <p:ph hasCustomPrompt="1" idx="6" type="title"/>
          </p:nvPr>
        </p:nvSpPr>
        <p:spPr>
          <a:xfrm>
            <a:off x="4543875" y="2995725"/>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2636" name="Google Shape;2636;p321"/>
          <p:cNvSpPr txBox="1"/>
          <p:nvPr>
            <p:ph idx="7" type="title"/>
          </p:nvPr>
        </p:nvSpPr>
        <p:spPr>
          <a:xfrm>
            <a:off x="5395160" y="2931800"/>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637" name="Google Shape;2637;p321"/>
          <p:cNvSpPr txBox="1"/>
          <p:nvPr>
            <p:ph idx="8" type="subTitle"/>
          </p:nvPr>
        </p:nvSpPr>
        <p:spPr>
          <a:xfrm>
            <a:off x="5395160" y="3207354"/>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638" name="Google Shape;2638;p321"/>
          <p:cNvSpPr txBox="1"/>
          <p:nvPr>
            <p:ph hasCustomPrompt="1" idx="9" type="title"/>
          </p:nvPr>
        </p:nvSpPr>
        <p:spPr>
          <a:xfrm>
            <a:off x="4543875" y="3888750"/>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2639" name="Google Shape;2639;p321"/>
          <p:cNvSpPr txBox="1"/>
          <p:nvPr>
            <p:ph idx="13" type="title"/>
          </p:nvPr>
        </p:nvSpPr>
        <p:spPr>
          <a:xfrm>
            <a:off x="5395160" y="3824822"/>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640" name="Google Shape;2640;p321"/>
          <p:cNvSpPr txBox="1"/>
          <p:nvPr>
            <p:ph idx="14" type="subTitle"/>
          </p:nvPr>
        </p:nvSpPr>
        <p:spPr>
          <a:xfrm>
            <a:off x="5395160" y="4100376"/>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2641" name="Google Shape;2641;p321"/>
          <p:cNvCxnSpPr/>
          <p:nvPr/>
        </p:nvCxnSpPr>
        <p:spPr>
          <a:xfrm rot="10800000">
            <a:off x="-2241975" y="1909725"/>
            <a:ext cx="4819800" cy="4419600"/>
          </a:xfrm>
          <a:prstGeom prst="straightConnector1">
            <a:avLst/>
          </a:prstGeom>
          <a:noFill/>
          <a:ln cap="flat" cmpd="sng" w="19050">
            <a:solidFill>
              <a:schemeClr val="dk1"/>
            </a:solidFill>
            <a:prstDash val="solid"/>
            <a:round/>
            <a:headEnd len="med" w="med" type="none"/>
            <a:tailEnd len="med" w="med" type="none"/>
          </a:ln>
        </p:spPr>
      </p:cxnSp>
      <p:cxnSp>
        <p:nvCxnSpPr>
          <p:cNvPr id="2642" name="Google Shape;2642;p321"/>
          <p:cNvCxnSpPr/>
          <p:nvPr/>
        </p:nvCxnSpPr>
        <p:spPr>
          <a:xfrm flipH="1" rot="10800000">
            <a:off x="6566175" y="1880250"/>
            <a:ext cx="4819800" cy="4419600"/>
          </a:xfrm>
          <a:prstGeom prst="straightConnector1">
            <a:avLst/>
          </a:prstGeom>
          <a:noFill/>
          <a:ln cap="flat" cmpd="sng" w="19050">
            <a:solidFill>
              <a:schemeClr val="dk1"/>
            </a:solidFill>
            <a:prstDash val="solid"/>
            <a:round/>
            <a:headEnd len="med" w="med" type="none"/>
            <a:tailEnd len="med" w="med" type="none"/>
          </a:ln>
        </p:spPr>
      </p:cxnSp>
      <p:sp>
        <p:nvSpPr>
          <p:cNvPr id="2643" name="Google Shape;2643;p321"/>
          <p:cNvSpPr txBox="1"/>
          <p:nvPr>
            <p:ph idx="15" type="title"/>
          </p:nvPr>
        </p:nvSpPr>
        <p:spPr>
          <a:xfrm>
            <a:off x="713225"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lt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644" name="Google Shape;2644;p3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dk1"/>
        </a:solidFill>
      </p:bgPr>
    </p:bg>
    <p:spTree>
      <p:nvGrpSpPr>
        <p:cNvPr id="2645" name="Shape 2645"/>
        <p:cNvGrpSpPr/>
        <p:nvPr/>
      </p:nvGrpSpPr>
      <p:grpSpPr>
        <a:xfrm>
          <a:off x="0" y="0"/>
          <a:ext cx="0" cy="0"/>
          <a:chOff x="0" y="0"/>
          <a:chExt cx="0" cy="0"/>
        </a:xfrm>
      </p:grpSpPr>
      <p:sp>
        <p:nvSpPr>
          <p:cNvPr id="2646" name="Google Shape;2646;p322"/>
          <p:cNvSpPr txBox="1"/>
          <p:nvPr>
            <p:ph type="title"/>
          </p:nvPr>
        </p:nvSpPr>
        <p:spPr>
          <a:xfrm flipH="1">
            <a:off x="1821475" y="2527625"/>
            <a:ext cx="5501100" cy="463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600"/>
              <a:buNone/>
              <a:defRPr b="1" sz="3600">
                <a:solidFill>
                  <a:schemeClr val="lt1"/>
                </a:solidFill>
              </a:defRPr>
            </a:lvl1pPr>
            <a:lvl2pPr lvl="1" algn="ctr">
              <a:spcBef>
                <a:spcPts val="0"/>
              </a:spcBef>
              <a:spcAft>
                <a:spcPts val="0"/>
              </a:spcAft>
              <a:buClr>
                <a:schemeClr val="lt1"/>
              </a:buClr>
              <a:buSzPts val="3600"/>
              <a:buNone/>
              <a:defRPr b="1" sz="3600">
                <a:solidFill>
                  <a:schemeClr val="lt1"/>
                </a:solidFill>
              </a:defRPr>
            </a:lvl2pPr>
            <a:lvl3pPr lvl="2" algn="ctr">
              <a:spcBef>
                <a:spcPts val="0"/>
              </a:spcBef>
              <a:spcAft>
                <a:spcPts val="0"/>
              </a:spcAft>
              <a:buClr>
                <a:schemeClr val="lt1"/>
              </a:buClr>
              <a:buSzPts val="3600"/>
              <a:buNone/>
              <a:defRPr b="1" sz="3600">
                <a:solidFill>
                  <a:schemeClr val="lt1"/>
                </a:solidFill>
              </a:defRPr>
            </a:lvl3pPr>
            <a:lvl4pPr lvl="3" algn="ctr">
              <a:spcBef>
                <a:spcPts val="0"/>
              </a:spcBef>
              <a:spcAft>
                <a:spcPts val="0"/>
              </a:spcAft>
              <a:buClr>
                <a:schemeClr val="lt1"/>
              </a:buClr>
              <a:buSzPts val="3600"/>
              <a:buNone/>
              <a:defRPr b="1" sz="3600">
                <a:solidFill>
                  <a:schemeClr val="lt1"/>
                </a:solidFill>
              </a:defRPr>
            </a:lvl4pPr>
            <a:lvl5pPr lvl="4" algn="ctr">
              <a:spcBef>
                <a:spcPts val="0"/>
              </a:spcBef>
              <a:spcAft>
                <a:spcPts val="0"/>
              </a:spcAft>
              <a:buClr>
                <a:schemeClr val="lt1"/>
              </a:buClr>
              <a:buSzPts val="3600"/>
              <a:buNone/>
              <a:defRPr b="1" sz="3600">
                <a:solidFill>
                  <a:schemeClr val="lt1"/>
                </a:solidFill>
              </a:defRPr>
            </a:lvl5pPr>
            <a:lvl6pPr lvl="5" algn="ctr">
              <a:spcBef>
                <a:spcPts val="0"/>
              </a:spcBef>
              <a:spcAft>
                <a:spcPts val="0"/>
              </a:spcAft>
              <a:buClr>
                <a:schemeClr val="lt1"/>
              </a:buClr>
              <a:buSzPts val="3600"/>
              <a:buNone/>
              <a:defRPr b="1" sz="3600">
                <a:solidFill>
                  <a:schemeClr val="lt1"/>
                </a:solidFill>
              </a:defRPr>
            </a:lvl6pPr>
            <a:lvl7pPr lvl="6" algn="ctr">
              <a:spcBef>
                <a:spcPts val="0"/>
              </a:spcBef>
              <a:spcAft>
                <a:spcPts val="0"/>
              </a:spcAft>
              <a:buClr>
                <a:schemeClr val="lt1"/>
              </a:buClr>
              <a:buSzPts val="3600"/>
              <a:buNone/>
              <a:defRPr b="1" sz="3600">
                <a:solidFill>
                  <a:schemeClr val="lt1"/>
                </a:solidFill>
              </a:defRPr>
            </a:lvl7pPr>
            <a:lvl8pPr lvl="7" algn="ctr">
              <a:spcBef>
                <a:spcPts val="0"/>
              </a:spcBef>
              <a:spcAft>
                <a:spcPts val="0"/>
              </a:spcAft>
              <a:buClr>
                <a:schemeClr val="lt1"/>
              </a:buClr>
              <a:buSzPts val="3600"/>
              <a:buNone/>
              <a:defRPr b="1" sz="3600">
                <a:solidFill>
                  <a:schemeClr val="lt1"/>
                </a:solidFill>
              </a:defRPr>
            </a:lvl8pPr>
            <a:lvl9pPr lvl="8" algn="ctr">
              <a:spcBef>
                <a:spcPts val="0"/>
              </a:spcBef>
              <a:spcAft>
                <a:spcPts val="0"/>
              </a:spcAft>
              <a:buClr>
                <a:schemeClr val="lt1"/>
              </a:buClr>
              <a:buSzPts val="3600"/>
              <a:buNone/>
              <a:defRPr b="1" sz="3600">
                <a:solidFill>
                  <a:schemeClr val="lt1"/>
                </a:solidFill>
              </a:defRPr>
            </a:lvl9pPr>
          </a:lstStyle>
          <a:p/>
        </p:txBody>
      </p:sp>
      <p:sp>
        <p:nvSpPr>
          <p:cNvPr id="2647" name="Google Shape;2647;p322"/>
          <p:cNvSpPr txBox="1"/>
          <p:nvPr>
            <p:ph hasCustomPrompt="1" idx="2" type="title"/>
          </p:nvPr>
        </p:nvSpPr>
        <p:spPr>
          <a:xfrm flipH="1">
            <a:off x="3043350" y="1533511"/>
            <a:ext cx="3057300" cy="87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b="1" sz="8000">
                <a:solidFill>
                  <a:schemeClr val="lt1"/>
                </a:solidFill>
              </a:defRPr>
            </a:lvl1pPr>
            <a:lvl2pPr lvl="1" algn="ctr">
              <a:spcBef>
                <a:spcPts val="0"/>
              </a:spcBef>
              <a:spcAft>
                <a:spcPts val="0"/>
              </a:spcAft>
              <a:buClr>
                <a:schemeClr val="lt1"/>
              </a:buClr>
              <a:buSzPts val="8000"/>
              <a:buNone/>
              <a:defRPr b="1" sz="8000">
                <a:solidFill>
                  <a:schemeClr val="lt1"/>
                </a:solidFill>
              </a:defRPr>
            </a:lvl2pPr>
            <a:lvl3pPr lvl="2" algn="ctr">
              <a:spcBef>
                <a:spcPts val="0"/>
              </a:spcBef>
              <a:spcAft>
                <a:spcPts val="0"/>
              </a:spcAft>
              <a:buClr>
                <a:schemeClr val="lt1"/>
              </a:buClr>
              <a:buSzPts val="8000"/>
              <a:buNone/>
              <a:defRPr b="1" sz="8000">
                <a:solidFill>
                  <a:schemeClr val="lt1"/>
                </a:solidFill>
              </a:defRPr>
            </a:lvl3pPr>
            <a:lvl4pPr lvl="3" algn="ctr">
              <a:spcBef>
                <a:spcPts val="0"/>
              </a:spcBef>
              <a:spcAft>
                <a:spcPts val="0"/>
              </a:spcAft>
              <a:buClr>
                <a:schemeClr val="lt1"/>
              </a:buClr>
              <a:buSzPts val="8000"/>
              <a:buNone/>
              <a:defRPr b="1" sz="8000">
                <a:solidFill>
                  <a:schemeClr val="lt1"/>
                </a:solidFill>
              </a:defRPr>
            </a:lvl4pPr>
            <a:lvl5pPr lvl="4" algn="ctr">
              <a:spcBef>
                <a:spcPts val="0"/>
              </a:spcBef>
              <a:spcAft>
                <a:spcPts val="0"/>
              </a:spcAft>
              <a:buClr>
                <a:schemeClr val="lt1"/>
              </a:buClr>
              <a:buSzPts val="8000"/>
              <a:buNone/>
              <a:defRPr b="1" sz="8000">
                <a:solidFill>
                  <a:schemeClr val="lt1"/>
                </a:solidFill>
              </a:defRPr>
            </a:lvl5pPr>
            <a:lvl6pPr lvl="5" algn="ctr">
              <a:spcBef>
                <a:spcPts val="0"/>
              </a:spcBef>
              <a:spcAft>
                <a:spcPts val="0"/>
              </a:spcAft>
              <a:buClr>
                <a:schemeClr val="lt1"/>
              </a:buClr>
              <a:buSzPts val="8000"/>
              <a:buNone/>
              <a:defRPr b="1" sz="8000">
                <a:solidFill>
                  <a:schemeClr val="lt1"/>
                </a:solidFill>
              </a:defRPr>
            </a:lvl6pPr>
            <a:lvl7pPr lvl="6" algn="ctr">
              <a:spcBef>
                <a:spcPts val="0"/>
              </a:spcBef>
              <a:spcAft>
                <a:spcPts val="0"/>
              </a:spcAft>
              <a:buClr>
                <a:schemeClr val="lt1"/>
              </a:buClr>
              <a:buSzPts val="8000"/>
              <a:buNone/>
              <a:defRPr b="1" sz="8000">
                <a:solidFill>
                  <a:schemeClr val="lt1"/>
                </a:solidFill>
              </a:defRPr>
            </a:lvl7pPr>
            <a:lvl8pPr lvl="7" algn="ctr">
              <a:spcBef>
                <a:spcPts val="0"/>
              </a:spcBef>
              <a:spcAft>
                <a:spcPts val="0"/>
              </a:spcAft>
              <a:buClr>
                <a:schemeClr val="lt1"/>
              </a:buClr>
              <a:buSzPts val="8000"/>
              <a:buNone/>
              <a:defRPr b="1" sz="8000">
                <a:solidFill>
                  <a:schemeClr val="lt1"/>
                </a:solidFill>
              </a:defRPr>
            </a:lvl8pPr>
            <a:lvl9pPr lvl="8" algn="ctr">
              <a:spcBef>
                <a:spcPts val="0"/>
              </a:spcBef>
              <a:spcAft>
                <a:spcPts val="0"/>
              </a:spcAft>
              <a:buClr>
                <a:schemeClr val="lt1"/>
              </a:buClr>
              <a:buSzPts val="8000"/>
              <a:buNone/>
              <a:defRPr b="1" sz="8000">
                <a:solidFill>
                  <a:schemeClr val="lt1"/>
                </a:solidFill>
              </a:defRPr>
            </a:lvl9pPr>
          </a:lstStyle>
          <a:p>
            <a:r>
              <a:t>xx%</a:t>
            </a:r>
          </a:p>
        </p:txBody>
      </p:sp>
      <p:sp>
        <p:nvSpPr>
          <p:cNvPr id="2648" name="Google Shape;2648;p322"/>
          <p:cNvSpPr txBox="1"/>
          <p:nvPr>
            <p:ph idx="1" type="subTitle"/>
          </p:nvPr>
        </p:nvSpPr>
        <p:spPr>
          <a:xfrm flipH="1">
            <a:off x="3198150" y="3293187"/>
            <a:ext cx="2747700" cy="316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cxnSp>
        <p:nvCxnSpPr>
          <p:cNvPr id="2649" name="Google Shape;2649;p322"/>
          <p:cNvCxnSpPr/>
          <p:nvPr/>
        </p:nvCxnSpPr>
        <p:spPr>
          <a:xfrm>
            <a:off x="6350113" y="-1501125"/>
            <a:ext cx="3757500" cy="4183800"/>
          </a:xfrm>
          <a:prstGeom prst="straightConnector1">
            <a:avLst/>
          </a:prstGeom>
          <a:noFill/>
          <a:ln cap="flat" cmpd="sng" w="19050">
            <a:solidFill>
              <a:schemeClr val="lt1"/>
            </a:solidFill>
            <a:prstDash val="solid"/>
            <a:round/>
            <a:headEnd len="med" w="med" type="none"/>
            <a:tailEnd len="med" w="med" type="none"/>
          </a:ln>
        </p:spPr>
      </p:cxnSp>
      <p:sp>
        <p:nvSpPr>
          <p:cNvPr id="2650" name="Google Shape;2650;p322"/>
          <p:cNvSpPr/>
          <p:nvPr/>
        </p:nvSpPr>
        <p:spPr>
          <a:xfrm>
            <a:off x="-64200" y="3825775"/>
            <a:ext cx="1296000" cy="138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322"/>
          <p:cNvSpPr/>
          <p:nvPr/>
        </p:nvSpPr>
        <p:spPr>
          <a:xfrm>
            <a:off x="5258900" y="-237925"/>
            <a:ext cx="11403900" cy="5844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322"/>
          <p:cNvSpPr/>
          <p:nvPr/>
        </p:nvSpPr>
        <p:spPr>
          <a:xfrm rot="10800000">
            <a:off x="-5389050" y="-2161975"/>
            <a:ext cx="11403900" cy="58443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322"/>
          <p:cNvSpPr/>
          <p:nvPr/>
        </p:nvSpPr>
        <p:spPr>
          <a:xfrm>
            <a:off x="5211275" y="3863525"/>
            <a:ext cx="2907300" cy="1490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322"/>
          <p:cNvSpPr/>
          <p:nvPr/>
        </p:nvSpPr>
        <p:spPr>
          <a:xfrm rot="10800000">
            <a:off x="1107975" y="-556075"/>
            <a:ext cx="2907300" cy="14901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3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
    <p:bg>
      <p:bgPr>
        <a:solidFill>
          <a:schemeClr val="accent5"/>
        </a:solidFill>
      </p:bgPr>
    </p:bg>
    <p:spTree>
      <p:nvGrpSpPr>
        <p:cNvPr id="2656" name="Shape 2656"/>
        <p:cNvGrpSpPr/>
        <p:nvPr/>
      </p:nvGrpSpPr>
      <p:grpSpPr>
        <a:xfrm>
          <a:off x="0" y="0"/>
          <a:ext cx="0" cy="0"/>
          <a:chOff x="0" y="0"/>
          <a:chExt cx="0" cy="0"/>
        </a:xfrm>
      </p:grpSpPr>
      <p:sp>
        <p:nvSpPr>
          <p:cNvPr id="2657" name="Google Shape;2657;p323"/>
          <p:cNvSpPr txBox="1"/>
          <p:nvPr>
            <p:ph type="title"/>
          </p:nvPr>
        </p:nvSpPr>
        <p:spPr>
          <a:xfrm>
            <a:off x="931700" y="2019718"/>
            <a:ext cx="3252900" cy="1000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3600"/>
              <a:buNone/>
              <a:defRPr b="1" sz="3400">
                <a:solidFill>
                  <a:schemeClr val="dk1"/>
                </a:solidFill>
              </a:defRPr>
            </a:lvl1pPr>
            <a:lvl2pPr lvl="1">
              <a:spcBef>
                <a:spcPts val="0"/>
              </a:spcBef>
              <a:spcAft>
                <a:spcPts val="0"/>
              </a:spcAft>
              <a:buClr>
                <a:schemeClr val="dk1"/>
              </a:buClr>
              <a:buSzPts val="3600"/>
              <a:buNone/>
              <a:defRPr b="1" sz="3600">
                <a:solidFill>
                  <a:schemeClr val="dk1"/>
                </a:solidFill>
              </a:defRPr>
            </a:lvl2pPr>
            <a:lvl3pPr lvl="2">
              <a:spcBef>
                <a:spcPts val="0"/>
              </a:spcBef>
              <a:spcAft>
                <a:spcPts val="0"/>
              </a:spcAft>
              <a:buClr>
                <a:schemeClr val="dk1"/>
              </a:buClr>
              <a:buSzPts val="3600"/>
              <a:buNone/>
              <a:defRPr b="1" sz="3600">
                <a:solidFill>
                  <a:schemeClr val="dk1"/>
                </a:solidFill>
              </a:defRPr>
            </a:lvl3pPr>
            <a:lvl4pPr lvl="3">
              <a:spcBef>
                <a:spcPts val="0"/>
              </a:spcBef>
              <a:spcAft>
                <a:spcPts val="0"/>
              </a:spcAft>
              <a:buClr>
                <a:schemeClr val="dk1"/>
              </a:buClr>
              <a:buSzPts val="3600"/>
              <a:buNone/>
              <a:defRPr b="1" sz="3600">
                <a:solidFill>
                  <a:schemeClr val="dk1"/>
                </a:solidFill>
              </a:defRPr>
            </a:lvl4pPr>
            <a:lvl5pPr lvl="4">
              <a:spcBef>
                <a:spcPts val="0"/>
              </a:spcBef>
              <a:spcAft>
                <a:spcPts val="0"/>
              </a:spcAft>
              <a:buClr>
                <a:schemeClr val="dk1"/>
              </a:buClr>
              <a:buSzPts val="3600"/>
              <a:buNone/>
              <a:defRPr b="1" sz="3600">
                <a:solidFill>
                  <a:schemeClr val="dk1"/>
                </a:solidFill>
              </a:defRPr>
            </a:lvl5pPr>
            <a:lvl6pPr lvl="5">
              <a:spcBef>
                <a:spcPts val="0"/>
              </a:spcBef>
              <a:spcAft>
                <a:spcPts val="0"/>
              </a:spcAft>
              <a:buClr>
                <a:schemeClr val="dk1"/>
              </a:buClr>
              <a:buSzPts val="3600"/>
              <a:buNone/>
              <a:defRPr b="1" sz="3600">
                <a:solidFill>
                  <a:schemeClr val="dk1"/>
                </a:solidFill>
              </a:defRPr>
            </a:lvl6pPr>
            <a:lvl7pPr lvl="6">
              <a:spcBef>
                <a:spcPts val="0"/>
              </a:spcBef>
              <a:spcAft>
                <a:spcPts val="0"/>
              </a:spcAft>
              <a:buClr>
                <a:schemeClr val="dk1"/>
              </a:buClr>
              <a:buSzPts val="3600"/>
              <a:buNone/>
              <a:defRPr b="1" sz="3600">
                <a:solidFill>
                  <a:schemeClr val="dk1"/>
                </a:solidFill>
              </a:defRPr>
            </a:lvl7pPr>
            <a:lvl8pPr lvl="7">
              <a:spcBef>
                <a:spcPts val="0"/>
              </a:spcBef>
              <a:spcAft>
                <a:spcPts val="0"/>
              </a:spcAft>
              <a:buClr>
                <a:schemeClr val="dk1"/>
              </a:buClr>
              <a:buSzPts val="3600"/>
              <a:buNone/>
              <a:defRPr b="1" sz="3600">
                <a:solidFill>
                  <a:schemeClr val="dk1"/>
                </a:solidFill>
              </a:defRPr>
            </a:lvl8pPr>
            <a:lvl9pPr lvl="8">
              <a:spcBef>
                <a:spcPts val="0"/>
              </a:spcBef>
              <a:spcAft>
                <a:spcPts val="0"/>
              </a:spcAft>
              <a:buClr>
                <a:schemeClr val="dk1"/>
              </a:buClr>
              <a:buSzPts val="3600"/>
              <a:buNone/>
              <a:defRPr b="1" sz="3600">
                <a:solidFill>
                  <a:schemeClr val="dk1"/>
                </a:solidFill>
              </a:defRPr>
            </a:lvl9pPr>
          </a:lstStyle>
          <a:p/>
        </p:txBody>
      </p:sp>
      <p:sp>
        <p:nvSpPr>
          <p:cNvPr id="2658" name="Google Shape;2658;p323"/>
          <p:cNvSpPr txBox="1"/>
          <p:nvPr>
            <p:ph hasCustomPrompt="1" idx="2" type="title"/>
          </p:nvPr>
        </p:nvSpPr>
        <p:spPr>
          <a:xfrm>
            <a:off x="931700" y="967055"/>
            <a:ext cx="3057300" cy="967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8000"/>
              <a:buNone/>
              <a:defRPr b="1" sz="8000">
                <a:solidFill>
                  <a:schemeClr val="dk1"/>
                </a:solidFill>
              </a:defRPr>
            </a:lvl1pPr>
            <a:lvl2pPr lvl="1">
              <a:spcBef>
                <a:spcPts val="0"/>
              </a:spcBef>
              <a:spcAft>
                <a:spcPts val="0"/>
              </a:spcAft>
              <a:buClr>
                <a:schemeClr val="dk1"/>
              </a:buClr>
              <a:buSzPts val="8000"/>
              <a:buNone/>
              <a:defRPr b="1" sz="8000">
                <a:solidFill>
                  <a:schemeClr val="dk1"/>
                </a:solidFill>
              </a:defRPr>
            </a:lvl2pPr>
            <a:lvl3pPr lvl="2">
              <a:spcBef>
                <a:spcPts val="0"/>
              </a:spcBef>
              <a:spcAft>
                <a:spcPts val="0"/>
              </a:spcAft>
              <a:buClr>
                <a:schemeClr val="dk1"/>
              </a:buClr>
              <a:buSzPts val="8000"/>
              <a:buNone/>
              <a:defRPr b="1" sz="8000">
                <a:solidFill>
                  <a:schemeClr val="dk1"/>
                </a:solidFill>
              </a:defRPr>
            </a:lvl3pPr>
            <a:lvl4pPr lvl="3">
              <a:spcBef>
                <a:spcPts val="0"/>
              </a:spcBef>
              <a:spcAft>
                <a:spcPts val="0"/>
              </a:spcAft>
              <a:buClr>
                <a:schemeClr val="dk1"/>
              </a:buClr>
              <a:buSzPts val="8000"/>
              <a:buNone/>
              <a:defRPr b="1" sz="8000">
                <a:solidFill>
                  <a:schemeClr val="dk1"/>
                </a:solidFill>
              </a:defRPr>
            </a:lvl4pPr>
            <a:lvl5pPr lvl="4">
              <a:spcBef>
                <a:spcPts val="0"/>
              </a:spcBef>
              <a:spcAft>
                <a:spcPts val="0"/>
              </a:spcAft>
              <a:buClr>
                <a:schemeClr val="dk1"/>
              </a:buClr>
              <a:buSzPts val="8000"/>
              <a:buNone/>
              <a:defRPr b="1" sz="8000">
                <a:solidFill>
                  <a:schemeClr val="dk1"/>
                </a:solidFill>
              </a:defRPr>
            </a:lvl5pPr>
            <a:lvl6pPr lvl="5">
              <a:spcBef>
                <a:spcPts val="0"/>
              </a:spcBef>
              <a:spcAft>
                <a:spcPts val="0"/>
              </a:spcAft>
              <a:buClr>
                <a:schemeClr val="dk1"/>
              </a:buClr>
              <a:buSzPts val="8000"/>
              <a:buNone/>
              <a:defRPr b="1" sz="8000">
                <a:solidFill>
                  <a:schemeClr val="dk1"/>
                </a:solidFill>
              </a:defRPr>
            </a:lvl6pPr>
            <a:lvl7pPr lvl="6">
              <a:spcBef>
                <a:spcPts val="0"/>
              </a:spcBef>
              <a:spcAft>
                <a:spcPts val="0"/>
              </a:spcAft>
              <a:buClr>
                <a:schemeClr val="dk1"/>
              </a:buClr>
              <a:buSzPts val="8000"/>
              <a:buNone/>
              <a:defRPr b="1" sz="8000">
                <a:solidFill>
                  <a:schemeClr val="dk1"/>
                </a:solidFill>
              </a:defRPr>
            </a:lvl7pPr>
            <a:lvl8pPr lvl="7">
              <a:spcBef>
                <a:spcPts val="0"/>
              </a:spcBef>
              <a:spcAft>
                <a:spcPts val="0"/>
              </a:spcAft>
              <a:buClr>
                <a:schemeClr val="dk1"/>
              </a:buClr>
              <a:buSzPts val="8000"/>
              <a:buNone/>
              <a:defRPr b="1" sz="8000">
                <a:solidFill>
                  <a:schemeClr val="dk1"/>
                </a:solidFill>
              </a:defRPr>
            </a:lvl8pPr>
            <a:lvl9pPr lvl="8">
              <a:spcBef>
                <a:spcPts val="0"/>
              </a:spcBef>
              <a:spcAft>
                <a:spcPts val="0"/>
              </a:spcAft>
              <a:buClr>
                <a:schemeClr val="dk1"/>
              </a:buClr>
              <a:buSzPts val="8000"/>
              <a:buNone/>
              <a:defRPr b="1" sz="8000">
                <a:solidFill>
                  <a:schemeClr val="dk1"/>
                </a:solidFill>
              </a:defRPr>
            </a:lvl9pPr>
          </a:lstStyle>
          <a:p>
            <a:r>
              <a:t>xx%</a:t>
            </a:r>
          </a:p>
        </p:txBody>
      </p:sp>
      <p:sp>
        <p:nvSpPr>
          <p:cNvPr id="2659" name="Google Shape;2659;p323"/>
          <p:cNvSpPr txBox="1"/>
          <p:nvPr>
            <p:ph idx="1" type="subTitle"/>
          </p:nvPr>
        </p:nvSpPr>
        <p:spPr>
          <a:xfrm>
            <a:off x="931700" y="3326230"/>
            <a:ext cx="1978500" cy="583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2660" name="Google Shape;2660;p323"/>
          <p:cNvCxnSpPr/>
          <p:nvPr/>
        </p:nvCxnSpPr>
        <p:spPr>
          <a:xfrm>
            <a:off x="2581800" y="-1263000"/>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2661" name="Google Shape;2661;p323"/>
          <p:cNvSpPr/>
          <p:nvPr/>
        </p:nvSpPr>
        <p:spPr>
          <a:xfrm>
            <a:off x="-62425" y="3825775"/>
            <a:ext cx="1296000" cy="1382400"/>
          </a:xfrm>
          <a:prstGeom prst="rtTriangl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3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1_1">
    <p:bg>
      <p:bgPr>
        <a:solidFill>
          <a:schemeClr val="accent5"/>
        </a:solidFill>
      </p:bgPr>
    </p:bg>
    <p:spTree>
      <p:nvGrpSpPr>
        <p:cNvPr id="2663" name="Shape 2663"/>
        <p:cNvGrpSpPr/>
        <p:nvPr/>
      </p:nvGrpSpPr>
      <p:grpSpPr>
        <a:xfrm>
          <a:off x="0" y="0"/>
          <a:ext cx="0" cy="0"/>
          <a:chOff x="0" y="0"/>
          <a:chExt cx="0" cy="0"/>
        </a:xfrm>
      </p:grpSpPr>
      <p:sp>
        <p:nvSpPr>
          <p:cNvPr id="2664" name="Google Shape;2664;p324"/>
          <p:cNvSpPr txBox="1"/>
          <p:nvPr>
            <p:ph type="title"/>
          </p:nvPr>
        </p:nvSpPr>
        <p:spPr>
          <a:xfrm flipH="1">
            <a:off x="1821475" y="2527625"/>
            <a:ext cx="5501100" cy="463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600"/>
              <a:buNone/>
              <a:defRPr b="1" sz="3600">
                <a:solidFill>
                  <a:schemeClr val="dk1"/>
                </a:solidFill>
              </a:defRPr>
            </a:lvl1pPr>
            <a:lvl2pPr lvl="1" algn="ctr">
              <a:spcBef>
                <a:spcPts val="0"/>
              </a:spcBef>
              <a:spcAft>
                <a:spcPts val="0"/>
              </a:spcAft>
              <a:buClr>
                <a:schemeClr val="dk1"/>
              </a:buClr>
              <a:buSzPts val="3600"/>
              <a:buNone/>
              <a:defRPr b="1" sz="3600">
                <a:solidFill>
                  <a:schemeClr val="dk1"/>
                </a:solidFill>
              </a:defRPr>
            </a:lvl2pPr>
            <a:lvl3pPr lvl="2" algn="ctr">
              <a:spcBef>
                <a:spcPts val="0"/>
              </a:spcBef>
              <a:spcAft>
                <a:spcPts val="0"/>
              </a:spcAft>
              <a:buClr>
                <a:schemeClr val="dk1"/>
              </a:buClr>
              <a:buSzPts val="3600"/>
              <a:buNone/>
              <a:defRPr b="1" sz="3600">
                <a:solidFill>
                  <a:schemeClr val="dk1"/>
                </a:solidFill>
              </a:defRPr>
            </a:lvl3pPr>
            <a:lvl4pPr lvl="3" algn="ctr">
              <a:spcBef>
                <a:spcPts val="0"/>
              </a:spcBef>
              <a:spcAft>
                <a:spcPts val="0"/>
              </a:spcAft>
              <a:buClr>
                <a:schemeClr val="dk1"/>
              </a:buClr>
              <a:buSzPts val="3600"/>
              <a:buNone/>
              <a:defRPr b="1" sz="3600">
                <a:solidFill>
                  <a:schemeClr val="dk1"/>
                </a:solidFill>
              </a:defRPr>
            </a:lvl4pPr>
            <a:lvl5pPr lvl="4" algn="ctr">
              <a:spcBef>
                <a:spcPts val="0"/>
              </a:spcBef>
              <a:spcAft>
                <a:spcPts val="0"/>
              </a:spcAft>
              <a:buClr>
                <a:schemeClr val="dk1"/>
              </a:buClr>
              <a:buSzPts val="3600"/>
              <a:buNone/>
              <a:defRPr b="1" sz="3600">
                <a:solidFill>
                  <a:schemeClr val="dk1"/>
                </a:solidFill>
              </a:defRPr>
            </a:lvl5pPr>
            <a:lvl6pPr lvl="5" algn="ctr">
              <a:spcBef>
                <a:spcPts val="0"/>
              </a:spcBef>
              <a:spcAft>
                <a:spcPts val="0"/>
              </a:spcAft>
              <a:buClr>
                <a:schemeClr val="dk1"/>
              </a:buClr>
              <a:buSzPts val="3600"/>
              <a:buNone/>
              <a:defRPr b="1" sz="3600">
                <a:solidFill>
                  <a:schemeClr val="dk1"/>
                </a:solidFill>
              </a:defRPr>
            </a:lvl6pPr>
            <a:lvl7pPr lvl="6" algn="ctr">
              <a:spcBef>
                <a:spcPts val="0"/>
              </a:spcBef>
              <a:spcAft>
                <a:spcPts val="0"/>
              </a:spcAft>
              <a:buClr>
                <a:schemeClr val="dk1"/>
              </a:buClr>
              <a:buSzPts val="3600"/>
              <a:buNone/>
              <a:defRPr b="1" sz="3600">
                <a:solidFill>
                  <a:schemeClr val="dk1"/>
                </a:solidFill>
              </a:defRPr>
            </a:lvl7pPr>
            <a:lvl8pPr lvl="7" algn="ctr">
              <a:spcBef>
                <a:spcPts val="0"/>
              </a:spcBef>
              <a:spcAft>
                <a:spcPts val="0"/>
              </a:spcAft>
              <a:buClr>
                <a:schemeClr val="dk1"/>
              </a:buClr>
              <a:buSzPts val="3600"/>
              <a:buNone/>
              <a:defRPr b="1" sz="3600">
                <a:solidFill>
                  <a:schemeClr val="dk1"/>
                </a:solidFill>
              </a:defRPr>
            </a:lvl8pPr>
            <a:lvl9pPr lvl="8" algn="ctr">
              <a:spcBef>
                <a:spcPts val="0"/>
              </a:spcBef>
              <a:spcAft>
                <a:spcPts val="0"/>
              </a:spcAft>
              <a:buClr>
                <a:schemeClr val="dk1"/>
              </a:buClr>
              <a:buSzPts val="3600"/>
              <a:buNone/>
              <a:defRPr b="1" sz="3600">
                <a:solidFill>
                  <a:schemeClr val="dk1"/>
                </a:solidFill>
              </a:defRPr>
            </a:lvl9pPr>
          </a:lstStyle>
          <a:p/>
        </p:txBody>
      </p:sp>
      <p:sp>
        <p:nvSpPr>
          <p:cNvPr id="2665" name="Google Shape;2665;p324"/>
          <p:cNvSpPr txBox="1"/>
          <p:nvPr>
            <p:ph hasCustomPrompt="1" idx="2" type="title"/>
          </p:nvPr>
        </p:nvSpPr>
        <p:spPr>
          <a:xfrm flipH="1">
            <a:off x="3043350" y="1533511"/>
            <a:ext cx="3057300" cy="87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8000"/>
              <a:buNone/>
              <a:defRPr b="1" sz="8000">
                <a:solidFill>
                  <a:schemeClr val="dk1"/>
                </a:solidFill>
              </a:defRPr>
            </a:lvl1pPr>
            <a:lvl2pPr lvl="1" algn="ctr">
              <a:spcBef>
                <a:spcPts val="0"/>
              </a:spcBef>
              <a:spcAft>
                <a:spcPts val="0"/>
              </a:spcAft>
              <a:buClr>
                <a:schemeClr val="dk1"/>
              </a:buClr>
              <a:buSzPts val="8000"/>
              <a:buNone/>
              <a:defRPr b="1" sz="8000">
                <a:solidFill>
                  <a:schemeClr val="dk1"/>
                </a:solidFill>
              </a:defRPr>
            </a:lvl2pPr>
            <a:lvl3pPr lvl="2" algn="ctr">
              <a:spcBef>
                <a:spcPts val="0"/>
              </a:spcBef>
              <a:spcAft>
                <a:spcPts val="0"/>
              </a:spcAft>
              <a:buClr>
                <a:schemeClr val="dk1"/>
              </a:buClr>
              <a:buSzPts val="8000"/>
              <a:buNone/>
              <a:defRPr b="1" sz="8000">
                <a:solidFill>
                  <a:schemeClr val="dk1"/>
                </a:solidFill>
              </a:defRPr>
            </a:lvl3pPr>
            <a:lvl4pPr lvl="3" algn="ctr">
              <a:spcBef>
                <a:spcPts val="0"/>
              </a:spcBef>
              <a:spcAft>
                <a:spcPts val="0"/>
              </a:spcAft>
              <a:buClr>
                <a:schemeClr val="dk1"/>
              </a:buClr>
              <a:buSzPts val="8000"/>
              <a:buNone/>
              <a:defRPr b="1" sz="8000">
                <a:solidFill>
                  <a:schemeClr val="dk1"/>
                </a:solidFill>
              </a:defRPr>
            </a:lvl4pPr>
            <a:lvl5pPr lvl="4" algn="ctr">
              <a:spcBef>
                <a:spcPts val="0"/>
              </a:spcBef>
              <a:spcAft>
                <a:spcPts val="0"/>
              </a:spcAft>
              <a:buClr>
                <a:schemeClr val="dk1"/>
              </a:buClr>
              <a:buSzPts val="8000"/>
              <a:buNone/>
              <a:defRPr b="1" sz="8000">
                <a:solidFill>
                  <a:schemeClr val="dk1"/>
                </a:solidFill>
              </a:defRPr>
            </a:lvl5pPr>
            <a:lvl6pPr lvl="5" algn="ctr">
              <a:spcBef>
                <a:spcPts val="0"/>
              </a:spcBef>
              <a:spcAft>
                <a:spcPts val="0"/>
              </a:spcAft>
              <a:buClr>
                <a:schemeClr val="dk1"/>
              </a:buClr>
              <a:buSzPts val="8000"/>
              <a:buNone/>
              <a:defRPr b="1" sz="8000">
                <a:solidFill>
                  <a:schemeClr val="dk1"/>
                </a:solidFill>
              </a:defRPr>
            </a:lvl6pPr>
            <a:lvl7pPr lvl="6" algn="ctr">
              <a:spcBef>
                <a:spcPts val="0"/>
              </a:spcBef>
              <a:spcAft>
                <a:spcPts val="0"/>
              </a:spcAft>
              <a:buClr>
                <a:schemeClr val="dk1"/>
              </a:buClr>
              <a:buSzPts val="8000"/>
              <a:buNone/>
              <a:defRPr b="1" sz="8000">
                <a:solidFill>
                  <a:schemeClr val="dk1"/>
                </a:solidFill>
              </a:defRPr>
            </a:lvl7pPr>
            <a:lvl8pPr lvl="7" algn="ctr">
              <a:spcBef>
                <a:spcPts val="0"/>
              </a:spcBef>
              <a:spcAft>
                <a:spcPts val="0"/>
              </a:spcAft>
              <a:buClr>
                <a:schemeClr val="dk1"/>
              </a:buClr>
              <a:buSzPts val="8000"/>
              <a:buNone/>
              <a:defRPr b="1" sz="8000">
                <a:solidFill>
                  <a:schemeClr val="dk1"/>
                </a:solidFill>
              </a:defRPr>
            </a:lvl8pPr>
            <a:lvl9pPr lvl="8" algn="ctr">
              <a:spcBef>
                <a:spcPts val="0"/>
              </a:spcBef>
              <a:spcAft>
                <a:spcPts val="0"/>
              </a:spcAft>
              <a:buClr>
                <a:schemeClr val="dk1"/>
              </a:buClr>
              <a:buSzPts val="8000"/>
              <a:buNone/>
              <a:defRPr b="1" sz="8000">
                <a:solidFill>
                  <a:schemeClr val="dk1"/>
                </a:solidFill>
              </a:defRPr>
            </a:lvl9pPr>
          </a:lstStyle>
          <a:p>
            <a:r>
              <a:t>xx%</a:t>
            </a:r>
          </a:p>
        </p:txBody>
      </p:sp>
      <p:sp>
        <p:nvSpPr>
          <p:cNvPr id="2666" name="Google Shape;2666;p324"/>
          <p:cNvSpPr txBox="1"/>
          <p:nvPr>
            <p:ph idx="1" type="subTitle"/>
          </p:nvPr>
        </p:nvSpPr>
        <p:spPr>
          <a:xfrm flipH="1">
            <a:off x="3198150" y="3293187"/>
            <a:ext cx="2747700" cy="316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2667" name="Google Shape;2667;p324"/>
          <p:cNvCxnSpPr/>
          <p:nvPr/>
        </p:nvCxnSpPr>
        <p:spPr>
          <a:xfrm>
            <a:off x="6350113" y="-1501125"/>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2668" name="Google Shape;2668;p324"/>
          <p:cNvSpPr/>
          <p:nvPr/>
        </p:nvSpPr>
        <p:spPr>
          <a:xfrm>
            <a:off x="-64200" y="3825775"/>
            <a:ext cx="1296000" cy="138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324"/>
          <p:cNvSpPr/>
          <p:nvPr/>
        </p:nvSpPr>
        <p:spPr>
          <a:xfrm>
            <a:off x="5258900" y="-237925"/>
            <a:ext cx="11403900" cy="58443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324"/>
          <p:cNvSpPr/>
          <p:nvPr/>
        </p:nvSpPr>
        <p:spPr>
          <a:xfrm rot="10800000">
            <a:off x="-5389050" y="-2161975"/>
            <a:ext cx="11403900" cy="5844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324"/>
          <p:cNvSpPr/>
          <p:nvPr/>
        </p:nvSpPr>
        <p:spPr>
          <a:xfrm>
            <a:off x="5211275" y="3863525"/>
            <a:ext cx="2907300" cy="1490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324"/>
          <p:cNvSpPr/>
          <p:nvPr/>
        </p:nvSpPr>
        <p:spPr>
          <a:xfrm rot="10800000">
            <a:off x="1107975" y="-556075"/>
            <a:ext cx="2907300" cy="14901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3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25">
    <p:bg>
      <p:bgPr>
        <a:solidFill>
          <a:schemeClr val="accent5"/>
        </a:solidFill>
      </p:bgPr>
    </p:bg>
    <p:spTree>
      <p:nvGrpSpPr>
        <p:cNvPr id="2674" name="Shape 2674"/>
        <p:cNvGrpSpPr/>
        <p:nvPr/>
      </p:nvGrpSpPr>
      <p:grpSpPr>
        <a:xfrm>
          <a:off x="0" y="0"/>
          <a:ext cx="0" cy="0"/>
          <a:chOff x="0" y="0"/>
          <a:chExt cx="0" cy="0"/>
        </a:xfrm>
      </p:grpSpPr>
      <p:sp>
        <p:nvSpPr>
          <p:cNvPr id="2675" name="Google Shape;2675;p325"/>
          <p:cNvSpPr/>
          <p:nvPr/>
        </p:nvSpPr>
        <p:spPr>
          <a:xfrm>
            <a:off x="4796125" y="-217575"/>
            <a:ext cx="4347900" cy="5619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76" name="Google Shape;2676;p325"/>
          <p:cNvSpPr txBox="1"/>
          <p:nvPr>
            <p:ph type="title"/>
          </p:nvPr>
        </p:nvSpPr>
        <p:spPr>
          <a:xfrm>
            <a:off x="713225" y="1440200"/>
            <a:ext cx="3858900" cy="5286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1"/>
              </a:buClr>
              <a:buSzPts val="3000"/>
              <a:buNone/>
              <a:defRPr b="1" sz="3000">
                <a:solidFill>
                  <a:schemeClr val="dk1"/>
                </a:solidFill>
              </a:defRPr>
            </a:lvl1pPr>
            <a:lvl2pPr lvl="1">
              <a:spcBef>
                <a:spcPts val="0"/>
              </a:spcBef>
              <a:spcAft>
                <a:spcPts val="0"/>
              </a:spcAft>
              <a:buClr>
                <a:schemeClr val="dk1"/>
              </a:buClr>
              <a:buSzPts val="2000"/>
              <a:buNone/>
              <a:defRPr b="1" sz="2000">
                <a:solidFill>
                  <a:schemeClr val="dk1"/>
                </a:solidFill>
              </a:defRPr>
            </a:lvl2pPr>
            <a:lvl3pPr lvl="2">
              <a:spcBef>
                <a:spcPts val="0"/>
              </a:spcBef>
              <a:spcAft>
                <a:spcPts val="0"/>
              </a:spcAft>
              <a:buClr>
                <a:schemeClr val="dk1"/>
              </a:buClr>
              <a:buSzPts val="2000"/>
              <a:buNone/>
              <a:defRPr b="1" sz="2000">
                <a:solidFill>
                  <a:schemeClr val="dk1"/>
                </a:solidFill>
              </a:defRPr>
            </a:lvl3pPr>
            <a:lvl4pPr lvl="3">
              <a:spcBef>
                <a:spcPts val="0"/>
              </a:spcBef>
              <a:spcAft>
                <a:spcPts val="0"/>
              </a:spcAft>
              <a:buClr>
                <a:schemeClr val="dk1"/>
              </a:buClr>
              <a:buSzPts val="2000"/>
              <a:buNone/>
              <a:defRPr b="1" sz="2000">
                <a:solidFill>
                  <a:schemeClr val="dk1"/>
                </a:solidFill>
              </a:defRPr>
            </a:lvl4pPr>
            <a:lvl5pPr lvl="4">
              <a:spcBef>
                <a:spcPts val="0"/>
              </a:spcBef>
              <a:spcAft>
                <a:spcPts val="0"/>
              </a:spcAft>
              <a:buClr>
                <a:schemeClr val="dk1"/>
              </a:buClr>
              <a:buSzPts val="2000"/>
              <a:buNone/>
              <a:defRPr b="1" sz="2000">
                <a:solidFill>
                  <a:schemeClr val="dk1"/>
                </a:solidFill>
              </a:defRPr>
            </a:lvl5pPr>
            <a:lvl6pPr lvl="5">
              <a:spcBef>
                <a:spcPts val="0"/>
              </a:spcBef>
              <a:spcAft>
                <a:spcPts val="0"/>
              </a:spcAft>
              <a:buClr>
                <a:schemeClr val="dk1"/>
              </a:buClr>
              <a:buSzPts val="2000"/>
              <a:buNone/>
              <a:defRPr b="1" sz="2000">
                <a:solidFill>
                  <a:schemeClr val="dk1"/>
                </a:solidFill>
              </a:defRPr>
            </a:lvl6pPr>
            <a:lvl7pPr lvl="6">
              <a:spcBef>
                <a:spcPts val="0"/>
              </a:spcBef>
              <a:spcAft>
                <a:spcPts val="0"/>
              </a:spcAft>
              <a:buClr>
                <a:schemeClr val="dk1"/>
              </a:buClr>
              <a:buSzPts val="2000"/>
              <a:buNone/>
              <a:defRPr b="1" sz="2000">
                <a:solidFill>
                  <a:schemeClr val="dk1"/>
                </a:solidFill>
              </a:defRPr>
            </a:lvl7pPr>
            <a:lvl8pPr lvl="7">
              <a:spcBef>
                <a:spcPts val="0"/>
              </a:spcBef>
              <a:spcAft>
                <a:spcPts val="0"/>
              </a:spcAft>
              <a:buClr>
                <a:schemeClr val="dk1"/>
              </a:buClr>
              <a:buSzPts val="2000"/>
              <a:buNone/>
              <a:defRPr b="1" sz="2000">
                <a:solidFill>
                  <a:schemeClr val="dk1"/>
                </a:solidFill>
              </a:defRPr>
            </a:lvl8pPr>
            <a:lvl9pPr lvl="8">
              <a:spcBef>
                <a:spcPts val="0"/>
              </a:spcBef>
              <a:spcAft>
                <a:spcPts val="0"/>
              </a:spcAft>
              <a:buClr>
                <a:schemeClr val="dk1"/>
              </a:buClr>
              <a:buSzPts val="2000"/>
              <a:buNone/>
              <a:defRPr b="1" sz="2000">
                <a:solidFill>
                  <a:schemeClr val="dk1"/>
                </a:solidFill>
              </a:defRPr>
            </a:lvl9pPr>
          </a:lstStyle>
          <a:p/>
        </p:txBody>
      </p:sp>
      <p:sp>
        <p:nvSpPr>
          <p:cNvPr id="2677" name="Google Shape;2677;p325"/>
          <p:cNvSpPr txBox="1"/>
          <p:nvPr>
            <p:ph idx="1" type="subTitle"/>
          </p:nvPr>
        </p:nvSpPr>
        <p:spPr>
          <a:xfrm>
            <a:off x="713225" y="2263300"/>
            <a:ext cx="3400800" cy="1317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sz="1400">
                <a:solidFill>
                  <a:schemeClr val="dk1"/>
                </a:solidFill>
                <a:latin typeface="Didact Gothic"/>
                <a:ea typeface="Didact Gothic"/>
                <a:cs typeface="Didact Gothic"/>
                <a:sym typeface="Didact Gothic"/>
              </a:defRPr>
            </a:lvl1pPr>
            <a:lvl2pPr lvl="1">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spcBef>
                <a:spcPts val="1600"/>
              </a:spcBef>
              <a:spcAft>
                <a:spcPts val="160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678" name="Google Shape;2678;p325"/>
          <p:cNvSpPr/>
          <p:nvPr/>
        </p:nvSpPr>
        <p:spPr>
          <a:xfrm>
            <a:off x="842850" y="539500"/>
            <a:ext cx="800100" cy="857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3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1">
    <p:bg>
      <p:bgPr>
        <a:solidFill>
          <a:schemeClr val="accent5"/>
        </a:solidFill>
      </p:bgPr>
    </p:bg>
    <p:spTree>
      <p:nvGrpSpPr>
        <p:cNvPr id="2680" name="Shape 2680"/>
        <p:cNvGrpSpPr/>
        <p:nvPr/>
      </p:nvGrpSpPr>
      <p:grpSpPr>
        <a:xfrm>
          <a:off x="0" y="0"/>
          <a:ext cx="0" cy="0"/>
          <a:chOff x="0" y="0"/>
          <a:chExt cx="0" cy="0"/>
        </a:xfrm>
      </p:grpSpPr>
      <p:sp>
        <p:nvSpPr>
          <p:cNvPr id="2681" name="Google Shape;2681;p326"/>
          <p:cNvSpPr/>
          <p:nvPr/>
        </p:nvSpPr>
        <p:spPr>
          <a:xfrm>
            <a:off x="1348225" y="695250"/>
            <a:ext cx="6572100" cy="3753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326"/>
          <p:cNvSpPr/>
          <p:nvPr/>
        </p:nvSpPr>
        <p:spPr>
          <a:xfrm rot="10800000">
            <a:off x="3133650" y="-22775"/>
            <a:ext cx="2876700" cy="12957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326"/>
          <p:cNvSpPr txBox="1"/>
          <p:nvPr>
            <p:ph idx="1" type="body"/>
          </p:nvPr>
        </p:nvSpPr>
        <p:spPr>
          <a:xfrm>
            <a:off x="2517475" y="2351960"/>
            <a:ext cx="4109100" cy="1484100"/>
          </a:xfrm>
          <a:prstGeom prst="rect">
            <a:avLst/>
          </a:prstGeom>
        </p:spPr>
        <p:txBody>
          <a:bodyPr anchorCtr="0" anchor="t" bIns="91425" lIns="91425" spcFirstLastPara="1" rIns="91425" wrap="square" tIns="91425">
            <a:noAutofit/>
          </a:bodyPr>
          <a:lstStyle>
            <a:lvl1pPr indent="-323850" lvl="0" marL="457200">
              <a:lnSpc>
                <a:spcPct val="100000"/>
              </a:lnSpc>
              <a:spcBef>
                <a:spcPts val="0"/>
              </a:spcBef>
              <a:spcAft>
                <a:spcPts val="0"/>
              </a:spcAft>
              <a:buClr>
                <a:srgbClr val="000000"/>
              </a:buClr>
              <a:buSzPts val="1500"/>
              <a:buFont typeface="Montserrat"/>
              <a:buChar char="●"/>
              <a:defRPr>
                <a:solidFill>
                  <a:schemeClr val="dk1"/>
                </a:solidFill>
                <a:latin typeface="Didact Gothic"/>
                <a:ea typeface="Didact Gothic"/>
                <a:cs typeface="Didact Gothic"/>
                <a:sym typeface="Didact Gothic"/>
              </a:defRPr>
            </a:lvl1pPr>
            <a:lvl2pPr indent="-298450" lvl="1" marL="914400" algn="just">
              <a:spcBef>
                <a:spcPts val="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2pPr>
            <a:lvl3pPr indent="-298450" lvl="2" marL="13716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3pPr>
            <a:lvl4pPr indent="-298450" lvl="3" marL="18288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4pPr>
            <a:lvl5pPr indent="-298450" lvl="4" marL="22860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5pPr>
            <a:lvl6pPr indent="-298450" lvl="5" marL="27432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6pPr>
            <a:lvl7pPr indent="-298450" lvl="6" marL="32004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7pPr>
            <a:lvl8pPr indent="-298450" lvl="7" marL="36576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8pPr>
            <a:lvl9pPr indent="-298450" lvl="8" marL="4114800" algn="just">
              <a:spcBef>
                <a:spcPts val="1600"/>
              </a:spcBef>
              <a:spcAft>
                <a:spcPts val="1600"/>
              </a:spcAft>
              <a:buClr>
                <a:srgbClr val="000000"/>
              </a:buClr>
              <a:buSzPts val="1100"/>
              <a:buFont typeface="Montserrat"/>
              <a:buChar char="■"/>
              <a:defRPr>
                <a:solidFill>
                  <a:schemeClr val="dk1"/>
                </a:solidFill>
                <a:latin typeface="Didact Gothic"/>
                <a:ea typeface="Didact Gothic"/>
                <a:cs typeface="Didact Gothic"/>
                <a:sym typeface="Didact Gothic"/>
              </a:defRPr>
            </a:lvl9pPr>
          </a:lstStyle>
          <a:p/>
        </p:txBody>
      </p:sp>
      <p:sp>
        <p:nvSpPr>
          <p:cNvPr id="2684" name="Google Shape;2684;p326"/>
          <p:cNvSpPr txBox="1"/>
          <p:nvPr>
            <p:ph type="title"/>
          </p:nvPr>
        </p:nvSpPr>
        <p:spPr>
          <a:xfrm>
            <a:off x="1687950" y="15213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685" name="Google Shape;2685;p3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30_1">
    <p:bg>
      <p:bgPr>
        <a:solidFill>
          <a:schemeClr val="accent6"/>
        </a:solidFill>
      </p:bgPr>
    </p:bg>
    <p:spTree>
      <p:nvGrpSpPr>
        <p:cNvPr id="207" name="Shape 207"/>
        <p:cNvGrpSpPr/>
        <p:nvPr/>
      </p:nvGrpSpPr>
      <p:grpSpPr>
        <a:xfrm>
          <a:off x="0" y="0"/>
          <a:ext cx="0" cy="0"/>
          <a:chOff x="0" y="0"/>
          <a:chExt cx="0" cy="0"/>
        </a:xfrm>
      </p:grpSpPr>
      <p:sp>
        <p:nvSpPr>
          <p:cNvPr id="208" name="Google Shape;208;p34"/>
          <p:cNvSpPr/>
          <p:nvPr/>
        </p:nvSpPr>
        <p:spPr>
          <a:xfrm rot="5400000">
            <a:off x="-3440300" y="-797850"/>
            <a:ext cx="13257600" cy="67392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4"/>
          <p:cNvSpPr/>
          <p:nvPr/>
        </p:nvSpPr>
        <p:spPr>
          <a:xfrm rot="-5400000">
            <a:off x="4398975" y="-370300"/>
            <a:ext cx="5766000" cy="55911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4"/>
          <p:cNvSpPr txBox="1"/>
          <p:nvPr>
            <p:ph type="ctrTitle"/>
          </p:nvPr>
        </p:nvSpPr>
        <p:spPr>
          <a:xfrm>
            <a:off x="713225" y="1672475"/>
            <a:ext cx="3026400" cy="585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8000"/>
              <a:buNone/>
              <a:defRPr b="1" sz="3000">
                <a:solidFill>
                  <a:schemeClr val="lt1"/>
                </a:solidFill>
              </a:defRPr>
            </a:lvl1pPr>
            <a:lvl2pPr lvl="1" algn="ctr">
              <a:spcBef>
                <a:spcPts val="0"/>
              </a:spcBef>
              <a:spcAft>
                <a:spcPts val="0"/>
              </a:spcAft>
              <a:buClr>
                <a:schemeClr val="lt1"/>
              </a:buClr>
              <a:buSzPts val="8000"/>
              <a:buNone/>
              <a:defRPr b="1" sz="8000">
                <a:solidFill>
                  <a:schemeClr val="lt1"/>
                </a:solidFill>
              </a:defRPr>
            </a:lvl2pPr>
            <a:lvl3pPr lvl="2" algn="ctr">
              <a:spcBef>
                <a:spcPts val="0"/>
              </a:spcBef>
              <a:spcAft>
                <a:spcPts val="0"/>
              </a:spcAft>
              <a:buClr>
                <a:schemeClr val="lt1"/>
              </a:buClr>
              <a:buSzPts val="8000"/>
              <a:buNone/>
              <a:defRPr b="1" sz="8000">
                <a:solidFill>
                  <a:schemeClr val="lt1"/>
                </a:solidFill>
              </a:defRPr>
            </a:lvl3pPr>
            <a:lvl4pPr lvl="3" algn="ctr">
              <a:spcBef>
                <a:spcPts val="0"/>
              </a:spcBef>
              <a:spcAft>
                <a:spcPts val="0"/>
              </a:spcAft>
              <a:buClr>
                <a:schemeClr val="lt1"/>
              </a:buClr>
              <a:buSzPts val="8000"/>
              <a:buNone/>
              <a:defRPr b="1" sz="8000">
                <a:solidFill>
                  <a:schemeClr val="lt1"/>
                </a:solidFill>
              </a:defRPr>
            </a:lvl4pPr>
            <a:lvl5pPr lvl="4" algn="ctr">
              <a:spcBef>
                <a:spcPts val="0"/>
              </a:spcBef>
              <a:spcAft>
                <a:spcPts val="0"/>
              </a:spcAft>
              <a:buClr>
                <a:schemeClr val="lt1"/>
              </a:buClr>
              <a:buSzPts val="8000"/>
              <a:buNone/>
              <a:defRPr b="1" sz="8000">
                <a:solidFill>
                  <a:schemeClr val="lt1"/>
                </a:solidFill>
              </a:defRPr>
            </a:lvl5pPr>
            <a:lvl6pPr lvl="5" algn="ctr">
              <a:spcBef>
                <a:spcPts val="0"/>
              </a:spcBef>
              <a:spcAft>
                <a:spcPts val="0"/>
              </a:spcAft>
              <a:buClr>
                <a:schemeClr val="lt1"/>
              </a:buClr>
              <a:buSzPts val="8000"/>
              <a:buNone/>
              <a:defRPr b="1" sz="8000">
                <a:solidFill>
                  <a:schemeClr val="lt1"/>
                </a:solidFill>
              </a:defRPr>
            </a:lvl6pPr>
            <a:lvl7pPr lvl="6" algn="ctr">
              <a:spcBef>
                <a:spcPts val="0"/>
              </a:spcBef>
              <a:spcAft>
                <a:spcPts val="0"/>
              </a:spcAft>
              <a:buClr>
                <a:schemeClr val="lt1"/>
              </a:buClr>
              <a:buSzPts val="8000"/>
              <a:buNone/>
              <a:defRPr b="1" sz="8000">
                <a:solidFill>
                  <a:schemeClr val="lt1"/>
                </a:solidFill>
              </a:defRPr>
            </a:lvl7pPr>
            <a:lvl8pPr lvl="7" algn="ctr">
              <a:spcBef>
                <a:spcPts val="0"/>
              </a:spcBef>
              <a:spcAft>
                <a:spcPts val="0"/>
              </a:spcAft>
              <a:buClr>
                <a:schemeClr val="lt1"/>
              </a:buClr>
              <a:buSzPts val="8000"/>
              <a:buNone/>
              <a:defRPr b="1" sz="8000">
                <a:solidFill>
                  <a:schemeClr val="lt1"/>
                </a:solidFill>
              </a:defRPr>
            </a:lvl8pPr>
            <a:lvl9pPr lvl="8" algn="ctr">
              <a:spcBef>
                <a:spcPts val="0"/>
              </a:spcBef>
              <a:spcAft>
                <a:spcPts val="0"/>
              </a:spcAft>
              <a:buClr>
                <a:schemeClr val="lt1"/>
              </a:buClr>
              <a:buSzPts val="8000"/>
              <a:buNone/>
              <a:defRPr b="1" sz="8000">
                <a:solidFill>
                  <a:schemeClr val="lt1"/>
                </a:solidFill>
              </a:defRPr>
            </a:lvl9pPr>
          </a:lstStyle>
          <a:p/>
        </p:txBody>
      </p:sp>
      <p:sp>
        <p:nvSpPr>
          <p:cNvPr id="211" name="Google Shape;211;p34"/>
          <p:cNvSpPr txBox="1"/>
          <p:nvPr>
            <p:ph idx="1" type="subTitle"/>
          </p:nvPr>
        </p:nvSpPr>
        <p:spPr>
          <a:xfrm>
            <a:off x="713225" y="2472004"/>
            <a:ext cx="3026400" cy="99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12" name="Google Shape;212;p34"/>
          <p:cNvSpPr/>
          <p:nvPr/>
        </p:nvSpPr>
        <p:spPr>
          <a:xfrm rot="-2700000">
            <a:off x="4008372" y="-4515765"/>
            <a:ext cx="5766173" cy="5590952"/>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3" name="Google Shape;213;p34"/>
          <p:cNvCxnSpPr/>
          <p:nvPr/>
        </p:nvCxnSpPr>
        <p:spPr>
          <a:xfrm flipH="1" rot="10800000">
            <a:off x="4562550" y="-204075"/>
            <a:ext cx="6010200" cy="6181800"/>
          </a:xfrm>
          <a:prstGeom prst="straightConnector1">
            <a:avLst/>
          </a:prstGeom>
          <a:noFill/>
          <a:ln cap="flat" cmpd="sng" w="19050">
            <a:solidFill>
              <a:schemeClr val="dk1"/>
            </a:solidFill>
            <a:prstDash val="solid"/>
            <a:round/>
            <a:headEnd len="med" w="med" type="none"/>
            <a:tailEnd len="med" w="med" type="none"/>
          </a:ln>
        </p:spPr>
      </p:cxnSp>
      <p:sp>
        <p:nvSpPr>
          <p:cNvPr id="214" name="Google Shape;214;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5">
    <p:bg>
      <p:bgPr>
        <a:solidFill>
          <a:schemeClr val="accent5"/>
        </a:solidFill>
      </p:bgPr>
    </p:bg>
    <p:spTree>
      <p:nvGrpSpPr>
        <p:cNvPr id="2686" name="Shape 2686"/>
        <p:cNvGrpSpPr/>
        <p:nvPr/>
      </p:nvGrpSpPr>
      <p:grpSpPr>
        <a:xfrm>
          <a:off x="0" y="0"/>
          <a:ext cx="0" cy="0"/>
          <a:chOff x="0" y="0"/>
          <a:chExt cx="0" cy="0"/>
        </a:xfrm>
      </p:grpSpPr>
      <p:sp>
        <p:nvSpPr>
          <p:cNvPr id="2687" name="Google Shape;2687;p327"/>
          <p:cNvSpPr txBox="1"/>
          <p:nvPr>
            <p:ph type="title"/>
          </p:nvPr>
        </p:nvSpPr>
        <p:spPr>
          <a:xfrm>
            <a:off x="862450" y="3418086"/>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688" name="Google Shape;2688;p327"/>
          <p:cNvSpPr txBox="1"/>
          <p:nvPr>
            <p:ph idx="1" type="subTitle"/>
          </p:nvPr>
        </p:nvSpPr>
        <p:spPr>
          <a:xfrm>
            <a:off x="424450" y="3659411"/>
            <a:ext cx="2639700" cy="79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689" name="Google Shape;2689;p327"/>
          <p:cNvSpPr txBox="1"/>
          <p:nvPr>
            <p:ph idx="2" type="title"/>
          </p:nvPr>
        </p:nvSpPr>
        <p:spPr>
          <a:xfrm>
            <a:off x="6525755" y="3418086"/>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690" name="Google Shape;2690;p327"/>
          <p:cNvSpPr txBox="1"/>
          <p:nvPr>
            <p:ph idx="3" type="subTitle"/>
          </p:nvPr>
        </p:nvSpPr>
        <p:spPr>
          <a:xfrm>
            <a:off x="6087751" y="3659411"/>
            <a:ext cx="2639700" cy="79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691" name="Google Shape;2691;p327"/>
          <p:cNvSpPr txBox="1"/>
          <p:nvPr>
            <p:ph idx="4" type="title"/>
          </p:nvPr>
        </p:nvSpPr>
        <p:spPr>
          <a:xfrm>
            <a:off x="3690150" y="3418086"/>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692" name="Google Shape;2692;p327"/>
          <p:cNvSpPr txBox="1"/>
          <p:nvPr>
            <p:ph idx="5" type="subTitle"/>
          </p:nvPr>
        </p:nvSpPr>
        <p:spPr>
          <a:xfrm>
            <a:off x="3252148" y="3659411"/>
            <a:ext cx="2639700" cy="79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693" name="Google Shape;2693;p327"/>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694" name="Google Shape;2694;p3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30">
    <p:bg>
      <p:bgPr>
        <a:solidFill>
          <a:schemeClr val="accent5"/>
        </a:solidFill>
      </p:bgPr>
    </p:bg>
    <p:spTree>
      <p:nvGrpSpPr>
        <p:cNvPr id="2695" name="Shape 2695"/>
        <p:cNvGrpSpPr/>
        <p:nvPr/>
      </p:nvGrpSpPr>
      <p:grpSpPr>
        <a:xfrm>
          <a:off x="0" y="0"/>
          <a:ext cx="0" cy="0"/>
          <a:chOff x="0" y="0"/>
          <a:chExt cx="0" cy="0"/>
        </a:xfrm>
      </p:grpSpPr>
      <p:sp>
        <p:nvSpPr>
          <p:cNvPr id="2696" name="Google Shape;2696;p328"/>
          <p:cNvSpPr/>
          <p:nvPr/>
        </p:nvSpPr>
        <p:spPr>
          <a:xfrm rot="-5400000">
            <a:off x="5236050" y="1293550"/>
            <a:ext cx="3924900" cy="3891000"/>
          </a:xfrm>
          <a:prstGeom prst="rtTriangle">
            <a:avLst/>
          </a:prstGeom>
          <a:solidFill>
            <a:srgbClr val="6868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328"/>
          <p:cNvSpPr/>
          <p:nvPr/>
        </p:nvSpPr>
        <p:spPr>
          <a:xfrm flipH="1" rot="10800000">
            <a:off x="37875" y="150"/>
            <a:ext cx="9106200" cy="44697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328"/>
          <p:cNvSpPr/>
          <p:nvPr/>
        </p:nvSpPr>
        <p:spPr>
          <a:xfrm flipH="1">
            <a:off x="3580800" y="1387275"/>
            <a:ext cx="9554400" cy="4859700"/>
          </a:xfrm>
          <a:prstGeom prst="triangle">
            <a:avLst>
              <a:gd fmla="val 49428"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328"/>
          <p:cNvSpPr txBox="1"/>
          <p:nvPr>
            <p:ph type="ctrTitle"/>
          </p:nvPr>
        </p:nvSpPr>
        <p:spPr>
          <a:xfrm>
            <a:off x="1690800" y="1232050"/>
            <a:ext cx="5762400" cy="585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8000"/>
              <a:buNone/>
              <a:defRPr b="1" sz="3000">
                <a:solidFill>
                  <a:schemeClr val="dk1"/>
                </a:solidFill>
              </a:defRPr>
            </a:lvl1pPr>
            <a:lvl2pPr lvl="1" algn="ctr">
              <a:spcBef>
                <a:spcPts val="0"/>
              </a:spcBef>
              <a:spcAft>
                <a:spcPts val="0"/>
              </a:spcAft>
              <a:buClr>
                <a:schemeClr val="dk1"/>
              </a:buClr>
              <a:buSzPts val="8000"/>
              <a:buNone/>
              <a:defRPr b="1" sz="8000">
                <a:solidFill>
                  <a:schemeClr val="dk1"/>
                </a:solidFill>
              </a:defRPr>
            </a:lvl2pPr>
            <a:lvl3pPr lvl="2" algn="ctr">
              <a:spcBef>
                <a:spcPts val="0"/>
              </a:spcBef>
              <a:spcAft>
                <a:spcPts val="0"/>
              </a:spcAft>
              <a:buClr>
                <a:schemeClr val="dk1"/>
              </a:buClr>
              <a:buSzPts val="8000"/>
              <a:buNone/>
              <a:defRPr b="1" sz="8000">
                <a:solidFill>
                  <a:schemeClr val="dk1"/>
                </a:solidFill>
              </a:defRPr>
            </a:lvl3pPr>
            <a:lvl4pPr lvl="3" algn="ctr">
              <a:spcBef>
                <a:spcPts val="0"/>
              </a:spcBef>
              <a:spcAft>
                <a:spcPts val="0"/>
              </a:spcAft>
              <a:buClr>
                <a:schemeClr val="dk1"/>
              </a:buClr>
              <a:buSzPts val="8000"/>
              <a:buNone/>
              <a:defRPr b="1" sz="8000">
                <a:solidFill>
                  <a:schemeClr val="dk1"/>
                </a:solidFill>
              </a:defRPr>
            </a:lvl4pPr>
            <a:lvl5pPr lvl="4" algn="ctr">
              <a:spcBef>
                <a:spcPts val="0"/>
              </a:spcBef>
              <a:spcAft>
                <a:spcPts val="0"/>
              </a:spcAft>
              <a:buClr>
                <a:schemeClr val="dk1"/>
              </a:buClr>
              <a:buSzPts val="8000"/>
              <a:buNone/>
              <a:defRPr b="1" sz="8000">
                <a:solidFill>
                  <a:schemeClr val="dk1"/>
                </a:solidFill>
              </a:defRPr>
            </a:lvl5pPr>
            <a:lvl6pPr lvl="5" algn="ctr">
              <a:spcBef>
                <a:spcPts val="0"/>
              </a:spcBef>
              <a:spcAft>
                <a:spcPts val="0"/>
              </a:spcAft>
              <a:buClr>
                <a:schemeClr val="dk1"/>
              </a:buClr>
              <a:buSzPts val="8000"/>
              <a:buNone/>
              <a:defRPr b="1" sz="8000">
                <a:solidFill>
                  <a:schemeClr val="dk1"/>
                </a:solidFill>
              </a:defRPr>
            </a:lvl6pPr>
            <a:lvl7pPr lvl="6" algn="ctr">
              <a:spcBef>
                <a:spcPts val="0"/>
              </a:spcBef>
              <a:spcAft>
                <a:spcPts val="0"/>
              </a:spcAft>
              <a:buClr>
                <a:schemeClr val="dk1"/>
              </a:buClr>
              <a:buSzPts val="8000"/>
              <a:buNone/>
              <a:defRPr b="1" sz="8000">
                <a:solidFill>
                  <a:schemeClr val="dk1"/>
                </a:solidFill>
              </a:defRPr>
            </a:lvl7pPr>
            <a:lvl8pPr lvl="7" algn="ctr">
              <a:spcBef>
                <a:spcPts val="0"/>
              </a:spcBef>
              <a:spcAft>
                <a:spcPts val="0"/>
              </a:spcAft>
              <a:buClr>
                <a:schemeClr val="dk1"/>
              </a:buClr>
              <a:buSzPts val="8000"/>
              <a:buNone/>
              <a:defRPr b="1" sz="8000">
                <a:solidFill>
                  <a:schemeClr val="dk1"/>
                </a:solidFill>
              </a:defRPr>
            </a:lvl8pPr>
            <a:lvl9pPr lvl="8" algn="ctr">
              <a:spcBef>
                <a:spcPts val="0"/>
              </a:spcBef>
              <a:spcAft>
                <a:spcPts val="0"/>
              </a:spcAft>
              <a:buClr>
                <a:schemeClr val="dk1"/>
              </a:buClr>
              <a:buSzPts val="8000"/>
              <a:buNone/>
              <a:defRPr b="1" sz="8000">
                <a:solidFill>
                  <a:schemeClr val="dk1"/>
                </a:solidFill>
              </a:defRPr>
            </a:lvl9pPr>
          </a:lstStyle>
          <a:p/>
        </p:txBody>
      </p:sp>
      <p:sp>
        <p:nvSpPr>
          <p:cNvPr id="2700" name="Google Shape;2700;p328"/>
          <p:cNvSpPr txBox="1"/>
          <p:nvPr>
            <p:ph idx="1" type="subTitle"/>
          </p:nvPr>
        </p:nvSpPr>
        <p:spPr>
          <a:xfrm>
            <a:off x="3058800" y="1873367"/>
            <a:ext cx="3026400" cy="99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701" name="Google Shape;2701;p3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30_1">
    <p:bg>
      <p:bgPr>
        <a:solidFill>
          <a:schemeClr val="accent6"/>
        </a:solidFill>
      </p:bgPr>
    </p:bg>
    <p:spTree>
      <p:nvGrpSpPr>
        <p:cNvPr id="2702" name="Shape 2702"/>
        <p:cNvGrpSpPr/>
        <p:nvPr/>
      </p:nvGrpSpPr>
      <p:grpSpPr>
        <a:xfrm>
          <a:off x="0" y="0"/>
          <a:ext cx="0" cy="0"/>
          <a:chOff x="0" y="0"/>
          <a:chExt cx="0" cy="0"/>
        </a:xfrm>
      </p:grpSpPr>
      <p:sp>
        <p:nvSpPr>
          <p:cNvPr id="2703" name="Google Shape;2703;p329"/>
          <p:cNvSpPr/>
          <p:nvPr/>
        </p:nvSpPr>
        <p:spPr>
          <a:xfrm rot="5400000">
            <a:off x="-3440300" y="-797850"/>
            <a:ext cx="13257600" cy="67392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329"/>
          <p:cNvSpPr/>
          <p:nvPr/>
        </p:nvSpPr>
        <p:spPr>
          <a:xfrm rot="-5400000">
            <a:off x="4398975" y="-370300"/>
            <a:ext cx="5766000" cy="55911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329"/>
          <p:cNvSpPr txBox="1"/>
          <p:nvPr>
            <p:ph type="ctrTitle"/>
          </p:nvPr>
        </p:nvSpPr>
        <p:spPr>
          <a:xfrm>
            <a:off x="713225" y="1672475"/>
            <a:ext cx="3026400" cy="585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8000"/>
              <a:buNone/>
              <a:defRPr b="1" sz="3000">
                <a:solidFill>
                  <a:schemeClr val="lt1"/>
                </a:solidFill>
              </a:defRPr>
            </a:lvl1pPr>
            <a:lvl2pPr lvl="1" algn="ctr">
              <a:spcBef>
                <a:spcPts val="0"/>
              </a:spcBef>
              <a:spcAft>
                <a:spcPts val="0"/>
              </a:spcAft>
              <a:buClr>
                <a:schemeClr val="lt1"/>
              </a:buClr>
              <a:buSzPts val="8000"/>
              <a:buNone/>
              <a:defRPr b="1" sz="8000">
                <a:solidFill>
                  <a:schemeClr val="lt1"/>
                </a:solidFill>
              </a:defRPr>
            </a:lvl2pPr>
            <a:lvl3pPr lvl="2" algn="ctr">
              <a:spcBef>
                <a:spcPts val="0"/>
              </a:spcBef>
              <a:spcAft>
                <a:spcPts val="0"/>
              </a:spcAft>
              <a:buClr>
                <a:schemeClr val="lt1"/>
              </a:buClr>
              <a:buSzPts val="8000"/>
              <a:buNone/>
              <a:defRPr b="1" sz="8000">
                <a:solidFill>
                  <a:schemeClr val="lt1"/>
                </a:solidFill>
              </a:defRPr>
            </a:lvl3pPr>
            <a:lvl4pPr lvl="3" algn="ctr">
              <a:spcBef>
                <a:spcPts val="0"/>
              </a:spcBef>
              <a:spcAft>
                <a:spcPts val="0"/>
              </a:spcAft>
              <a:buClr>
                <a:schemeClr val="lt1"/>
              </a:buClr>
              <a:buSzPts val="8000"/>
              <a:buNone/>
              <a:defRPr b="1" sz="8000">
                <a:solidFill>
                  <a:schemeClr val="lt1"/>
                </a:solidFill>
              </a:defRPr>
            </a:lvl4pPr>
            <a:lvl5pPr lvl="4" algn="ctr">
              <a:spcBef>
                <a:spcPts val="0"/>
              </a:spcBef>
              <a:spcAft>
                <a:spcPts val="0"/>
              </a:spcAft>
              <a:buClr>
                <a:schemeClr val="lt1"/>
              </a:buClr>
              <a:buSzPts val="8000"/>
              <a:buNone/>
              <a:defRPr b="1" sz="8000">
                <a:solidFill>
                  <a:schemeClr val="lt1"/>
                </a:solidFill>
              </a:defRPr>
            </a:lvl5pPr>
            <a:lvl6pPr lvl="5" algn="ctr">
              <a:spcBef>
                <a:spcPts val="0"/>
              </a:spcBef>
              <a:spcAft>
                <a:spcPts val="0"/>
              </a:spcAft>
              <a:buClr>
                <a:schemeClr val="lt1"/>
              </a:buClr>
              <a:buSzPts val="8000"/>
              <a:buNone/>
              <a:defRPr b="1" sz="8000">
                <a:solidFill>
                  <a:schemeClr val="lt1"/>
                </a:solidFill>
              </a:defRPr>
            </a:lvl6pPr>
            <a:lvl7pPr lvl="6" algn="ctr">
              <a:spcBef>
                <a:spcPts val="0"/>
              </a:spcBef>
              <a:spcAft>
                <a:spcPts val="0"/>
              </a:spcAft>
              <a:buClr>
                <a:schemeClr val="lt1"/>
              </a:buClr>
              <a:buSzPts val="8000"/>
              <a:buNone/>
              <a:defRPr b="1" sz="8000">
                <a:solidFill>
                  <a:schemeClr val="lt1"/>
                </a:solidFill>
              </a:defRPr>
            </a:lvl7pPr>
            <a:lvl8pPr lvl="7" algn="ctr">
              <a:spcBef>
                <a:spcPts val="0"/>
              </a:spcBef>
              <a:spcAft>
                <a:spcPts val="0"/>
              </a:spcAft>
              <a:buClr>
                <a:schemeClr val="lt1"/>
              </a:buClr>
              <a:buSzPts val="8000"/>
              <a:buNone/>
              <a:defRPr b="1" sz="8000">
                <a:solidFill>
                  <a:schemeClr val="lt1"/>
                </a:solidFill>
              </a:defRPr>
            </a:lvl8pPr>
            <a:lvl9pPr lvl="8" algn="ctr">
              <a:spcBef>
                <a:spcPts val="0"/>
              </a:spcBef>
              <a:spcAft>
                <a:spcPts val="0"/>
              </a:spcAft>
              <a:buClr>
                <a:schemeClr val="lt1"/>
              </a:buClr>
              <a:buSzPts val="8000"/>
              <a:buNone/>
              <a:defRPr b="1" sz="8000">
                <a:solidFill>
                  <a:schemeClr val="lt1"/>
                </a:solidFill>
              </a:defRPr>
            </a:lvl9pPr>
          </a:lstStyle>
          <a:p/>
        </p:txBody>
      </p:sp>
      <p:sp>
        <p:nvSpPr>
          <p:cNvPr id="2706" name="Google Shape;2706;p329"/>
          <p:cNvSpPr txBox="1"/>
          <p:nvPr>
            <p:ph idx="1" type="subTitle"/>
          </p:nvPr>
        </p:nvSpPr>
        <p:spPr>
          <a:xfrm>
            <a:off x="713225" y="2472004"/>
            <a:ext cx="3026400" cy="99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707" name="Google Shape;2707;p329"/>
          <p:cNvSpPr/>
          <p:nvPr/>
        </p:nvSpPr>
        <p:spPr>
          <a:xfrm rot="-2700000">
            <a:off x="4008372" y="-4515765"/>
            <a:ext cx="5766173" cy="5590952"/>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08" name="Google Shape;2708;p329"/>
          <p:cNvCxnSpPr/>
          <p:nvPr/>
        </p:nvCxnSpPr>
        <p:spPr>
          <a:xfrm flipH="1" rot="10800000">
            <a:off x="4562550" y="-204075"/>
            <a:ext cx="6010200" cy="6181800"/>
          </a:xfrm>
          <a:prstGeom prst="straightConnector1">
            <a:avLst/>
          </a:prstGeom>
          <a:noFill/>
          <a:ln cap="flat" cmpd="sng" w="19050">
            <a:solidFill>
              <a:schemeClr val="dk1"/>
            </a:solidFill>
            <a:prstDash val="solid"/>
            <a:round/>
            <a:headEnd len="med" w="med" type="none"/>
            <a:tailEnd len="med" w="med" type="none"/>
          </a:ln>
        </p:spPr>
      </p:cxnSp>
      <p:sp>
        <p:nvSpPr>
          <p:cNvPr id="2709" name="Google Shape;2709;p3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ONE_COLUMN_TEXT_1">
    <p:bg>
      <p:bgPr>
        <a:solidFill>
          <a:schemeClr val="accent5"/>
        </a:solidFill>
      </p:bgPr>
    </p:bg>
    <p:spTree>
      <p:nvGrpSpPr>
        <p:cNvPr id="2710" name="Shape 2710"/>
        <p:cNvGrpSpPr/>
        <p:nvPr/>
      </p:nvGrpSpPr>
      <p:grpSpPr>
        <a:xfrm>
          <a:off x="0" y="0"/>
          <a:ext cx="0" cy="0"/>
          <a:chOff x="0" y="0"/>
          <a:chExt cx="0" cy="0"/>
        </a:xfrm>
      </p:grpSpPr>
      <p:sp>
        <p:nvSpPr>
          <p:cNvPr id="2711" name="Google Shape;2711;p330"/>
          <p:cNvSpPr txBox="1"/>
          <p:nvPr>
            <p:ph idx="1" type="body"/>
          </p:nvPr>
        </p:nvSpPr>
        <p:spPr>
          <a:xfrm>
            <a:off x="4039975" y="2245288"/>
            <a:ext cx="4390800" cy="6525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2712" name="Google Shape;2712;p330"/>
          <p:cNvSpPr txBox="1"/>
          <p:nvPr>
            <p:ph type="title"/>
          </p:nvPr>
        </p:nvSpPr>
        <p:spPr>
          <a:xfrm>
            <a:off x="4168000" y="963075"/>
            <a:ext cx="4262700" cy="963000"/>
          </a:xfrm>
          <a:prstGeom prst="rect">
            <a:avLst/>
          </a:prstGeom>
        </p:spPr>
        <p:txBody>
          <a:bodyPr anchorCtr="0" anchor="t" bIns="91425" lIns="91425" spcFirstLastPara="1" rIns="91425" wrap="square" tIns="91425">
            <a:noAutofit/>
          </a:bodyPr>
          <a:lstStyle>
            <a:lvl1pPr lvl="0" algn="r">
              <a:spcBef>
                <a:spcPts val="0"/>
              </a:spcBef>
              <a:spcAft>
                <a:spcPts val="0"/>
              </a:spcAft>
              <a:buClr>
                <a:schemeClr val="dk1"/>
              </a:buClr>
              <a:buSzPts val="2700"/>
              <a:buNone/>
              <a:defRPr b="1" sz="30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2713" name="Google Shape;2713;p3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25_1">
    <p:bg>
      <p:bgPr>
        <a:solidFill>
          <a:schemeClr val="accent5"/>
        </a:solidFill>
      </p:bgPr>
    </p:bg>
    <p:spTree>
      <p:nvGrpSpPr>
        <p:cNvPr id="2714" name="Shape 2714"/>
        <p:cNvGrpSpPr/>
        <p:nvPr/>
      </p:nvGrpSpPr>
      <p:grpSpPr>
        <a:xfrm>
          <a:off x="0" y="0"/>
          <a:ext cx="0" cy="0"/>
          <a:chOff x="0" y="0"/>
          <a:chExt cx="0" cy="0"/>
        </a:xfrm>
      </p:grpSpPr>
      <p:sp>
        <p:nvSpPr>
          <p:cNvPr id="2715" name="Google Shape;2715;p331"/>
          <p:cNvSpPr/>
          <p:nvPr/>
        </p:nvSpPr>
        <p:spPr>
          <a:xfrm>
            <a:off x="0" y="0"/>
            <a:ext cx="43479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16" name="Google Shape;2716;p331"/>
          <p:cNvSpPr txBox="1"/>
          <p:nvPr>
            <p:ph type="title"/>
          </p:nvPr>
        </p:nvSpPr>
        <p:spPr>
          <a:xfrm>
            <a:off x="5024185" y="1440200"/>
            <a:ext cx="3400800" cy="528600"/>
          </a:xfrm>
          <a:prstGeom prst="rect">
            <a:avLst/>
          </a:prstGeom>
        </p:spPr>
        <p:txBody>
          <a:bodyPr anchorCtr="0" anchor="t" bIns="91425" lIns="91425" spcFirstLastPara="1" rIns="91425" wrap="square" tIns="91425">
            <a:noAutofit/>
          </a:bodyPr>
          <a:lstStyle>
            <a:lvl1pPr lvl="0" algn="r">
              <a:lnSpc>
                <a:spcPct val="115000"/>
              </a:lnSpc>
              <a:spcBef>
                <a:spcPts val="0"/>
              </a:spcBef>
              <a:spcAft>
                <a:spcPts val="0"/>
              </a:spcAft>
              <a:buClr>
                <a:schemeClr val="dk1"/>
              </a:buClr>
              <a:buSzPts val="3000"/>
              <a:buNone/>
              <a:defRPr b="1" sz="3000">
                <a:solidFill>
                  <a:schemeClr val="dk1"/>
                </a:solidFill>
              </a:defRPr>
            </a:lvl1pPr>
            <a:lvl2pPr lvl="1">
              <a:spcBef>
                <a:spcPts val="0"/>
              </a:spcBef>
              <a:spcAft>
                <a:spcPts val="0"/>
              </a:spcAft>
              <a:buClr>
                <a:schemeClr val="dk1"/>
              </a:buClr>
              <a:buSzPts val="2000"/>
              <a:buNone/>
              <a:defRPr b="1" sz="2000">
                <a:solidFill>
                  <a:schemeClr val="dk1"/>
                </a:solidFill>
              </a:defRPr>
            </a:lvl2pPr>
            <a:lvl3pPr lvl="2">
              <a:spcBef>
                <a:spcPts val="0"/>
              </a:spcBef>
              <a:spcAft>
                <a:spcPts val="0"/>
              </a:spcAft>
              <a:buClr>
                <a:schemeClr val="dk1"/>
              </a:buClr>
              <a:buSzPts val="2000"/>
              <a:buNone/>
              <a:defRPr b="1" sz="2000">
                <a:solidFill>
                  <a:schemeClr val="dk1"/>
                </a:solidFill>
              </a:defRPr>
            </a:lvl3pPr>
            <a:lvl4pPr lvl="3">
              <a:spcBef>
                <a:spcPts val="0"/>
              </a:spcBef>
              <a:spcAft>
                <a:spcPts val="0"/>
              </a:spcAft>
              <a:buClr>
                <a:schemeClr val="dk1"/>
              </a:buClr>
              <a:buSzPts val="2000"/>
              <a:buNone/>
              <a:defRPr b="1" sz="2000">
                <a:solidFill>
                  <a:schemeClr val="dk1"/>
                </a:solidFill>
              </a:defRPr>
            </a:lvl4pPr>
            <a:lvl5pPr lvl="4">
              <a:spcBef>
                <a:spcPts val="0"/>
              </a:spcBef>
              <a:spcAft>
                <a:spcPts val="0"/>
              </a:spcAft>
              <a:buClr>
                <a:schemeClr val="dk1"/>
              </a:buClr>
              <a:buSzPts val="2000"/>
              <a:buNone/>
              <a:defRPr b="1" sz="2000">
                <a:solidFill>
                  <a:schemeClr val="dk1"/>
                </a:solidFill>
              </a:defRPr>
            </a:lvl5pPr>
            <a:lvl6pPr lvl="5">
              <a:spcBef>
                <a:spcPts val="0"/>
              </a:spcBef>
              <a:spcAft>
                <a:spcPts val="0"/>
              </a:spcAft>
              <a:buClr>
                <a:schemeClr val="dk1"/>
              </a:buClr>
              <a:buSzPts val="2000"/>
              <a:buNone/>
              <a:defRPr b="1" sz="2000">
                <a:solidFill>
                  <a:schemeClr val="dk1"/>
                </a:solidFill>
              </a:defRPr>
            </a:lvl6pPr>
            <a:lvl7pPr lvl="6">
              <a:spcBef>
                <a:spcPts val="0"/>
              </a:spcBef>
              <a:spcAft>
                <a:spcPts val="0"/>
              </a:spcAft>
              <a:buClr>
                <a:schemeClr val="dk1"/>
              </a:buClr>
              <a:buSzPts val="2000"/>
              <a:buNone/>
              <a:defRPr b="1" sz="2000">
                <a:solidFill>
                  <a:schemeClr val="dk1"/>
                </a:solidFill>
              </a:defRPr>
            </a:lvl7pPr>
            <a:lvl8pPr lvl="7">
              <a:spcBef>
                <a:spcPts val="0"/>
              </a:spcBef>
              <a:spcAft>
                <a:spcPts val="0"/>
              </a:spcAft>
              <a:buClr>
                <a:schemeClr val="dk1"/>
              </a:buClr>
              <a:buSzPts val="2000"/>
              <a:buNone/>
              <a:defRPr b="1" sz="2000">
                <a:solidFill>
                  <a:schemeClr val="dk1"/>
                </a:solidFill>
              </a:defRPr>
            </a:lvl8pPr>
            <a:lvl9pPr lvl="8">
              <a:spcBef>
                <a:spcPts val="0"/>
              </a:spcBef>
              <a:spcAft>
                <a:spcPts val="0"/>
              </a:spcAft>
              <a:buClr>
                <a:schemeClr val="dk1"/>
              </a:buClr>
              <a:buSzPts val="2000"/>
              <a:buNone/>
              <a:defRPr b="1" sz="2000">
                <a:solidFill>
                  <a:schemeClr val="dk1"/>
                </a:solidFill>
              </a:defRPr>
            </a:lvl9pPr>
          </a:lstStyle>
          <a:p/>
        </p:txBody>
      </p:sp>
      <p:sp>
        <p:nvSpPr>
          <p:cNvPr id="2717" name="Google Shape;2717;p331"/>
          <p:cNvSpPr txBox="1"/>
          <p:nvPr>
            <p:ph idx="1" type="subTitle"/>
          </p:nvPr>
        </p:nvSpPr>
        <p:spPr>
          <a:xfrm>
            <a:off x="5024185" y="2263300"/>
            <a:ext cx="3400800" cy="13173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1400"/>
              <a:buFont typeface="Didact Gothic"/>
              <a:buNone/>
              <a:defRPr sz="1400">
                <a:solidFill>
                  <a:schemeClr val="dk1"/>
                </a:solidFill>
                <a:latin typeface="Didact Gothic"/>
                <a:ea typeface="Didact Gothic"/>
                <a:cs typeface="Didact Gothic"/>
                <a:sym typeface="Didact Gothic"/>
              </a:defRPr>
            </a:lvl1pPr>
            <a:lvl2pPr lvl="1">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spcBef>
                <a:spcPts val="1600"/>
              </a:spcBef>
              <a:spcAft>
                <a:spcPts val="160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718" name="Google Shape;2718;p3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8">
  <p:cSld name="CUSTOM_21_1">
    <p:bg>
      <p:bgPr>
        <a:solidFill>
          <a:schemeClr val="dk1"/>
        </a:solidFill>
      </p:bgPr>
    </p:bg>
    <p:spTree>
      <p:nvGrpSpPr>
        <p:cNvPr id="2719" name="Shape 2719"/>
        <p:cNvGrpSpPr/>
        <p:nvPr/>
      </p:nvGrpSpPr>
      <p:grpSpPr>
        <a:xfrm>
          <a:off x="0" y="0"/>
          <a:ext cx="0" cy="0"/>
          <a:chOff x="0" y="0"/>
          <a:chExt cx="0" cy="0"/>
        </a:xfrm>
      </p:grpSpPr>
      <p:sp>
        <p:nvSpPr>
          <p:cNvPr id="2720" name="Google Shape;2720;p332"/>
          <p:cNvSpPr txBox="1"/>
          <p:nvPr>
            <p:ph idx="1" type="body"/>
          </p:nvPr>
        </p:nvSpPr>
        <p:spPr>
          <a:xfrm>
            <a:off x="713225" y="2347842"/>
            <a:ext cx="4109100" cy="1447500"/>
          </a:xfrm>
          <a:prstGeom prst="rect">
            <a:avLst/>
          </a:prstGeom>
        </p:spPr>
        <p:txBody>
          <a:bodyPr anchorCtr="0" anchor="t" bIns="91425" lIns="91425" spcFirstLastPara="1" rIns="91425" wrap="square" tIns="91425">
            <a:noAutofit/>
          </a:bodyPr>
          <a:lstStyle>
            <a:lvl1pPr indent="-323850" lvl="0" marL="457200">
              <a:lnSpc>
                <a:spcPct val="100000"/>
              </a:lnSpc>
              <a:spcBef>
                <a:spcPts val="0"/>
              </a:spcBef>
              <a:spcAft>
                <a:spcPts val="0"/>
              </a:spcAft>
              <a:buClr>
                <a:srgbClr val="000000"/>
              </a:buClr>
              <a:buSzPts val="1500"/>
              <a:buFont typeface="Montserrat"/>
              <a:buChar char="●"/>
              <a:defRPr>
                <a:solidFill>
                  <a:schemeClr val="lt1"/>
                </a:solidFill>
                <a:latin typeface="Didact Gothic"/>
                <a:ea typeface="Didact Gothic"/>
                <a:cs typeface="Didact Gothic"/>
                <a:sym typeface="Didact Gothic"/>
              </a:defRPr>
            </a:lvl1pPr>
            <a:lvl2pPr indent="-298450" lvl="1" marL="914400">
              <a:spcBef>
                <a:spcPts val="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2pPr>
            <a:lvl3pPr indent="-298450" lvl="2" marL="1371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3pPr>
            <a:lvl4pPr indent="-298450" lvl="3" marL="18288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4pPr>
            <a:lvl5pPr indent="-298450" lvl="4" marL="22860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5pPr>
            <a:lvl6pPr indent="-298450" lvl="5" marL="27432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6pPr>
            <a:lvl7pPr indent="-298450" lvl="6" marL="32004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7pPr>
            <a:lvl8pPr indent="-298450" lvl="7" marL="3657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8pPr>
            <a:lvl9pPr indent="-298450" lvl="8" marL="4114800">
              <a:spcBef>
                <a:spcPts val="1600"/>
              </a:spcBef>
              <a:spcAft>
                <a:spcPts val="1600"/>
              </a:spcAft>
              <a:buClr>
                <a:srgbClr val="000000"/>
              </a:buClr>
              <a:buSzPts val="1100"/>
              <a:buFont typeface="Montserrat"/>
              <a:buChar char="■"/>
              <a:defRPr>
                <a:solidFill>
                  <a:schemeClr val="lt1"/>
                </a:solidFill>
                <a:latin typeface="Didact Gothic"/>
                <a:ea typeface="Didact Gothic"/>
                <a:cs typeface="Didact Gothic"/>
                <a:sym typeface="Didact Gothic"/>
              </a:defRPr>
            </a:lvl9pPr>
          </a:lstStyle>
          <a:p/>
        </p:txBody>
      </p:sp>
      <p:sp>
        <p:nvSpPr>
          <p:cNvPr id="2721" name="Google Shape;2721;p332"/>
          <p:cNvSpPr txBox="1"/>
          <p:nvPr>
            <p:ph type="title"/>
          </p:nvPr>
        </p:nvSpPr>
        <p:spPr>
          <a:xfrm>
            <a:off x="713225" y="1521325"/>
            <a:ext cx="41091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700"/>
              <a:buNone/>
              <a:defRPr b="1" sz="3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2722" name="Google Shape;2722;p332"/>
          <p:cNvSpPr/>
          <p:nvPr/>
        </p:nvSpPr>
        <p:spPr>
          <a:xfrm rot="5400000">
            <a:off x="-761012" y="-790512"/>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23" name="Google Shape;2723;p332"/>
          <p:cNvSpPr/>
          <p:nvPr/>
        </p:nvSpPr>
        <p:spPr>
          <a:xfrm rot="5400000">
            <a:off x="-856262" y="-1009587"/>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24" name="Google Shape;2724;p332"/>
          <p:cNvSpPr/>
          <p:nvPr/>
        </p:nvSpPr>
        <p:spPr>
          <a:xfrm rot="-5400000">
            <a:off x="2896850" y="288000"/>
            <a:ext cx="10141200" cy="4567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3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9">
  <p:cSld name="CUSTOM_21_1_1">
    <p:bg>
      <p:bgPr>
        <a:solidFill>
          <a:schemeClr val="accent6"/>
        </a:solidFill>
      </p:bgPr>
    </p:bg>
    <p:spTree>
      <p:nvGrpSpPr>
        <p:cNvPr id="2726" name="Shape 2726"/>
        <p:cNvGrpSpPr/>
        <p:nvPr/>
      </p:nvGrpSpPr>
      <p:grpSpPr>
        <a:xfrm>
          <a:off x="0" y="0"/>
          <a:ext cx="0" cy="0"/>
          <a:chOff x="0" y="0"/>
          <a:chExt cx="0" cy="0"/>
        </a:xfrm>
      </p:grpSpPr>
      <p:sp>
        <p:nvSpPr>
          <p:cNvPr id="2727" name="Google Shape;2727;p333"/>
          <p:cNvSpPr/>
          <p:nvPr/>
        </p:nvSpPr>
        <p:spPr>
          <a:xfrm flipH="1" rot="10800000">
            <a:off x="-2390100" y="-102475"/>
            <a:ext cx="13887000" cy="6572400"/>
          </a:xfrm>
          <a:prstGeom prst="triangle">
            <a:avLst>
              <a:gd fmla="val 4985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333"/>
          <p:cNvSpPr/>
          <p:nvPr/>
        </p:nvSpPr>
        <p:spPr>
          <a:xfrm>
            <a:off x="-5261951" y="1545125"/>
            <a:ext cx="7035600" cy="3277200"/>
          </a:xfrm>
          <a:prstGeom prst="triangle">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333"/>
          <p:cNvSpPr txBox="1"/>
          <p:nvPr>
            <p:ph idx="1" type="body"/>
          </p:nvPr>
        </p:nvSpPr>
        <p:spPr>
          <a:xfrm>
            <a:off x="2434275" y="3133239"/>
            <a:ext cx="4275300" cy="481200"/>
          </a:xfrm>
          <a:prstGeom prst="rect">
            <a:avLst/>
          </a:prstGeom>
        </p:spPr>
        <p:txBody>
          <a:bodyPr anchorCtr="0" anchor="t" bIns="91425" lIns="91425" spcFirstLastPara="1" rIns="91425" wrap="square" tIns="91425">
            <a:noAutofit/>
          </a:bodyPr>
          <a:lstStyle>
            <a:lvl1pPr indent="-323850" lvl="0" marL="457200" algn="ctr">
              <a:lnSpc>
                <a:spcPct val="100000"/>
              </a:lnSpc>
              <a:spcBef>
                <a:spcPts val="0"/>
              </a:spcBef>
              <a:spcAft>
                <a:spcPts val="0"/>
              </a:spcAft>
              <a:buClr>
                <a:srgbClr val="000000"/>
              </a:buClr>
              <a:buSzPts val="1500"/>
              <a:buFont typeface="Montserrat"/>
              <a:buChar char="●"/>
              <a:defRPr>
                <a:solidFill>
                  <a:schemeClr val="lt1"/>
                </a:solidFill>
                <a:latin typeface="Didact Gothic"/>
                <a:ea typeface="Didact Gothic"/>
                <a:cs typeface="Didact Gothic"/>
                <a:sym typeface="Didact Gothic"/>
              </a:defRPr>
            </a:lvl1pPr>
            <a:lvl2pPr indent="-298450" lvl="1" marL="914400">
              <a:spcBef>
                <a:spcPts val="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2pPr>
            <a:lvl3pPr indent="-298450" lvl="2" marL="1371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3pPr>
            <a:lvl4pPr indent="-298450" lvl="3" marL="18288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4pPr>
            <a:lvl5pPr indent="-298450" lvl="4" marL="22860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5pPr>
            <a:lvl6pPr indent="-298450" lvl="5" marL="27432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6pPr>
            <a:lvl7pPr indent="-298450" lvl="6" marL="32004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7pPr>
            <a:lvl8pPr indent="-298450" lvl="7" marL="3657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8pPr>
            <a:lvl9pPr indent="-298450" lvl="8" marL="4114800">
              <a:spcBef>
                <a:spcPts val="1600"/>
              </a:spcBef>
              <a:spcAft>
                <a:spcPts val="1600"/>
              </a:spcAft>
              <a:buClr>
                <a:srgbClr val="000000"/>
              </a:buClr>
              <a:buSzPts val="1100"/>
              <a:buFont typeface="Montserrat"/>
              <a:buChar char="■"/>
              <a:defRPr>
                <a:solidFill>
                  <a:schemeClr val="lt1"/>
                </a:solidFill>
                <a:latin typeface="Didact Gothic"/>
                <a:ea typeface="Didact Gothic"/>
                <a:cs typeface="Didact Gothic"/>
                <a:sym typeface="Didact Gothic"/>
              </a:defRPr>
            </a:lvl9pPr>
          </a:lstStyle>
          <a:p/>
        </p:txBody>
      </p:sp>
      <p:sp>
        <p:nvSpPr>
          <p:cNvPr id="2730" name="Google Shape;2730;p333"/>
          <p:cNvSpPr txBox="1"/>
          <p:nvPr>
            <p:ph type="title"/>
          </p:nvPr>
        </p:nvSpPr>
        <p:spPr>
          <a:xfrm>
            <a:off x="1726200" y="1681450"/>
            <a:ext cx="5691600" cy="13110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6000"/>
              <a:buNone/>
              <a:defRPr b="1" sz="8000">
                <a:solidFill>
                  <a:schemeClr val="lt1"/>
                </a:solidFill>
              </a:defRPr>
            </a:lvl1pPr>
            <a:lvl2pPr lvl="1">
              <a:spcBef>
                <a:spcPts val="0"/>
              </a:spcBef>
              <a:spcAft>
                <a:spcPts val="0"/>
              </a:spcAft>
              <a:buClr>
                <a:schemeClr val="lt1"/>
              </a:buClr>
              <a:buSzPts val="6000"/>
              <a:buNone/>
              <a:defRPr b="1" sz="6000">
                <a:solidFill>
                  <a:schemeClr val="lt1"/>
                </a:solidFill>
              </a:defRPr>
            </a:lvl2pPr>
            <a:lvl3pPr lvl="2">
              <a:spcBef>
                <a:spcPts val="0"/>
              </a:spcBef>
              <a:spcAft>
                <a:spcPts val="0"/>
              </a:spcAft>
              <a:buClr>
                <a:schemeClr val="lt1"/>
              </a:buClr>
              <a:buSzPts val="6000"/>
              <a:buNone/>
              <a:defRPr b="1" sz="6000">
                <a:solidFill>
                  <a:schemeClr val="lt1"/>
                </a:solidFill>
              </a:defRPr>
            </a:lvl3pPr>
            <a:lvl4pPr lvl="3">
              <a:spcBef>
                <a:spcPts val="0"/>
              </a:spcBef>
              <a:spcAft>
                <a:spcPts val="0"/>
              </a:spcAft>
              <a:buClr>
                <a:schemeClr val="lt1"/>
              </a:buClr>
              <a:buSzPts val="6000"/>
              <a:buNone/>
              <a:defRPr b="1" sz="6000">
                <a:solidFill>
                  <a:schemeClr val="lt1"/>
                </a:solidFill>
              </a:defRPr>
            </a:lvl4pPr>
            <a:lvl5pPr lvl="4">
              <a:spcBef>
                <a:spcPts val="0"/>
              </a:spcBef>
              <a:spcAft>
                <a:spcPts val="0"/>
              </a:spcAft>
              <a:buClr>
                <a:schemeClr val="lt1"/>
              </a:buClr>
              <a:buSzPts val="6000"/>
              <a:buNone/>
              <a:defRPr b="1" sz="6000">
                <a:solidFill>
                  <a:schemeClr val="lt1"/>
                </a:solidFill>
              </a:defRPr>
            </a:lvl5pPr>
            <a:lvl6pPr lvl="5">
              <a:spcBef>
                <a:spcPts val="0"/>
              </a:spcBef>
              <a:spcAft>
                <a:spcPts val="0"/>
              </a:spcAft>
              <a:buClr>
                <a:schemeClr val="lt1"/>
              </a:buClr>
              <a:buSzPts val="6000"/>
              <a:buNone/>
              <a:defRPr b="1" sz="6000">
                <a:solidFill>
                  <a:schemeClr val="lt1"/>
                </a:solidFill>
              </a:defRPr>
            </a:lvl6pPr>
            <a:lvl7pPr lvl="6">
              <a:spcBef>
                <a:spcPts val="0"/>
              </a:spcBef>
              <a:spcAft>
                <a:spcPts val="0"/>
              </a:spcAft>
              <a:buClr>
                <a:schemeClr val="lt1"/>
              </a:buClr>
              <a:buSzPts val="6000"/>
              <a:buNone/>
              <a:defRPr b="1" sz="6000">
                <a:solidFill>
                  <a:schemeClr val="lt1"/>
                </a:solidFill>
              </a:defRPr>
            </a:lvl7pPr>
            <a:lvl8pPr lvl="7">
              <a:spcBef>
                <a:spcPts val="0"/>
              </a:spcBef>
              <a:spcAft>
                <a:spcPts val="0"/>
              </a:spcAft>
              <a:buClr>
                <a:schemeClr val="lt1"/>
              </a:buClr>
              <a:buSzPts val="6000"/>
              <a:buNone/>
              <a:defRPr b="1" sz="6000">
                <a:solidFill>
                  <a:schemeClr val="lt1"/>
                </a:solidFill>
              </a:defRPr>
            </a:lvl8pPr>
            <a:lvl9pPr lvl="8">
              <a:spcBef>
                <a:spcPts val="0"/>
              </a:spcBef>
              <a:spcAft>
                <a:spcPts val="0"/>
              </a:spcAft>
              <a:buClr>
                <a:schemeClr val="lt1"/>
              </a:buClr>
              <a:buSzPts val="6000"/>
              <a:buNone/>
              <a:defRPr b="1" sz="6000">
                <a:solidFill>
                  <a:schemeClr val="lt1"/>
                </a:solidFill>
              </a:defRPr>
            </a:lvl9pPr>
          </a:lstStyle>
          <a:p/>
        </p:txBody>
      </p:sp>
      <p:sp>
        <p:nvSpPr>
          <p:cNvPr id="2731" name="Google Shape;2731;p333"/>
          <p:cNvSpPr/>
          <p:nvPr/>
        </p:nvSpPr>
        <p:spPr>
          <a:xfrm rot="10800000">
            <a:off x="6919375" y="-738125"/>
            <a:ext cx="3405900" cy="3302400"/>
          </a:xfrm>
          <a:prstGeom prst="rtTriangl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32" name="Google Shape;2732;p333"/>
          <p:cNvSpPr/>
          <p:nvPr/>
        </p:nvSpPr>
        <p:spPr>
          <a:xfrm rot="10800000">
            <a:off x="7062250" y="-795275"/>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33" name="Google Shape;2733;p3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33">
    <p:bg>
      <p:bgPr>
        <a:solidFill>
          <a:schemeClr val="dk1"/>
        </a:solidFill>
      </p:bgPr>
    </p:bg>
    <p:spTree>
      <p:nvGrpSpPr>
        <p:cNvPr id="2734" name="Shape 2734"/>
        <p:cNvGrpSpPr/>
        <p:nvPr/>
      </p:nvGrpSpPr>
      <p:grpSpPr>
        <a:xfrm>
          <a:off x="0" y="0"/>
          <a:ext cx="0" cy="0"/>
          <a:chOff x="0" y="0"/>
          <a:chExt cx="0" cy="0"/>
        </a:xfrm>
      </p:grpSpPr>
      <p:sp>
        <p:nvSpPr>
          <p:cNvPr id="2735" name="Google Shape;2735;p334"/>
          <p:cNvSpPr/>
          <p:nvPr/>
        </p:nvSpPr>
        <p:spPr>
          <a:xfrm rot="-5400000">
            <a:off x="7319425" y="3228300"/>
            <a:ext cx="2112600" cy="2048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334"/>
          <p:cNvSpPr/>
          <p:nvPr/>
        </p:nvSpPr>
        <p:spPr>
          <a:xfrm>
            <a:off x="-519650" y="2386850"/>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37" name="Google Shape;2737;p334"/>
          <p:cNvSpPr/>
          <p:nvPr/>
        </p:nvSpPr>
        <p:spPr>
          <a:xfrm>
            <a:off x="-738725" y="2482100"/>
            <a:ext cx="3405900" cy="330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38" name="Google Shape;2738;p334"/>
          <p:cNvSpPr/>
          <p:nvPr/>
        </p:nvSpPr>
        <p:spPr>
          <a:xfrm rot="10800000">
            <a:off x="6727825" y="-915550"/>
            <a:ext cx="3405900" cy="330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39" name="Google Shape;2739;p334"/>
          <p:cNvSpPr/>
          <p:nvPr/>
        </p:nvSpPr>
        <p:spPr>
          <a:xfrm rot="5400000">
            <a:off x="-262475" y="-1889875"/>
            <a:ext cx="3405900" cy="33024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40" name="Google Shape;2740;p334"/>
          <p:cNvSpPr txBox="1"/>
          <p:nvPr>
            <p:ph type="title"/>
          </p:nvPr>
        </p:nvSpPr>
        <p:spPr>
          <a:xfrm>
            <a:off x="713226" y="1795438"/>
            <a:ext cx="3400800" cy="5286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3000"/>
              <a:buNone/>
              <a:defRPr b="1" sz="3000">
                <a:solidFill>
                  <a:schemeClr val="lt1"/>
                </a:solidFill>
              </a:defRPr>
            </a:lvl1pPr>
            <a:lvl2pPr lvl="1">
              <a:spcBef>
                <a:spcPts val="0"/>
              </a:spcBef>
              <a:spcAft>
                <a:spcPts val="0"/>
              </a:spcAft>
              <a:buClr>
                <a:schemeClr val="lt1"/>
              </a:buClr>
              <a:buSzPts val="2000"/>
              <a:buNone/>
              <a:defRPr b="1" sz="2000">
                <a:solidFill>
                  <a:schemeClr val="lt1"/>
                </a:solidFill>
              </a:defRPr>
            </a:lvl2pPr>
            <a:lvl3pPr lvl="2">
              <a:spcBef>
                <a:spcPts val="0"/>
              </a:spcBef>
              <a:spcAft>
                <a:spcPts val="0"/>
              </a:spcAft>
              <a:buClr>
                <a:schemeClr val="lt1"/>
              </a:buClr>
              <a:buSzPts val="2000"/>
              <a:buNone/>
              <a:defRPr b="1" sz="2000">
                <a:solidFill>
                  <a:schemeClr val="lt1"/>
                </a:solidFill>
              </a:defRPr>
            </a:lvl3pPr>
            <a:lvl4pPr lvl="3">
              <a:spcBef>
                <a:spcPts val="0"/>
              </a:spcBef>
              <a:spcAft>
                <a:spcPts val="0"/>
              </a:spcAft>
              <a:buClr>
                <a:schemeClr val="lt1"/>
              </a:buClr>
              <a:buSzPts val="2000"/>
              <a:buNone/>
              <a:defRPr b="1" sz="2000">
                <a:solidFill>
                  <a:schemeClr val="lt1"/>
                </a:solidFill>
              </a:defRPr>
            </a:lvl4pPr>
            <a:lvl5pPr lvl="4">
              <a:spcBef>
                <a:spcPts val="0"/>
              </a:spcBef>
              <a:spcAft>
                <a:spcPts val="0"/>
              </a:spcAft>
              <a:buClr>
                <a:schemeClr val="lt1"/>
              </a:buClr>
              <a:buSzPts val="2000"/>
              <a:buNone/>
              <a:defRPr b="1" sz="2000">
                <a:solidFill>
                  <a:schemeClr val="lt1"/>
                </a:solidFill>
              </a:defRPr>
            </a:lvl5pPr>
            <a:lvl6pPr lvl="5">
              <a:spcBef>
                <a:spcPts val="0"/>
              </a:spcBef>
              <a:spcAft>
                <a:spcPts val="0"/>
              </a:spcAft>
              <a:buClr>
                <a:schemeClr val="lt1"/>
              </a:buClr>
              <a:buSzPts val="2000"/>
              <a:buNone/>
              <a:defRPr b="1" sz="2000">
                <a:solidFill>
                  <a:schemeClr val="lt1"/>
                </a:solidFill>
              </a:defRPr>
            </a:lvl6pPr>
            <a:lvl7pPr lvl="6">
              <a:spcBef>
                <a:spcPts val="0"/>
              </a:spcBef>
              <a:spcAft>
                <a:spcPts val="0"/>
              </a:spcAft>
              <a:buClr>
                <a:schemeClr val="lt1"/>
              </a:buClr>
              <a:buSzPts val="2000"/>
              <a:buNone/>
              <a:defRPr b="1" sz="2000">
                <a:solidFill>
                  <a:schemeClr val="lt1"/>
                </a:solidFill>
              </a:defRPr>
            </a:lvl7pPr>
            <a:lvl8pPr lvl="7">
              <a:spcBef>
                <a:spcPts val="0"/>
              </a:spcBef>
              <a:spcAft>
                <a:spcPts val="0"/>
              </a:spcAft>
              <a:buClr>
                <a:schemeClr val="lt1"/>
              </a:buClr>
              <a:buSzPts val="2000"/>
              <a:buNone/>
              <a:defRPr b="1" sz="2000">
                <a:solidFill>
                  <a:schemeClr val="lt1"/>
                </a:solidFill>
              </a:defRPr>
            </a:lvl8pPr>
            <a:lvl9pPr lvl="8">
              <a:spcBef>
                <a:spcPts val="0"/>
              </a:spcBef>
              <a:spcAft>
                <a:spcPts val="0"/>
              </a:spcAft>
              <a:buClr>
                <a:schemeClr val="lt1"/>
              </a:buClr>
              <a:buSzPts val="2000"/>
              <a:buNone/>
              <a:defRPr b="1" sz="2000">
                <a:solidFill>
                  <a:schemeClr val="lt1"/>
                </a:solidFill>
              </a:defRPr>
            </a:lvl9pPr>
          </a:lstStyle>
          <a:p/>
        </p:txBody>
      </p:sp>
      <p:sp>
        <p:nvSpPr>
          <p:cNvPr id="2741" name="Google Shape;2741;p334"/>
          <p:cNvSpPr txBox="1"/>
          <p:nvPr>
            <p:ph idx="1" type="subTitle"/>
          </p:nvPr>
        </p:nvSpPr>
        <p:spPr>
          <a:xfrm>
            <a:off x="713225" y="2630156"/>
            <a:ext cx="3400800" cy="42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spcBef>
                <a:spcPts val="1600"/>
              </a:spcBef>
              <a:spcAft>
                <a:spcPts val="160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742" name="Google Shape;2742;p3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_1">
    <p:bg>
      <p:bgPr>
        <a:solidFill>
          <a:schemeClr val="accent6"/>
        </a:solidFill>
      </p:bgPr>
    </p:bg>
    <p:spTree>
      <p:nvGrpSpPr>
        <p:cNvPr id="2743" name="Shape 2743"/>
        <p:cNvGrpSpPr/>
        <p:nvPr/>
      </p:nvGrpSpPr>
      <p:grpSpPr>
        <a:xfrm>
          <a:off x="0" y="0"/>
          <a:ext cx="0" cy="0"/>
          <a:chOff x="0" y="0"/>
          <a:chExt cx="0" cy="0"/>
        </a:xfrm>
      </p:grpSpPr>
      <p:sp>
        <p:nvSpPr>
          <p:cNvPr id="2744" name="Google Shape;2744;p335"/>
          <p:cNvSpPr/>
          <p:nvPr/>
        </p:nvSpPr>
        <p:spPr>
          <a:xfrm rot="-5400000">
            <a:off x="4642941" y="-1673359"/>
            <a:ext cx="7685100" cy="7451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45" name="Google Shape;2745;p335"/>
          <p:cNvSpPr/>
          <p:nvPr/>
        </p:nvSpPr>
        <p:spPr>
          <a:xfrm flipH="1" rot="-5400000">
            <a:off x="2841550" y="288050"/>
            <a:ext cx="10141200" cy="4567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335"/>
          <p:cNvSpPr txBox="1"/>
          <p:nvPr>
            <p:ph type="title"/>
          </p:nvPr>
        </p:nvSpPr>
        <p:spPr>
          <a:xfrm>
            <a:off x="713225" y="1627150"/>
            <a:ext cx="4659300" cy="1897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6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2747" name="Google Shape;2747;p335"/>
          <p:cNvSpPr/>
          <p:nvPr/>
        </p:nvSpPr>
        <p:spPr>
          <a:xfrm rot="5400000">
            <a:off x="-341212" y="-788137"/>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48" name="Google Shape;2748;p335"/>
          <p:cNvSpPr/>
          <p:nvPr/>
        </p:nvSpPr>
        <p:spPr>
          <a:xfrm rot="5400000">
            <a:off x="-436462" y="-1007212"/>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49" name="Google Shape;2749;p335"/>
          <p:cNvSpPr/>
          <p:nvPr/>
        </p:nvSpPr>
        <p:spPr>
          <a:xfrm flipH="1">
            <a:off x="5408725" y="4511825"/>
            <a:ext cx="3458400" cy="1923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3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_1">
    <p:bg>
      <p:bgPr>
        <a:solidFill>
          <a:schemeClr val="accent5"/>
        </a:solidFill>
      </p:bgPr>
    </p:bg>
    <p:spTree>
      <p:nvGrpSpPr>
        <p:cNvPr id="2751" name="Shape 2751"/>
        <p:cNvGrpSpPr/>
        <p:nvPr/>
      </p:nvGrpSpPr>
      <p:grpSpPr>
        <a:xfrm>
          <a:off x="0" y="0"/>
          <a:ext cx="0" cy="0"/>
          <a:chOff x="0" y="0"/>
          <a:chExt cx="0" cy="0"/>
        </a:xfrm>
      </p:grpSpPr>
      <p:sp>
        <p:nvSpPr>
          <p:cNvPr id="2752" name="Google Shape;2752;p336"/>
          <p:cNvSpPr txBox="1"/>
          <p:nvPr>
            <p:ph type="title"/>
          </p:nvPr>
        </p:nvSpPr>
        <p:spPr>
          <a:xfrm>
            <a:off x="1319574" y="201112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2753" name="Google Shape;2753;p336"/>
          <p:cNvSpPr txBox="1"/>
          <p:nvPr>
            <p:ph idx="1" type="subTitle"/>
          </p:nvPr>
        </p:nvSpPr>
        <p:spPr>
          <a:xfrm>
            <a:off x="1319576" y="2286575"/>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754" name="Google Shape;2754;p336"/>
          <p:cNvSpPr txBox="1"/>
          <p:nvPr>
            <p:ph idx="2" type="title"/>
          </p:nvPr>
        </p:nvSpPr>
        <p:spPr>
          <a:xfrm>
            <a:off x="4681398" y="201127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2755" name="Google Shape;2755;p336"/>
          <p:cNvSpPr txBox="1"/>
          <p:nvPr>
            <p:ph idx="3" type="subTitle"/>
          </p:nvPr>
        </p:nvSpPr>
        <p:spPr>
          <a:xfrm>
            <a:off x="4681376" y="2285050"/>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756" name="Google Shape;2756;p336"/>
          <p:cNvSpPr txBox="1"/>
          <p:nvPr>
            <p:ph idx="4" type="title"/>
          </p:nvPr>
        </p:nvSpPr>
        <p:spPr>
          <a:xfrm>
            <a:off x="2410949" y="326842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2757" name="Google Shape;2757;p336"/>
          <p:cNvSpPr txBox="1"/>
          <p:nvPr>
            <p:ph idx="5" type="subTitle"/>
          </p:nvPr>
        </p:nvSpPr>
        <p:spPr>
          <a:xfrm>
            <a:off x="2410951" y="3543875"/>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758" name="Google Shape;2758;p336"/>
          <p:cNvSpPr txBox="1"/>
          <p:nvPr>
            <p:ph idx="6" type="title"/>
          </p:nvPr>
        </p:nvSpPr>
        <p:spPr>
          <a:xfrm>
            <a:off x="5772773" y="326857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2759" name="Google Shape;2759;p336"/>
          <p:cNvSpPr txBox="1"/>
          <p:nvPr>
            <p:ph idx="7" type="subTitle"/>
          </p:nvPr>
        </p:nvSpPr>
        <p:spPr>
          <a:xfrm>
            <a:off x="5772750" y="3542350"/>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760" name="Google Shape;2760;p336"/>
          <p:cNvSpPr/>
          <p:nvPr/>
        </p:nvSpPr>
        <p:spPr>
          <a:xfrm rot="-5400000">
            <a:off x="7319425" y="3228300"/>
            <a:ext cx="2112600" cy="2048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336"/>
          <p:cNvSpPr/>
          <p:nvPr/>
        </p:nvSpPr>
        <p:spPr>
          <a:xfrm>
            <a:off x="-519650" y="2386850"/>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62" name="Google Shape;2762;p336"/>
          <p:cNvSpPr/>
          <p:nvPr/>
        </p:nvSpPr>
        <p:spPr>
          <a:xfrm>
            <a:off x="-738725"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63" name="Google Shape;2763;p336"/>
          <p:cNvSpPr/>
          <p:nvPr/>
        </p:nvSpPr>
        <p:spPr>
          <a:xfrm rot="10800000">
            <a:off x="67278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64" name="Google Shape;2764;p336"/>
          <p:cNvSpPr/>
          <p:nvPr/>
        </p:nvSpPr>
        <p:spPr>
          <a:xfrm rot="5400000">
            <a:off x="-262475" y="-188987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765" name="Google Shape;2765;p336"/>
          <p:cNvSpPr txBox="1"/>
          <p:nvPr>
            <p:ph idx="8" type="title"/>
          </p:nvPr>
        </p:nvSpPr>
        <p:spPr>
          <a:xfrm>
            <a:off x="713225"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766" name="Google Shape;2766;p3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ONE_COLUMN_TEXT_1">
    <p:bg>
      <p:bgPr>
        <a:solidFill>
          <a:schemeClr val="accent5"/>
        </a:solidFill>
      </p:bgPr>
    </p:bg>
    <p:spTree>
      <p:nvGrpSpPr>
        <p:cNvPr id="215" name="Shape 215"/>
        <p:cNvGrpSpPr/>
        <p:nvPr/>
      </p:nvGrpSpPr>
      <p:grpSpPr>
        <a:xfrm>
          <a:off x="0" y="0"/>
          <a:ext cx="0" cy="0"/>
          <a:chOff x="0" y="0"/>
          <a:chExt cx="0" cy="0"/>
        </a:xfrm>
      </p:grpSpPr>
      <p:sp>
        <p:nvSpPr>
          <p:cNvPr id="216" name="Google Shape;216;p35"/>
          <p:cNvSpPr txBox="1"/>
          <p:nvPr>
            <p:ph idx="1" type="body"/>
          </p:nvPr>
        </p:nvSpPr>
        <p:spPr>
          <a:xfrm>
            <a:off x="4039975" y="2245288"/>
            <a:ext cx="4390800" cy="6525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217" name="Google Shape;217;p35"/>
          <p:cNvSpPr txBox="1"/>
          <p:nvPr>
            <p:ph type="title"/>
          </p:nvPr>
        </p:nvSpPr>
        <p:spPr>
          <a:xfrm>
            <a:off x="4168000" y="963075"/>
            <a:ext cx="4262700" cy="963000"/>
          </a:xfrm>
          <a:prstGeom prst="rect">
            <a:avLst/>
          </a:prstGeom>
        </p:spPr>
        <p:txBody>
          <a:bodyPr anchorCtr="0" anchor="t" bIns="91425" lIns="91425" spcFirstLastPara="1" rIns="91425" wrap="square" tIns="91425">
            <a:noAutofit/>
          </a:bodyPr>
          <a:lstStyle>
            <a:lvl1pPr lvl="0" algn="r">
              <a:spcBef>
                <a:spcPts val="0"/>
              </a:spcBef>
              <a:spcAft>
                <a:spcPts val="0"/>
              </a:spcAft>
              <a:buClr>
                <a:schemeClr val="dk1"/>
              </a:buClr>
              <a:buSzPts val="2700"/>
              <a:buNone/>
              <a:defRPr b="1" sz="30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218" name="Google Shape;218;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_1_3">
    <p:bg>
      <p:bgPr>
        <a:solidFill>
          <a:schemeClr val="accent5"/>
        </a:solidFill>
      </p:bgPr>
    </p:bg>
    <p:spTree>
      <p:nvGrpSpPr>
        <p:cNvPr id="2767" name="Shape 2767"/>
        <p:cNvGrpSpPr/>
        <p:nvPr/>
      </p:nvGrpSpPr>
      <p:grpSpPr>
        <a:xfrm>
          <a:off x="0" y="0"/>
          <a:ext cx="0" cy="0"/>
          <a:chOff x="0" y="0"/>
          <a:chExt cx="0" cy="0"/>
        </a:xfrm>
      </p:grpSpPr>
      <p:sp>
        <p:nvSpPr>
          <p:cNvPr id="2768" name="Google Shape;2768;p337"/>
          <p:cNvSpPr txBox="1"/>
          <p:nvPr>
            <p:ph type="title"/>
          </p:nvPr>
        </p:nvSpPr>
        <p:spPr>
          <a:xfrm>
            <a:off x="1383600" y="2307450"/>
            <a:ext cx="63768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2769" name="Google Shape;2769;p337"/>
          <p:cNvSpPr txBox="1"/>
          <p:nvPr>
            <p:ph idx="2" type="title"/>
          </p:nvPr>
        </p:nvSpPr>
        <p:spPr>
          <a:xfrm>
            <a:off x="1120875" y="89947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770" name="Google Shape;2770;p337"/>
          <p:cNvSpPr txBox="1"/>
          <p:nvPr>
            <p:ph idx="1" type="subTitle"/>
          </p:nvPr>
        </p:nvSpPr>
        <p:spPr>
          <a:xfrm>
            <a:off x="734175" y="1166874"/>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771" name="Google Shape;2771;p337"/>
          <p:cNvSpPr txBox="1"/>
          <p:nvPr>
            <p:ph idx="3" type="title"/>
          </p:nvPr>
        </p:nvSpPr>
        <p:spPr>
          <a:xfrm>
            <a:off x="1120875" y="347797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772" name="Google Shape;2772;p337"/>
          <p:cNvSpPr txBox="1"/>
          <p:nvPr>
            <p:ph idx="4" type="subTitle"/>
          </p:nvPr>
        </p:nvSpPr>
        <p:spPr>
          <a:xfrm>
            <a:off x="734175" y="3747815"/>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773" name="Google Shape;2773;p337"/>
          <p:cNvSpPr txBox="1"/>
          <p:nvPr>
            <p:ph idx="5" type="title"/>
          </p:nvPr>
        </p:nvSpPr>
        <p:spPr>
          <a:xfrm>
            <a:off x="6063846" y="89947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774" name="Google Shape;2774;p337"/>
          <p:cNvSpPr txBox="1"/>
          <p:nvPr>
            <p:ph idx="6" type="subTitle"/>
          </p:nvPr>
        </p:nvSpPr>
        <p:spPr>
          <a:xfrm>
            <a:off x="5677150" y="1166874"/>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775" name="Google Shape;2775;p337"/>
          <p:cNvSpPr txBox="1"/>
          <p:nvPr>
            <p:ph idx="7" type="title"/>
          </p:nvPr>
        </p:nvSpPr>
        <p:spPr>
          <a:xfrm>
            <a:off x="6063846" y="347812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776" name="Google Shape;2776;p337"/>
          <p:cNvSpPr txBox="1"/>
          <p:nvPr>
            <p:ph idx="8" type="subTitle"/>
          </p:nvPr>
        </p:nvSpPr>
        <p:spPr>
          <a:xfrm>
            <a:off x="5677150" y="3746088"/>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777" name="Google Shape;2777;p3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1_1_3_1">
    <p:bg>
      <p:bgPr>
        <a:solidFill>
          <a:schemeClr val="accent5"/>
        </a:solidFill>
      </p:bgPr>
    </p:bg>
    <p:spTree>
      <p:nvGrpSpPr>
        <p:cNvPr id="2778" name="Shape 2778"/>
        <p:cNvGrpSpPr/>
        <p:nvPr/>
      </p:nvGrpSpPr>
      <p:grpSpPr>
        <a:xfrm>
          <a:off x="0" y="0"/>
          <a:ext cx="0" cy="0"/>
          <a:chOff x="0" y="0"/>
          <a:chExt cx="0" cy="0"/>
        </a:xfrm>
      </p:grpSpPr>
      <p:sp>
        <p:nvSpPr>
          <p:cNvPr id="2779" name="Google Shape;2779;p338"/>
          <p:cNvSpPr txBox="1"/>
          <p:nvPr>
            <p:ph type="title"/>
          </p:nvPr>
        </p:nvSpPr>
        <p:spPr>
          <a:xfrm>
            <a:off x="2056190" y="2074300"/>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780" name="Google Shape;2780;p338"/>
          <p:cNvSpPr txBox="1"/>
          <p:nvPr>
            <p:ph idx="1" type="subTitle"/>
          </p:nvPr>
        </p:nvSpPr>
        <p:spPr>
          <a:xfrm>
            <a:off x="2056192" y="2332425"/>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781" name="Google Shape;2781;p338"/>
          <p:cNvSpPr txBox="1"/>
          <p:nvPr>
            <p:ph idx="2" type="title"/>
          </p:nvPr>
        </p:nvSpPr>
        <p:spPr>
          <a:xfrm>
            <a:off x="2056190" y="3402924"/>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782" name="Google Shape;2782;p338"/>
          <p:cNvSpPr txBox="1"/>
          <p:nvPr>
            <p:ph idx="3" type="subTitle"/>
          </p:nvPr>
        </p:nvSpPr>
        <p:spPr>
          <a:xfrm>
            <a:off x="2056192" y="3661050"/>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783" name="Google Shape;2783;p338"/>
          <p:cNvSpPr txBox="1"/>
          <p:nvPr>
            <p:ph idx="4" type="title"/>
          </p:nvPr>
        </p:nvSpPr>
        <p:spPr>
          <a:xfrm>
            <a:off x="5444664" y="2074300"/>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784" name="Google Shape;2784;p338"/>
          <p:cNvSpPr txBox="1"/>
          <p:nvPr>
            <p:ph idx="5" type="subTitle"/>
          </p:nvPr>
        </p:nvSpPr>
        <p:spPr>
          <a:xfrm>
            <a:off x="5444664" y="2332425"/>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785" name="Google Shape;2785;p338"/>
          <p:cNvSpPr txBox="1"/>
          <p:nvPr>
            <p:ph idx="6" type="title"/>
          </p:nvPr>
        </p:nvSpPr>
        <p:spPr>
          <a:xfrm>
            <a:off x="5444664" y="3402925"/>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786" name="Google Shape;2786;p338"/>
          <p:cNvSpPr txBox="1"/>
          <p:nvPr>
            <p:ph idx="7" type="subTitle"/>
          </p:nvPr>
        </p:nvSpPr>
        <p:spPr>
          <a:xfrm>
            <a:off x="5444664" y="3661050"/>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787" name="Google Shape;2787;p338"/>
          <p:cNvSpPr/>
          <p:nvPr/>
        </p:nvSpPr>
        <p:spPr>
          <a:xfrm>
            <a:off x="-1462325" y="2386850"/>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88" name="Google Shape;2788;p338"/>
          <p:cNvSpPr/>
          <p:nvPr/>
        </p:nvSpPr>
        <p:spPr>
          <a:xfrm>
            <a:off x="-1681400"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89" name="Google Shape;2789;p338"/>
          <p:cNvSpPr/>
          <p:nvPr/>
        </p:nvSpPr>
        <p:spPr>
          <a:xfrm rot="10800000">
            <a:off x="613277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90" name="Google Shape;2790;p338"/>
          <p:cNvSpPr txBox="1"/>
          <p:nvPr>
            <p:ph idx="8" type="title"/>
          </p:nvPr>
        </p:nvSpPr>
        <p:spPr>
          <a:xfrm>
            <a:off x="716550"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791" name="Google Shape;2791;p3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3">
  <p:cSld name="CUSTOM_1_1_3_1_1">
    <p:bg>
      <p:bgPr>
        <a:solidFill>
          <a:srgbClr val="191919">
            <a:alpha val="0"/>
          </a:srgbClr>
        </a:solidFill>
      </p:bgPr>
    </p:bg>
    <p:spTree>
      <p:nvGrpSpPr>
        <p:cNvPr id="2792" name="Shape 2792"/>
        <p:cNvGrpSpPr/>
        <p:nvPr/>
      </p:nvGrpSpPr>
      <p:grpSpPr>
        <a:xfrm>
          <a:off x="0" y="0"/>
          <a:ext cx="0" cy="0"/>
          <a:chOff x="0" y="0"/>
          <a:chExt cx="0" cy="0"/>
        </a:xfrm>
      </p:grpSpPr>
      <p:sp>
        <p:nvSpPr>
          <p:cNvPr id="2793" name="Google Shape;2793;p339"/>
          <p:cNvSpPr txBox="1"/>
          <p:nvPr>
            <p:ph type="title"/>
          </p:nvPr>
        </p:nvSpPr>
        <p:spPr>
          <a:xfrm>
            <a:off x="713225"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794" name="Google Shape;2794;p339"/>
          <p:cNvSpPr txBox="1"/>
          <p:nvPr>
            <p:ph idx="1" type="subTitle"/>
          </p:nvPr>
        </p:nvSpPr>
        <p:spPr>
          <a:xfrm>
            <a:off x="713225"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795" name="Google Shape;2795;p339"/>
          <p:cNvSpPr/>
          <p:nvPr/>
        </p:nvSpPr>
        <p:spPr>
          <a:xfrm flipH="1">
            <a:off x="7004125" y="2529725"/>
            <a:ext cx="3405900" cy="33024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796" name="Google Shape;2796;p339"/>
          <p:cNvSpPr/>
          <p:nvPr/>
        </p:nvSpPr>
        <p:spPr>
          <a:xfrm flipH="1">
            <a:off x="7194625" y="2653550"/>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797" name="Google Shape;2797;p339"/>
          <p:cNvSpPr/>
          <p:nvPr/>
        </p:nvSpPr>
        <p:spPr>
          <a:xfrm flipH="1" rot="10800000">
            <a:off x="-7624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98" name="Google Shape;2798;p339"/>
          <p:cNvSpPr/>
          <p:nvPr/>
        </p:nvSpPr>
        <p:spPr>
          <a:xfrm flipH="1" rot="10800000">
            <a:off x="-168140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99" name="Google Shape;2799;p339"/>
          <p:cNvSpPr txBox="1"/>
          <p:nvPr>
            <p:ph idx="2" type="title"/>
          </p:nvPr>
        </p:nvSpPr>
        <p:spPr>
          <a:xfrm>
            <a:off x="2670358"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800" name="Google Shape;2800;p339"/>
          <p:cNvSpPr txBox="1"/>
          <p:nvPr>
            <p:ph idx="3" type="subTitle"/>
          </p:nvPr>
        </p:nvSpPr>
        <p:spPr>
          <a:xfrm>
            <a:off x="2670358"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801" name="Google Shape;2801;p339"/>
          <p:cNvSpPr txBox="1"/>
          <p:nvPr>
            <p:ph idx="4" type="title"/>
          </p:nvPr>
        </p:nvSpPr>
        <p:spPr>
          <a:xfrm>
            <a:off x="4627491"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802" name="Google Shape;2802;p339"/>
          <p:cNvSpPr txBox="1"/>
          <p:nvPr>
            <p:ph idx="5" type="subTitle"/>
          </p:nvPr>
        </p:nvSpPr>
        <p:spPr>
          <a:xfrm>
            <a:off x="4627491"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803" name="Google Shape;2803;p339"/>
          <p:cNvSpPr txBox="1"/>
          <p:nvPr>
            <p:ph idx="6" type="title"/>
          </p:nvPr>
        </p:nvSpPr>
        <p:spPr>
          <a:xfrm>
            <a:off x="6584624"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804" name="Google Shape;2804;p339"/>
          <p:cNvSpPr txBox="1"/>
          <p:nvPr>
            <p:ph idx="7" type="subTitle"/>
          </p:nvPr>
        </p:nvSpPr>
        <p:spPr>
          <a:xfrm>
            <a:off x="6584624"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805" name="Google Shape;2805;p339"/>
          <p:cNvSpPr txBox="1"/>
          <p:nvPr>
            <p:ph idx="8"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2806" name="Google Shape;2806;p3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6">
    <p:bg>
      <p:bgPr>
        <a:solidFill>
          <a:schemeClr val="accent5"/>
        </a:solidFill>
      </p:bgPr>
    </p:bg>
    <p:spTree>
      <p:nvGrpSpPr>
        <p:cNvPr id="2807" name="Shape 2807"/>
        <p:cNvGrpSpPr/>
        <p:nvPr/>
      </p:nvGrpSpPr>
      <p:grpSpPr>
        <a:xfrm>
          <a:off x="0" y="0"/>
          <a:ext cx="0" cy="0"/>
          <a:chOff x="0" y="0"/>
          <a:chExt cx="0" cy="0"/>
        </a:xfrm>
      </p:grpSpPr>
      <p:sp>
        <p:nvSpPr>
          <p:cNvPr id="2808" name="Google Shape;2808;p340"/>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809" name="Google Shape;2809;p340"/>
          <p:cNvSpPr txBox="1"/>
          <p:nvPr>
            <p:ph idx="1" type="subTitle"/>
          </p:nvPr>
        </p:nvSpPr>
        <p:spPr>
          <a:xfrm>
            <a:off x="1742675" y="3508850"/>
            <a:ext cx="2379600" cy="67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810" name="Google Shape;2810;p340"/>
          <p:cNvSpPr txBox="1"/>
          <p:nvPr>
            <p:ph idx="2" type="subTitle"/>
          </p:nvPr>
        </p:nvSpPr>
        <p:spPr>
          <a:xfrm>
            <a:off x="5021770" y="3508850"/>
            <a:ext cx="2379600" cy="67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811" name="Google Shape;2811;p340"/>
          <p:cNvSpPr txBox="1"/>
          <p:nvPr>
            <p:ph idx="3" type="title"/>
          </p:nvPr>
        </p:nvSpPr>
        <p:spPr>
          <a:xfrm>
            <a:off x="1865338" y="3248250"/>
            <a:ext cx="21342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812" name="Google Shape;2812;p340"/>
          <p:cNvSpPr txBox="1"/>
          <p:nvPr>
            <p:ph idx="4" type="title"/>
          </p:nvPr>
        </p:nvSpPr>
        <p:spPr>
          <a:xfrm>
            <a:off x="5144462" y="3248250"/>
            <a:ext cx="21342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813" name="Google Shape;2813;p340"/>
          <p:cNvSpPr/>
          <p:nvPr/>
        </p:nvSpPr>
        <p:spPr>
          <a:xfrm flipH="1" rot="10800000">
            <a:off x="0" y="-36200"/>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340"/>
          <p:cNvSpPr/>
          <p:nvPr/>
        </p:nvSpPr>
        <p:spPr>
          <a:xfrm>
            <a:off x="6053100" y="30648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3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6_1">
    <p:bg>
      <p:bgPr>
        <a:solidFill>
          <a:schemeClr val="dk1"/>
        </a:solidFill>
      </p:bgPr>
    </p:bg>
    <p:spTree>
      <p:nvGrpSpPr>
        <p:cNvPr id="2816" name="Shape 2816"/>
        <p:cNvGrpSpPr/>
        <p:nvPr/>
      </p:nvGrpSpPr>
      <p:grpSpPr>
        <a:xfrm>
          <a:off x="0" y="0"/>
          <a:ext cx="0" cy="0"/>
          <a:chOff x="0" y="0"/>
          <a:chExt cx="0" cy="0"/>
        </a:xfrm>
      </p:grpSpPr>
      <p:sp>
        <p:nvSpPr>
          <p:cNvPr id="2817" name="Google Shape;2817;p341"/>
          <p:cNvSpPr/>
          <p:nvPr/>
        </p:nvSpPr>
        <p:spPr>
          <a:xfrm>
            <a:off x="2419275" y="712798"/>
            <a:ext cx="8680800" cy="45069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341"/>
          <p:cNvSpPr/>
          <p:nvPr/>
        </p:nvSpPr>
        <p:spPr>
          <a:xfrm rot="10800000">
            <a:off x="-1956075" y="-76202"/>
            <a:ext cx="8680800" cy="45069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341"/>
          <p:cNvSpPr txBox="1"/>
          <p:nvPr>
            <p:ph idx="1" type="subTitle"/>
          </p:nvPr>
        </p:nvSpPr>
        <p:spPr>
          <a:xfrm>
            <a:off x="837600" y="1363909"/>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2820" name="Google Shape;2820;p341"/>
          <p:cNvSpPr txBox="1"/>
          <p:nvPr>
            <p:ph idx="2" type="subTitle"/>
          </p:nvPr>
        </p:nvSpPr>
        <p:spPr>
          <a:xfrm>
            <a:off x="5204373" y="3528545"/>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cxnSp>
        <p:nvCxnSpPr>
          <p:cNvPr id="2821" name="Google Shape;2821;p341"/>
          <p:cNvCxnSpPr/>
          <p:nvPr/>
        </p:nvCxnSpPr>
        <p:spPr>
          <a:xfrm>
            <a:off x="-1375750" y="2424873"/>
            <a:ext cx="3079500" cy="3177300"/>
          </a:xfrm>
          <a:prstGeom prst="straightConnector1">
            <a:avLst/>
          </a:prstGeom>
          <a:noFill/>
          <a:ln cap="flat" cmpd="sng" w="19050">
            <a:solidFill>
              <a:schemeClr val="lt1"/>
            </a:solidFill>
            <a:prstDash val="solid"/>
            <a:round/>
            <a:headEnd len="med" w="med" type="none"/>
            <a:tailEnd len="med" w="med" type="none"/>
          </a:ln>
        </p:spPr>
      </p:cxnSp>
      <p:cxnSp>
        <p:nvCxnSpPr>
          <p:cNvPr id="2822" name="Google Shape;2822;p341"/>
          <p:cNvCxnSpPr/>
          <p:nvPr/>
        </p:nvCxnSpPr>
        <p:spPr>
          <a:xfrm>
            <a:off x="7838750" y="-62702"/>
            <a:ext cx="3079500" cy="3177300"/>
          </a:xfrm>
          <a:prstGeom prst="straightConnector1">
            <a:avLst/>
          </a:prstGeom>
          <a:noFill/>
          <a:ln cap="flat" cmpd="sng" w="19050">
            <a:solidFill>
              <a:schemeClr val="lt1"/>
            </a:solidFill>
            <a:prstDash val="solid"/>
            <a:round/>
            <a:headEnd len="med" w="med" type="none"/>
            <a:tailEnd len="med" w="med" type="none"/>
          </a:ln>
        </p:spPr>
      </p:cxnSp>
      <p:sp>
        <p:nvSpPr>
          <p:cNvPr id="2823" name="Google Shape;2823;p341"/>
          <p:cNvSpPr txBox="1"/>
          <p:nvPr>
            <p:ph type="title"/>
          </p:nvPr>
        </p:nvSpPr>
        <p:spPr>
          <a:xfrm>
            <a:off x="5204373" y="2704650"/>
            <a:ext cx="31008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824" name="Google Shape;2824;p341"/>
          <p:cNvSpPr txBox="1"/>
          <p:nvPr>
            <p:ph idx="3" type="title"/>
          </p:nvPr>
        </p:nvSpPr>
        <p:spPr>
          <a:xfrm>
            <a:off x="837600" y="530725"/>
            <a:ext cx="31008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825" name="Google Shape;2825;p3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27">
    <p:bg>
      <p:bgPr>
        <a:solidFill>
          <a:schemeClr val="accent5"/>
        </a:solidFill>
      </p:bgPr>
    </p:bg>
    <p:spTree>
      <p:nvGrpSpPr>
        <p:cNvPr id="2826" name="Shape 2826"/>
        <p:cNvGrpSpPr/>
        <p:nvPr/>
      </p:nvGrpSpPr>
      <p:grpSpPr>
        <a:xfrm>
          <a:off x="0" y="0"/>
          <a:ext cx="0" cy="0"/>
          <a:chOff x="0" y="0"/>
          <a:chExt cx="0" cy="0"/>
        </a:xfrm>
      </p:grpSpPr>
      <p:sp>
        <p:nvSpPr>
          <p:cNvPr id="2827" name="Google Shape;2827;p342"/>
          <p:cNvSpPr txBox="1"/>
          <p:nvPr>
            <p:ph type="title"/>
          </p:nvPr>
        </p:nvSpPr>
        <p:spPr>
          <a:xfrm>
            <a:off x="1176825" y="2158150"/>
            <a:ext cx="1499100" cy="408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lt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828" name="Google Shape;2828;p342"/>
          <p:cNvSpPr txBox="1"/>
          <p:nvPr>
            <p:ph idx="1" type="subTitle"/>
          </p:nvPr>
        </p:nvSpPr>
        <p:spPr>
          <a:xfrm>
            <a:off x="713225" y="2459250"/>
            <a:ext cx="2426100" cy="7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829" name="Google Shape;2829;p342"/>
          <p:cNvSpPr txBox="1"/>
          <p:nvPr>
            <p:ph idx="2" type="title"/>
          </p:nvPr>
        </p:nvSpPr>
        <p:spPr>
          <a:xfrm>
            <a:off x="6468199" y="2158150"/>
            <a:ext cx="1499100" cy="408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lt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830" name="Google Shape;2830;p342"/>
          <p:cNvSpPr txBox="1"/>
          <p:nvPr>
            <p:ph idx="3" type="subTitle"/>
          </p:nvPr>
        </p:nvSpPr>
        <p:spPr>
          <a:xfrm>
            <a:off x="6004683" y="2459250"/>
            <a:ext cx="2426100" cy="7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831" name="Google Shape;2831;p342"/>
          <p:cNvSpPr txBox="1"/>
          <p:nvPr>
            <p:ph idx="4" type="title"/>
          </p:nvPr>
        </p:nvSpPr>
        <p:spPr>
          <a:xfrm>
            <a:off x="3822450" y="2158150"/>
            <a:ext cx="1499100" cy="408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lt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832" name="Google Shape;2832;p342"/>
          <p:cNvSpPr txBox="1"/>
          <p:nvPr>
            <p:ph idx="5" type="subTitle"/>
          </p:nvPr>
        </p:nvSpPr>
        <p:spPr>
          <a:xfrm>
            <a:off x="3358950" y="2459250"/>
            <a:ext cx="2426100" cy="7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833" name="Google Shape;2833;p342"/>
          <p:cNvSpPr/>
          <p:nvPr/>
        </p:nvSpPr>
        <p:spPr>
          <a:xfrm>
            <a:off x="3198450" y="3764666"/>
            <a:ext cx="2727900" cy="1416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342"/>
          <p:cNvSpPr txBox="1"/>
          <p:nvPr>
            <p:ph idx="6"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835" name="Google Shape;2835;p3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28">
    <p:bg>
      <p:bgPr>
        <a:solidFill>
          <a:schemeClr val="accent5"/>
        </a:solidFill>
      </p:bgPr>
    </p:bg>
    <p:spTree>
      <p:nvGrpSpPr>
        <p:cNvPr id="2836" name="Shape 2836"/>
        <p:cNvGrpSpPr/>
        <p:nvPr/>
      </p:nvGrpSpPr>
      <p:grpSpPr>
        <a:xfrm>
          <a:off x="0" y="0"/>
          <a:ext cx="0" cy="0"/>
          <a:chOff x="0" y="0"/>
          <a:chExt cx="0" cy="0"/>
        </a:xfrm>
      </p:grpSpPr>
      <p:sp>
        <p:nvSpPr>
          <p:cNvPr id="2837" name="Google Shape;2837;p343"/>
          <p:cNvSpPr txBox="1"/>
          <p:nvPr>
            <p:ph idx="1" type="body"/>
          </p:nvPr>
        </p:nvSpPr>
        <p:spPr>
          <a:xfrm>
            <a:off x="2078825" y="4335775"/>
            <a:ext cx="5229300" cy="425100"/>
          </a:xfrm>
          <a:prstGeom prst="rect">
            <a:avLst/>
          </a:prstGeom>
        </p:spPr>
        <p:txBody>
          <a:bodyPr anchorCtr="0" anchor="t" bIns="91425" lIns="91425" spcFirstLastPara="1" rIns="91425" wrap="square" tIns="91425">
            <a:noAutofit/>
          </a:bodyPr>
          <a:lstStyle>
            <a:lvl1pPr indent="-317500" lvl="0" marL="45720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lgn="ctr">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2838" name="Google Shape;2838;p343"/>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2839" name="Google Shape;2839;p343"/>
          <p:cNvSpPr/>
          <p:nvPr/>
        </p:nvSpPr>
        <p:spPr>
          <a:xfrm>
            <a:off x="-519650" y="2386850"/>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40" name="Google Shape;2840;p343"/>
          <p:cNvSpPr/>
          <p:nvPr/>
        </p:nvSpPr>
        <p:spPr>
          <a:xfrm>
            <a:off x="-738725"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41" name="Google Shape;2841;p343"/>
          <p:cNvSpPr/>
          <p:nvPr/>
        </p:nvSpPr>
        <p:spPr>
          <a:xfrm rot="10800000">
            <a:off x="67278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42" name="Google Shape;2842;p343"/>
          <p:cNvSpPr/>
          <p:nvPr/>
        </p:nvSpPr>
        <p:spPr>
          <a:xfrm rot="10800000">
            <a:off x="509275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3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31">
    <p:bg>
      <p:bgPr>
        <a:solidFill>
          <a:schemeClr val="accent5"/>
        </a:solidFill>
      </p:bgPr>
    </p:bg>
    <p:spTree>
      <p:nvGrpSpPr>
        <p:cNvPr id="2844" name="Shape 2844"/>
        <p:cNvGrpSpPr/>
        <p:nvPr/>
      </p:nvGrpSpPr>
      <p:grpSpPr>
        <a:xfrm>
          <a:off x="0" y="0"/>
          <a:ext cx="0" cy="0"/>
          <a:chOff x="0" y="0"/>
          <a:chExt cx="0" cy="0"/>
        </a:xfrm>
      </p:grpSpPr>
      <p:sp>
        <p:nvSpPr>
          <p:cNvPr id="2845" name="Google Shape;2845;p344"/>
          <p:cNvSpPr txBox="1"/>
          <p:nvPr>
            <p:ph type="title"/>
          </p:nvPr>
        </p:nvSpPr>
        <p:spPr>
          <a:xfrm>
            <a:off x="956375" y="3553059"/>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846" name="Google Shape;2846;p344"/>
          <p:cNvSpPr txBox="1"/>
          <p:nvPr>
            <p:ph idx="1" type="subTitle"/>
          </p:nvPr>
        </p:nvSpPr>
        <p:spPr>
          <a:xfrm>
            <a:off x="713225" y="3828005"/>
            <a:ext cx="21450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847" name="Google Shape;2847;p344"/>
          <p:cNvSpPr txBox="1"/>
          <p:nvPr>
            <p:ph idx="2" type="title"/>
          </p:nvPr>
        </p:nvSpPr>
        <p:spPr>
          <a:xfrm>
            <a:off x="6528925" y="3553059"/>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848" name="Google Shape;2848;p344"/>
          <p:cNvSpPr txBox="1"/>
          <p:nvPr>
            <p:ph idx="3" type="subTitle"/>
          </p:nvPr>
        </p:nvSpPr>
        <p:spPr>
          <a:xfrm>
            <a:off x="6305275" y="3828005"/>
            <a:ext cx="21450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849" name="Google Shape;2849;p344"/>
          <p:cNvSpPr txBox="1"/>
          <p:nvPr>
            <p:ph idx="4" type="title"/>
          </p:nvPr>
        </p:nvSpPr>
        <p:spPr>
          <a:xfrm>
            <a:off x="3752400" y="3553059"/>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850" name="Google Shape;2850;p344"/>
          <p:cNvSpPr txBox="1"/>
          <p:nvPr>
            <p:ph idx="5" type="subTitle"/>
          </p:nvPr>
        </p:nvSpPr>
        <p:spPr>
          <a:xfrm>
            <a:off x="3509250" y="3828005"/>
            <a:ext cx="21450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851" name="Google Shape;2851;p344"/>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852" name="Google Shape;2852;p3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CUSTOM_29">
    <p:bg>
      <p:bgPr>
        <a:solidFill>
          <a:schemeClr val="accent5"/>
        </a:solidFill>
      </p:bgPr>
    </p:bg>
    <p:spTree>
      <p:nvGrpSpPr>
        <p:cNvPr id="2853" name="Shape 2853"/>
        <p:cNvGrpSpPr/>
        <p:nvPr/>
      </p:nvGrpSpPr>
      <p:grpSpPr>
        <a:xfrm>
          <a:off x="0" y="0"/>
          <a:ext cx="0" cy="0"/>
          <a:chOff x="0" y="0"/>
          <a:chExt cx="0" cy="0"/>
        </a:xfrm>
      </p:grpSpPr>
      <p:sp>
        <p:nvSpPr>
          <p:cNvPr id="2854" name="Google Shape;2854;p345"/>
          <p:cNvSpPr/>
          <p:nvPr/>
        </p:nvSpPr>
        <p:spPr>
          <a:xfrm>
            <a:off x="-3485600" y="1687000"/>
            <a:ext cx="7403100" cy="3794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345"/>
          <p:cNvSpPr/>
          <p:nvPr/>
        </p:nvSpPr>
        <p:spPr>
          <a:xfrm>
            <a:off x="779625" y="1433800"/>
            <a:ext cx="7737300" cy="3171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345"/>
          <p:cNvSpPr txBox="1"/>
          <p:nvPr>
            <p:ph type="title"/>
          </p:nvPr>
        </p:nvSpPr>
        <p:spPr>
          <a:xfrm>
            <a:off x="1043779" y="1830575"/>
            <a:ext cx="18975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2857" name="Google Shape;2857;p345"/>
          <p:cNvSpPr txBox="1"/>
          <p:nvPr>
            <p:ph idx="1" type="subTitle"/>
          </p:nvPr>
        </p:nvSpPr>
        <p:spPr>
          <a:xfrm>
            <a:off x="1059229" y="2140283"/>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858" name="Google Shape;2858;p345"/>
          <p:cNvSpPr txBox="1"/>
          <p:nvPr>
            <p:ph idx="2" type="title"/>
          </p:nvPr>
        </p:nvSpPr>
        <p:spPr>
          <a:xfrm>
            <a:off x="1043779" y="3280851"/>
            <a:ext cx="18975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2859" name="Google Shape;2859;p345"/>
          <p:cNvSpPr txBox="1"/>
          <p:nvPr>
            <p:ph idx="3" type="subTitle"/>
          </p:nvPr>
        </p:nvSpPr>
        <p:spPr>
          <a:xfrm>
            <a:off x="1059229" y="36144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860" name="Google Shape;2860;p345"/>
          <p:cNvSpPr txBox="1"/>
          <p:nvPr>
            <p:ph idx="4" type="title"/>
          </p:nvPr>
        </p:nvSpPr>
        <p:spPr>
          <a:xfrm>
            <a:off x="3631360" y="1830575"/>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2861" name="Google Shape;2861;p345"/>
          <p:cNvSpPr txBox="1"/>
          <p:nvPr>
            <p:ph idx="5" type="subTitle"/>
          </p:nvPr>
        </p:nvSpPr>
        <p:spPr>
          <a:xfrm>
            <a:off x="3639010" y="21402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862" name="Google Shape;2862;p345"/>
          <p:cNvSpPr txBox="1"/>
          <p:nvPr>
            <p:ph idx="6" type="title"/>
          </p:nvPr>
        </p:nvSpPr>
        <p:spPr>
          <a:xfrm>
            <a:off x="3631360" y="3280851"/>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2863" name="Google Shape;2863;p345"/>
          <p:cNvSpPr txBox="1"/>
          <p:nvPr>
            <p:ph idx="7" type="subTitle"/>
          </p:nvPr>
        </p:nvSpPr>
        <p:spPr>
          <a:xfrm>
            <a:off x="3639010" y="36144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864" name="Google Shape;2864;p345"/>
          <p:cNvSpPr txBox="1"/>
          <p:nvPr>
            <p:ph idx="8" type="title"/>
          </p:nvPr>
        </p:nvSpPr>
        <p:spPr>
          <a:xfrm>
            <a:off x="6215127" y="1830575"/>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2865" name="Google Shape;2865;p345"/>
          <p:cNvSpPr txBox="1"/>
          <p:nvPr>
            <p:ph idx="9" type="subTitle"/>
          </p:nvPr>
        </p:nvSpPr>
        <p:spPr>
          <a:xfrm>
            <a:off x="6219627" y="21402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866" name="Google Shape;2866;p345"/>
          <p:cNvSpPr txBox="1"/>
          <p:nvPr>
            <p:ph idx="13" type="title"/>
          </p:nvPr>
        </p:nvSpPr>
        <p:spPr>
          <a:xfrm>
            <a:off x="6215127" y="3280851"/>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2867" name="Google Shape;2867;p345"/>
          <p:cNvSpPr txBox="1"/>
          <p:nvPr>
            <p:ph idx="14" type="subTitle"/>
          </p:nvPr>
        </p:nvSpPr>
        <p:spPr>
          <a:xfrm>
            <a:off x="6219627" y="36144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868" name="Google Shape;2868;p345"/>
          <p:cNvSpPr txBox="1"/>
          <p:nvPr>
            <p:ph idx="15"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2869" name="Google Shape;2869;p3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CUSTOM_29_1">
    <p:bg>
      <p:bgPr>
        <a:solidFill>
          <a:schemeClr val="dk1"/>
        </a:solidFill>
      </p:bgPr>
    </p:bg>
    <p:spTree>
      <p:nvGrpSpPr>
        <p:cNvPr id="2870" name="Shape 2870"/>
        <p:cNvGrpSpPr/>
        <p:nvPr/>
      </p:nvGrpSpPr>
      <p:grpSpPr>
        <a:xfrm>
          <a:off x="0" y="0"/>
          <a:ext cx="0" cy="0"/>
          <a:chOff x="0" y="0"/>
          <a:chExt cx="0" cy="0"/>
        </a:xfrm>
      </p:grpSpPr>
      <p:sp>
        <p:nvSpPr>
          <p:cNvPr id="2871" name="Google Shape;2871;p346"/>
          <p:cNvSpPr txBox="1"/>
          <p:nvPr>
            <p:ph type="title"/>
          </p:nvPr>
        </p:nvSpPr>
        <p:spPr>
          <a:xfrm>
            <a:off x="1043779" y="3204651"/>
            <a:ext cx="18975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2872" name="Google Shape;2872;p346"/>
          <p:cNvSpPr txBox="1"/>
          <p:nvPr>
            <p:ph idx="1" type="subTitle"/>
          </p:nvPr>
        </p:nvSpPr>
        <p:spPr>
          <a:xfrm>
            <a:off x="1059229" y="35382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873" name="Google Shape;2873;p346"/>
          <p:cNvSpPr txBox="1"/>
          <p:nvPr>
            <p:ph idx="2" type="title"/>
          </p:nvPr>
        </p:nvSpPr>
        <p:spPr>
          <a:xfrm>
            <a:off x="2342317" y="1754375"/>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2874" name="Google Shape;2874;p346"/>
          <p:cNvSpPr txBox="1"/>
          <p:nvPr>
            <p:ph idx="3" type="subTitle"/>
          </p:nvPr>
        </p:nvSpPr>
        <p:spPr>
          <a:xfrm>
            <a:off x="2349967" y="20640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875" name="Google Shape;2875;p346"/>
          <p:cNvSpPr txBox="1"/>
          <p:nvPr>
            <p:ph idx="4" type="title"/>
          </p:nvPr>
        </p:nvSpPr>
        <p:spPr>
          <a:xfrm>
            <a:off x="3631360" y="3204651"/>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2876" name="Google Shape;2876;p346"/>
          <p:cNvSpPr txBox="1"/>
          <p:nvPr>
            <p:ph idx="5" type="subTitle"/>
          </p:nvPr>
        </p:nvSpPr>
        <p:spPr>
          <a:xfrm>
            <a:off x="3639010" y="35382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877" name="Google Shape;2877;p346"/>
          <p:cNvSpPr txBox="1"/>
          <p:nvPr>
            <p:ph idx="6" type="title"/>
          </p:nvPr>
        </p:nvSpPr>
        <p:spPr>
          <a:xfrm>
            <a:off x="4926083" y="1754375"/>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2878" name="Google Shape;2878;p346"/>
          <p:cNvSpPr txBox="1"/>
          <p:nvPr>
            <p:ph idx="7" type="subTitle"/>
          </p:nvPr>
        </p:nvSpPr>
        <p:spPr>
          <a:xfrm>
            <a:off x="4930583" y="20640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879" name="Google Shape;2879;p346"/>
          <p:cNvSpPr txBox="1"/>
          <p:nvPr>
            <p:ph idx="8" type="title"/>
          </p:nvPr>
        </p:nvSpPr>
        <p:spPr>
          <a:xfrm>
            <a:off x="6215127" y="3204651"/>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2880" name="Google Shape;2880;p346"/>
          <p:cNvSpPr txBox="1"/>
          <p:nvPr>
            <p:ph idx="9" type="subTitle"/>
          </p:nvPr>
        </p:nvSpPr>
        <p:spPr>
          <a:xfrm>
            <a:off x="6219627" y="35382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881" name="Google Shape;2881;p346"/>
          <p:cNvSpPr txBox="1"/>
          <p:nvPr>
            <p:ph idx="13"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2700"/>
              <a:buNone/>
              <a:defRPr b="1" sz="3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2882" name="Google Shape;2882;p3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25_1">
    <p:bg>
      <p:bgPr>
        <a:solidFill>
          <a:schemeClr val="accent5"/>
        </a:solidFill>
      </p:bgPr>
    </p:bg>
    <p:spTree>
      <p:nvGrpSpPr>
        <p:cNvPr id="219" name="Shape 219"/>
        <p:cNvGrpSpPr/>
        <p:nvPr/>
      </p:nvGrpSpPr>
      <p:grpSpPr>
        <a:xfrm>
          <a:off x="0" y="0"/>
          <a:ext cx="0" cy="0"/>
          <a:chOff x="0" y="0"/>
          <a:chExt cx="0" cy="0"/>
        </a:xfrm>
      </p:grpSpPr>
      <p:sp>
        <p:nvSpPr>
          <p:cNvPr id="220" name="Google Shape;220;p36"/>
          <p:cNvSpPr/>
          <p:nvPr/>
        </p:nvSpPr>
        <p:spPr>
          <a:xfrm>
            <a:off x="0" y="0"/>
            <a:ext cx="43479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1" name="Google Shape;221;p36"/>
          <p:cNvSpPr txBox="1"/>
          <p:nvPr>
            <p:ph type="title"/>
          </p:nvPr>
        </p:nvSpPr>
        <p:spPr>
          <a:xfrm>
            <a:off x="5024185" y="1440200"/>
            <a:ext cx="3400800" cy="528600"/>
          </a:xfrm>
          <a:prstGeom prst="rect">
            <a:avLst/>
          </a:prstGeom>
        </p:spPr>
        <p:txBody>
          <a:bodyPr anchorCtr="0" anchor="t" bIns="91425" lIns="91425" spcFirstLastPara="1" rIns="91425" wrap="square" tIns="91425">
            <a:noAutofit/>
          </a:bodyPr>
          <a:lstStyle>
            <a:lvl1pPr lvl="0" algn="r">
              <a:lnSpc>
                <a:spcPct val="115000"/>
              </a:lnSpc>
              <a:spcBef>
                <a:spcPts val="0"/>
              </a:spcBef>
              <a:spcAft>
                <a:spcPts val="0"/>
              </a:spcAft>
              <a:buClr>
                <a:schemeClr val="dk1"/>
              </a:buClr>
              <a:buSzPts val="3000"/>
              <a:buNone/>
              <a:defRPr b="1" sz="3000">
                <a:solidFill>
                  <a:schemeClr val="dk1"/>
                </a:solidFill>
              </a:defRPr>
            </a:lvl1pPr>
            <a:lvl2pPr lvl="1">
              <a:spcBef>
                <a:spcPts val="0"/>
              </a:spcBef>
              <a:spcAft>
                <a:spcPts val="0"/>
              </a:spcAft>
              <a:buClr>
                <a:schemeClr val="dk1"/>
              </a:buClr>
              <a:buSzPts val="2000"/>
              <a:buNone/>
              <a:defRPr b="1" sz="2000">
                <a:solidFill>
                  <a:schemeClr val="dk1"/>
                </a:solidFill>
              </a:defRPr>
            </a:lvl2pPr>
            <a:lvl3pPr lvl="2">
              <a:spcBef>
                <a:spcPts val="0"/>
              </a:spcBef>
              <a:spcAft>
                <a:spcPts val="0"/>
              </a:spcAft>
              <a:buClr>
                <a:schemeClr val="dk1"/>
              </a:buClr>
              <a:buSzPts val="2000"/>
              <a:buNone/>
              <a:defRPr b="1" sz="2000">
                <a:solidFill>
                  <a:schemeClr val="dk1"/>
                </a:solidFill>
              </a:defRPr>
            </a:lvl3pPr>
            <a:lvl4pPr lvl="3">
              <a:spcBef>
                <a:spcPts val="0"/>
              </a:spcBef>
              <a:spcAft>
                <a:spcPts val="0"/>
              </a:spcAft>
              <a:buClr>
                <a:schemeClr val="dk1"/>
              </a:buClr>
              <a:buSzPts val="2000"/>
              <a:buNone/>
              <a:defRPr b="1" sz="2000">
                <a:solidFill>
                  <a:schemeClr val="dk1"/>
                </a:solidFill>
              </a:defRPr>
            </a:lvl4pPr>
            <a:lvl5pPr lvl="4">
              <a:spcBef>
                <a:spcPts val="0"/>
              </a:spcBef>
              <a:spcAft>
                <a:spcPts val="0"/>
              </a:spcAft>
              <a:buClr>
                <a:schemeClr val="dk1"/>
              </a:buClr>
              <a:buSzPts val="2000"/>
              <a:buNone/>
              <a:defRPr b="1" sz="2000">
                <a:solidFill>
                  <a:schemeClr val="dk1"/>
                </a:solidFill>
              </a:defRPr>
            </a:lvl5pPr>
            <a:lvl6pPr lvl="5">
              <a:spcBef>
                <a:spcPts val="0"/>
              </a:spcBef>
              <a:spcAft>
                <a:spcPts val="0"/>
              </a:spcAft>
              <a:buClr>
                <a:schemeClr val="dk1"/>
              </a:buClr>
              <a:buSzPts val="2000"/>
              <a:buNone/>
              <a:defRPr b="1" sz="2000">
                <a:solidFill>
                  <a:schemeClr val="dk1"/>
                </a:solidFill>
              </a:defRPr>
            </a:lvl6pPr>
            <a:lvl7pPr lvl="6">
              <a:spcBef>
                <a:spcPts val="0"/>
              </a:spcBef>
              <a:spcAft>
                <a:spcPts val="0"/>
              </a:spcAft>
              <a:buClr>
                <a:schemeClr val="dk1"/>
              </a:buClr>
              <a:buSzPts val="2000"/>
              <a:buNone/>
              <a:defRPr b="1" sz="2000">
                <a:solidFill>
                  <a:schemeClr val="dk1"/>
                </a:solidFill>
              </a:defRPr>
            </a:lvl7pPr>
            <a:lvl8pPr lvl="7">
              <a:spcBef>
                <a:spcPts val="0"/>
              </a:spcBef>
              <a:spcAft>
                <a:spcPts val="0"/>
              </a:spcAft>
              <a:buClr>
                <a:schemeClr val="dk1"/>
              </a:buClr>
              <a:buSzPts val="2000"/>
              <a:buNone/>
              <a:defRPr b="1" sz="2000">
                <a:solidFill>
                  <a:schemeClr val="dk1"/>
                </a:solidFill>
              </a:defRPr>
            </a:lvl8pPr>
            <a:lvl9pPr lvl="8">
              <a:spcBef>
                <a:spcPts val="0"/>
              </a:spcBef>
              <a:spcAft>
                <a:spcPts val="0"/>
              </a:spcAft>
              <a:buClr>
                <a:schemeClr val="dk1"/>
              </a:buClr>
              <a:buSzPts val="2000"/>
              <a:buNone/>
              <a:defRPr b="1" sz="2000">
                <a:solidFill>
                  <a:schemeClr val="dk1"/>
                </a:solidFill>
              </a:defRPr>
            </a:lvl9pPr>
          </a:lstStyle>
          <a:p/>
        </p:txBody>
      </p:sp>
      <p:sp>
        <p:nvSpPr>
          <p:cNvPr id="222" name="Google Shape;222;p36"/>
          <p:cNvSpPr txBox="1"/>
          <p:nvPr>
            <p:ph idx="1" type="subTitle"/>
          </p:nvPr>
        </p:nvSpPr>
        <p:spPr>
          <a:xfrm>
            <a:off x="5024185" y="2263300"/>
            <a:ext cx="3400800" cy="13173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1400"/>
              <a:buFont typeface="Didact Gothic"/>
              <a:buNone/>
              <a:defRPr sz="1400">
                <a:solidFill>
                  <a:schemeClr val="dk1"/>
                </a:solidFill>
                <a:latin typeface="Didact Gothic"/>
                <a:ea typeface="Didact Gothic"/>
                <a:cs typeface="Didact Gothic"/>
                <a:sym typeface="Didact Gothic"/>
              </a:defRPr>
            </a:lvl1pPr>
            <a:lvl2pPr lvl="1">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spcBef>
                <a:spcPts val="1600"/>
              </a:spcBef>
              <a:spcAft>
                <a:spcPts val="160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23" name="Google Shape;223;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4">
  <p:cSld name="CUSTOM_32">
    <p:bg>
      <p:bgPr>
        <a:solidFill>
          <a:schemeClr val="accent5"/>
        </a:solidFill>
      </p:bgPr>
    </p:bg>
    <p:spTree>
      <p:nvGrpSpPr>
        <p:cNvPr id="2883" name="Shape 2883"/>
        <p:cNvGrpSpPr/>
        <p:nvPr/>
      </p:nvGrpSpPr>
      <p:grpSpPr>
        <a:xfrm>
          <a:off x="0" y="0"/>
          <a:ext cx="0" cy="0"/>
          <a:chOff x="0" y="0"/>
          <a:chExt cx="0" cy="0"/>
        </a:xfrm>
      </p:grpSpPr>
      <p:sp>
        <p:nvSpPr>
          <p:cNvPr id="2884" name="Google Shape;2884;p347"/>
          <p:cNvSpPr/>
          <p:nvPr/>
        </p:nvSpPr>
        <p:spPr>
          <a:xfrm rot="10800000">
            <a:off x="5891850" y="-387100"/>
            <a:ext cx="5264100" cy="2697600"/>
          </a:xfrm>
          <a:prstGeom prst="triangle">
            <a:avLst>
              <a:gd fmla="val 50000"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347"/>
          <p:cNvSpPr/>
          <p:nvPr/>
        </p:nvSpPr>
        <p:spPr>
          <a:xfrm>
            <a:off x="-5191825" y="2310500"/>
            <a:ext cx="7403100" cy="3794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347"/>
          <p:cNvSpPr txBox="1"/>
          <p:nvPr>
            <p:ph type="title"/>
          </p:nvPr>
        </p:nvSpPr>
        <p:spPr>
          <a:xfrm>
            <a:off x="862450" y="332445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887" name="Google Shape;2887;p347"/>
          <p:cNvSpPr txBox="1"/>
          <p:nvPr>
            <p:ph idx="1" type="subTitle"/>
          </p:nvPr>
        </p:nvSpPr>
        <p:spPr>
          <a:xfrm>
            <a:off x="424450" y="3583211"/>
            <a:ext cx="2639700" cy="802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888" name="Google Shape;2888;p347"/>
          <p:cNvSpPr txBox="1"/>
          <p:nvPr>
            <p:ph idx="2" type="title"/>
          </p:nvPr>
        </p:nvSpPr>
        <p:spPr>
          <a:xfrm>
            <a:off x="6525755" y="332445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889" name="Google Shape;2889;p347"/>
          <p:cNvSpPr txBox="1"/>
          <p:nvPr>
            <p:ph idx="3" type="subTitle"/>
          </p:nvPr>
        </p:nvSpPr>
        <p:spPr>
          <a:xfrm>
            <a:off x="6087751" y="3583211"/>
            <a:ext cx="2639700" cy="802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890" name="Google Shape;2890;p347"/>
          <p:cNvSpPr txBox="1"/>
          <p:nvPr>
            <p:ph idx="4" type="title"/>
          </p:nvPr>
        </p:nvSpPr>
        <p:spPr>
          <a:xfrm>
            <a:off x="3690150" y="332445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891" name="Google Shape;2891;p347"/>
          <p:cNvSpPr txBox="1"/>
          <p:nvPr>
            <p:ph idx="5" type="subTitle"/>
          </p:nvPr>
        </p:nvSpPr>
        <p:spPr>
          <a:xfrm>
            <a:off x="3252148" y="3583211"/>
            <a:ext cx="2639700" cy="802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892" name="Google Shape;2892;p347"/>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893" name="Google Shape;2893;p3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3">
  <p:cSld name="CUSTOM_32_1">
    <p:bg>
      <p:bgPr>
        <a:solidFill>
          <a:schemeClr val="accent5"/>
        </a:solidFill>
      </p:bgPr>
    </p:bg>
    <p:spTree>
      <p:nvGrpSpPr>
        <p:cNvPr id="2894" name="Shape 2894"/>
        <p:cNvGrpSpPr/>
        <p:nvPr/>
      </p:nvGrpSpPr>
      <p:grpSpPr>
        <a:xfrm>
          <a:off x="0" y="0"/>
          <a:ext cx="0" cy="0"/>
          <a:chOff x="0" y="0"/>
          <a:chExt cx="0" cy="0"/>
        </a:xfrm>
      </p:grpSpPr>
      <p:sp>
        <p:nvSpPr>
          <p:cNvPr id="2895" name="Google Shape;2895;p348"/>
          <p:cNvSpPr/>
          <p:nvPr/>
        </p:nvSpPr>
        <p:spPr>
          <a:xfrm flipH="1" rot="5400000">
            <a:off x="-3170100" y="96925"/>
            <a:ext cx="10676100" cy="48081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348"/>
          <p:cNvSpPr txBox="1"/>
          <p:nvPr>
            <p:ph type="title"/>
          </p:nvPr>
        </p:nvSpPr>
        <p:spPr>
          <a:xfrm>
            <a:off x="5621850" y="1032225"/>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897" name="Google Shape;2897;p348"/>
          <p:cNvSpPr txBox="1"/>
          <p:nvPr>
            <p:ph idx="1" type="subTitle"/>
          </p:nvPr>
        </p:nvSpPr>
        <p:spPr>
          <a:xfrm>
            <a:off x="5295600" y="1276125"/>
            <a:ext cx="2416200" cy="563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898" name="Google Shape;2898;p348"/>
          <p:cNvSpPr txBox="1"/>
          <p:nvPr>
            <p:ph idx="2" type="title"/>
          </p:nvPr>
        </p:nvSpPr>
        <p:spPr>
          <a:xfrm>
            <a:off x="713225" y="2279700"/>
            <a:ext cx="3328800" cy="5841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899" name="Google Shape;2899;p348"/>
          <p:cNvSpPr txBox="1"/>
          <p:nvPr>
            <p:ph idx="3" type="title"/>
          </p:nvPr>
        </p:nvSpPr>
        <p:spPr>
          <a:xfrm>
            <a:off x="5621850" y="246081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900" name="Google Shape;2900;p348"/>
          <p:cNvSpPr txBox="1"/>
          <p:nvPr>
            <p:ph idx="4" type="subTitle"/>
          </p:nvPr>
        </p:nvSpPr>
        <p:spPr>
          <a:xfrm>
            <a:off x="5295600" y="2709472"/>
            <a:ext cx="2416200" cy="563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901" name="Google Shape;2901;p348"/>
          <p:cNvSpPr txBox="1"/>
          <p:nvPr>
            <p:ph idx="5" type="title"/>
          </p:nvPr>
        </p:nvSpPr>
        <p:spPr>
          <a:xfrm>
            <a:off x="5621850" y="3877419"/>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902" name="Google Shape;2902;p348"/>
          <p:cNvSpPr txBox="1"/>
          <p:nvPr>
            <p:ph idx="6" type="subTitle"/>
          </p:nvPr>
        </p:nvSpPr>
        <p:spPr>
          <a:xfrm>
            <a:off x="5295600" y="4126082"/>
            <a:ext cx="2416200" cy="563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903" name="Google Shape;2903;p348"/>
          <p:cNvSpPr/>
          <p:nvPr/>
        </p:nvSpPr>
        <p:spPr>
          <a:xfrm rot="10800000">
            <a:off x="6984125" y="-614375"/>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04" name="Google Shape;2904;p348"/>
          <p:cNvSpPr/>
          <p:nvPr/>
        </p:nvSpPr>
        <p:spPr>
          <a:xfrm rot="10800000">
            <a:off x="7044125" y="-709625"/>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05" name="Google Shape;2905;p348"/>
          <p:cNvSpPr/>
          <p:nvPr/>
        </p:nvSpPr>
        <p:spPr>
          <a:xfrm flipH="1">
            <a:off x="7963400" y="3988625"/>
            <a:ext cx="1355400" cy="13143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06" name="Google Shape;2906;p348"/>
          <p:cNvSpPr/>
          <p:nvPr/>
        </p:nvSpPr>
        <p:spPr>
          <a:xfrm>
            <a:off x="7338200" y="4256000"/>
            <a:ext cx="2913300" cy="13665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3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24">
    <p:bg>
      <p:bgPr>
        <a:solidFill>
          <a:schemeClr val="accent5"/>
        </a:solidFill>
      </p:bgPr>
    </p:bg>
    <p:spTree>
      <p:nvGrpSpPr>
        <p:cNvPr id="2908" name="Shape 2908"/>
        <p:cNvGrpSpPr/>
        <p:nvPr/>
      </p:nvGrpSpPr>
      <p:grpSpPr>
        <a:xfrm>
          <a:off x="0" y="0"/>
          <a:ext cx="0" cy="0"/>
          <a:chOff x="0" y="0"/>
          <a:chExt cx="0" cy="0"/>
        </a:xfrm>
      </p:grpSpPr>
      <p:sp>
        <p:nvSpPr>
          <p:cNvPr id="2909" name="Google Shape;2909;p349"/>
          <p:cNvSpPr txBox="1"/>
          <p:nvPr>
            <p:ph type="title"/>
          </p:nvPr>
        </p:nvSpPr>
        <p:spPr>
          <a:xfrm>
            <a:off x="4260300" y="530725"/>
            <a:ext cx="51954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2910" name="Google Shape;2910;p349"/>
          <p:cNvSpPr/>
          <p:nvPr/>
        </p:nvSpPr>
        <p:spPr>
          <a:xfrm rot="10800000">
            <a:off x="6907925" y="-808550"/>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11" name="Google Shape;2911;p349"/>
          <p:cNvSpPr/>
          <p:nvPr/>
        </p:nvSpPr>
        <p:spPr>
          <a:xfrm rot="10800000">
            <a:off x="6967925" y="-903800"/>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12" name="Google Shape;2912;p3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3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
    <p:bg>
      <p:bgPr>
        <a:solidFill>
          <a:schemeClr val="accent5"/>
        </a:solidFill>
      </p:bgPr>
    </p:bg>
    <p:spTree>
      <p:nvGrpSpPr>
        <p:cNvPr id="2913" name="Shape 2913"/>
        <p:cNvGrpSpPr/>
        <p:nvPr/>
      </p:nvGrpSpPr>
      <p:grpSpPr>
        <a:xfrm>
          <a:off x="0" y="0"/>
          <a:ext cx="0" cy="0"/>
          <a:chOff x="0" y="0"/>
          <a:chExt cx="0" cy="0"/>
        </a:xfrm>
      </p:grpSpPr>
      <p:sp>
        <p:nvSpPr>
          <p:cNvPr id="2914" name="Google Shape;2914;p350"/>
          <p:cNvSpPr/>
          <p:nvPr/>
        </p:nvSpPr>
        <p:spPr>
          <a:xfrm>
            <a:off x="-522475" y="3430700"/>
            <a:ext cx="2292600" cy="208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350"/>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916" name="Google Shape;2916;p350"/>
          <p:cNvSpPr/>
          <p:nvPr/>
        </p:nvSpPr>
        <p:spPr>
          <a:xfrm rot="10800000">
            <a:off x="7261800" y="-552525"/>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350"/>
          <p:cNvSpPr/>
          <p:nvPr/>
        </p:nvSpPr>
        <p:spPr>
          <a:xfrm flipH="1">
            <a:off x="-2363425" y="4490900"/>
            <a:ext cx="5364900" cy="2516400"/>
          </a:xfrm>
          <a:prstGeom prst="triangle">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350"/>
          <p:cNvSpPr/>
          <p:nvPr/>
        </p:nvSpPr>
        <p:spPr>
          <a:xfrm flipH="1" rot="-5400000">
            <a:off x="7959050" y="337625"/>
            <a:ext cx="2457300" cy="11526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3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TITLE_ONLY_1_1">
    <p:bg>
      <p:bgPr>
        <a:solidFill>
          <a:schemeClr val="dk1"/>
        </a:solidFill>
      </p:bgPr>
    </p:bg>
    <p:spTree>
      <p:nvGrpSpPr>
        <p:cNvPr id="2920" name="Shape 2920"/>
        <p:cNvGrpSpPr/>
        <p:nvPr/>
      </p:nvGrpSpPr>
      <p:grpSpPr>
        <a:xfrm>
          <a:off x="0" y="0"/>
          <a:ext cx="0" cy="0"/>
          <a:chOff x="0" y="0"/>
          <a:chExt cx="0" cy="0"/>
        </a:xfrm>
      </p:grpSpPr>
      <p:sp>
        <p:nvSpPr>
          <p:cNvPr id="2921" name="Google Shape;2921;p351"/>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lt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922" name="Google Shape;2922;p351"/>
          <p:cNvSpPr/>
          <p:nvPr/>
        </p:nvSpPr>
        <p:spPr>
          <a:xfrm flipH="1" rot="10800000">
            <a:off x="-229775" y="-360250"/>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351"/>
          <p:cNvSpPr/>
          <p:nvPr/>
        </p:nvSpPr>
        <p:spPr>
          <a:xfrm>
            <a:off x="6989900" y="3447800"/>
            <a:ext cx="5364900" cy="25164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3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4_1">
    <p:bg>
      <p:bgPr>
        <a:solidFill>
          <a:schemeClr val="accent5"/>
        </a:solidFill>
      </p:bgPr>
    </p:bg>
    <p:spTree>
      <p:nvGrpSpPr>
        <p:cNvPr id="2925" name="Shape 2925"/>
        <p:cNvGrpSpPr/>
        <p:nvPr/>
      </p:nvGrpSpPr>
      <p:grpSpPr>
        <a:xfrm>
          <a:off x="0" y="0"/>
          <a:ext cx="0" cy="0"/>
          <a:chOff x="0" y="0"/>
          <a:chExt cx="0" cy="0"/>
        </a:xfrm>
      </p:grpSpPr>
      <p:sp>
        <p:nvSpPr>
          <p:cNvPr id="2926" name="Google Shape;2926;p352"/>
          <p:cNvSpPr txBox="1"/>
          <p:nvPr>
            <p:ph type="title"/>
          </p:nvPr>
        </p:nvSpPr>
        <p:spPr>
          <a:xfrm>
            <a:off x="713225" y="530725"/>
            <a:ext cx="57714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2927" name="Google Shape;2927;p352"/>
          <p:cNvSpPr/>
          <p:nvPr/>
        </p:nvSpPr>
        <p:spPr>
          <a:xfrm rot="10800000">
            <a:off x="-2495250" y="-885400"/>
            <a:ext cx="4317900" cy="2213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35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3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2">
    <p:bg>
      <p:bgPr>
        <a:solidFill>
          <a:schemeClr val="accent5"/>
        </a:solidFill>
      </p:bgPr>
    </p:bg>
    <p:spTree>
      <p:nvGrpSpPr>
        <p:cNvPr id="2929" name="Shape 2929"/>
        <p:cNvGrpSpPr/>
        <p:nvPr/>
      </p:nvGrpSpPr>
      <p:grpSpPr>
        <a:xfrm>
          <a:off x="0" y="0"/>
          <a:ext cx="0" cy="0"/>
          <a:chOff x="0" y="0"/>
          <a:chExt cx="0" cy="0"/>
        </a:xfrm>
      </p:grpSpPr>
      <p:sp>
        <p:nvSpPr>
          <p:cNvPr id="2930" name="Google Shape;2930;p353"/>
          <p:cNvSpPr txBox="1"/>
          <p:nvPr>
            <p:ph type="title"/>
          </p:nvPr>
        </p:nvSpPr>
        <p:spPr>
          <a:xfrm>
            <a:off x="713225" y="530725"/>
            <a:ext cx="73599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931" name="Google Shape;2931;p353"/>
          <p:cNvSpPr/>
          <p:nvPr/>
        </p:nvSpPr>
        <p:spPr>
          <a:xfrm>
            <a:off x="-1776650" y="2701175"/>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32" name="Google Shape;2932;p353"/>
          <p:cNvSpPr/>
          <p:nvPr/>
        </p:nvSpPr>
        <p:spPr>
          <a:xfrm rot="10800000">
            <a:off x="6494725" y="-1182250"/>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33" name="Google Shape;2933;p353"/>
          <p:cNvSpPr/>
          <p:nvPr/>
        </p:nvSpPr>
        <p:spPr>
          <a:xfrm rot="10800000">
            <a:off x="54547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3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TITLE_ONLY_2_1">
    <p:bg>
      <p:bgPr>
        <a:solidFill>
          <a:schemeClr val="accent5"/>
        </a:solidFill>
      </p:bgPr>
    </p:bg>
    <p:spTree>
      <p:nvGrpSpPr>
        <p:cNvPr id="2935" name="Shape 2935"/>
        <p:cNvGrpSpPr/>
        <p:nvPr/>
      </p:nvGrpSpPr>
      <p:grpSpPr>
        <a:xfrm>
          <a:off x="0" y="0"/>
          <a:ext cx="0" cy="0"/>
          <a:chOff x="0" y="0"/>
          <a:chExt cx="0" cy="0"/>
        </a:xfrm>
      </p:grpSpPr>
      <p:sp>
        <p:nvSpPr>
          <p:cNvPr id="2936" name="Google Shape;2936;p354"/>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937" name="Google Shape;2937;p354"/>
          <p:cNvSpPr/>
          <p:nvPr/>
        </p:nvSpPr>
        <p:spPr>
          <a:xfrm flipH="1" rot="10800000">
            <a:off x="-287750" y="-113775"/>
            <a:ext cx="2978700" cy="3082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354"/>
          <p:cNvSpPr/>
          <p:nvPr/>
        </p:nvSpPr>
        <p:spPr>
          <a:xfrm>
            <a:off x="5008975" y="1687000"/>
            <a:ext cx="7403100" cy="3794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3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TITLE_ONLY_3">
    <p:bg>
      <p:bgPr>
        <a:solidFill>
          <a:schemeClr val="accent5"/>
        </a:solidFill>
      </p:bgPr>
    </p:bg>
    <p:spTree>
      <p:nvGrpSpPr>
        <p:cNvPr id="2940" name="Shape 2940"/>
        <p:cNvGrpSpPr/>
        <p:nvPr/>
      </p:nvGrpSpPr>
      <p:grpSpPr>
        <a:xfrm>
          <a:off x="0" y="0"/>
          <a:ext cx="0" cy="0"/>
          <a:chOff x="0" y="0"/>
          <a:chExt cx="0" cy="0"/>
        </a:xfrm>
      </p:grpSpPr>
      <p:sp>
        <p:nvSpPr>
          <p:cNvPr id="2941" name="Google Shape;2941;p355"/>
          <p:cNvSpPr txBox="1"/>
          <p:nvPr>
            <p:ph type="title"/>
          </p:nvPr>
        </p:nvSpPr>
        <p:spPr>
          <a:xfrm>
            <a:off x="716550"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942" name="Google Shape;2942;p355"/>
          <p:cNvSpPr/>
          <p:nvPr/>
        </p:nvSpPr>
        <p:spPr>
          <a:xfrm>
            <a:off x="-1681400"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43" name="Google Shape;2943;p355"/>
          <p:cNvSpPr/>
          <p:nvPr/>
        </p:nvSpPr>
        <p:spPr>
          <a:xfrm rot="10800000">
            <a:off x="6494725" y="-11822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44" name="Google Shape;2944;p355"/>
          <p:cNvSpPr/>
          <p:nvPr/>
        </p:nvSpPr>
        <p:spPr>
          <a:xfrm rot="10800000">
            <a:off x="54547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35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0">
  <p:cSld name="TITLE_AND_BODY_1">
    <p:bg>
      <p:bgPr>
        <a:solidFill>
          <a:schemeClr val="accent5"/>
        </a:solidFill>
      </p:bgPr>
    </p:bg>
    <p:spTree>
      <p:nvGrpSpPr>
        <p:cNvPr id="2946" name="Shape 2946"/>
        <p:cNvGrpSpPr/>
        <p:nvPr/>
      </p:nvGrpSpPr>
      <p:grpSpPr>
        <a:xfrm>
          <a:off x="0" y="0"/>
          <a:ext cx="0" cy="0"/>
          <a:chOff x="0" y="0"/>
          <a:chExt cx="0" cy="0"/>
        </a:xfrm>
      </p:grpSpPr>
      <p:sp>
        <p:nvSpPr>
          <p:cNvPr id="2947" name="Google Shape;2947;p356"/>
          <p:cNvSpPr txBox="1"/>
          <p:nvPr>
            <p:ph type="title"/>
          </p:nvPr>
        </p:nvSpPr>
        <p:spPr>
          <a:xfrm>
            <a:off x="713225"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948" name="Google Shape;2948;p356"/>
          <p:cNvSpPr/>
          <p:nvPr/>
        </p:nvSpPr>
        <p:spPr>
          <a:xfrm>
            <a:off x="-1681400" y="2482100"/>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49" name="Google Shape;2949;p356"/>
          <p:cNvSpPr/>
          <p:nvPr/>
        </p:nvSpPr>
        <p:spPr>
          <a:xfrm rot="10800000">
            <a:off x="6494725" y="-11822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50" name="Google Shape;2950;p356"/>
          <p:cNvSpPr/>
          <p:nvPr/>
        </p:nvSpPr>
        <p:spPr>
          <a:xfrm rot="10800000">
            <a:off x="5515225" y="-1807100"/>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356"/>
          <p:cNvSpPr txBox="1"/>
          <p:nvPr>
            <p:ph idx="1" type="body"/>
          </p:nvPr>
        </p:nvSpPr>
        <p:spPr>
          <a:xfrm>
            <a:off x="713225" y="1424150"/>
            <a:ext cx="7710900" cy="3259800"/>
          </a:xfrm>
          <a:prstGeom prst="rect">
            <a:avLst/>
          </a:prstGeom>
        </p:spPr>
        <p:txBody>
          <a:bodyPr anchorCtr="0" anchor="t" bIns="91425" lIns="91425" spcFirstLastPara="1" rIns="91425" wrap="square" tIns="91425">
            <a:noAutofit/>
          </a:bodyPr>
          <a:lstStyle>
            <a:lvl1pPr indent="-317500" lvl="0" marL="457200" marR="508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2952" name="Google Shape;2952;p35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8">
  <p:cSld name="CUSTOM_21_1">
    <p:bg>
      <p:bgPr>
        <a:solidFill>
          <a:schemeClr val="dk1"/>
        </a:solidFill>
      </p:bgPr>
    </p:bg>
    <p:spTree>
      <p:nvGrpSpPr>
        <p:cNvPr id="224" name="Shape 224"/>
        <p:cNvGrpSpPr/>
        <p:nvPr/>
      </p:nvGrpSpPr>
      <p:grpSpPr>
        <a:xfrm>
          <a:off x="0" y="0"/>
          <a:ext cx="0" cy="0"/>
          <a:chOff x="0" y="0"/>
          <a:chExt cx="0" cy="0"/>
        </a:xfrm>
      </p:grpSpPr>
      <p:sp>
        <p:nvSpPr>
          <p:cNvPr id="225" name="Google Shape;225;p37"/>
          <p:cNvSpPr txBox="1"/>
          <p:nvPr>
            <p:ph idx="1" type="body"/>
          </p:nvPr>
        </p:nvSpPr>
        <p:spPr>
          <a:xfrm>
            <a:off x="713225" y="2347842"/>
            <a:ext cx="4109100" cy="1447500"/>
          </a:xfrm>
          <a:prstGeom prst="rect">
            <a:avLst/>
          </a:prstGeom>
        </p:spPr>
        <p:txBody>
          <a:bodyPr anchorCtr="0" anchor="t" bIns="91425" lIns="91425" spcFirstLastPara="1" rIns="91425" wrap="square" tIns="91425">
            <a:noAutofit/>
          </a:bodyPr>
          <a:lstStyle>
            <a:lvl1pPr indent="-323850" lvl="0" marL="457200">
              <a:lnSpc>
                <a:spcPct val="100000"/>
              </a:lnSpc>
              <a:spcBef>
                <a:spcPts val="0"/>
              </a:spcBef>
              <a:spcAft>
                <a:spcPts val="0"/>
              </a:spcAft>
              <a:buClr>
                <a:srgbClr val="000000"/>
              </a:buClr>
              <a:buSzPts val="1500"/>
              <a:buFont typeface="Montserrat"/>
              <a:buChar char="●"/>
              <a:defRPr>
                <a:solidFill>
                  <a:schemeClr val="lt1"/>
                </a:solidFill>
                <a:latin typeface="Didact Gothic"/>
                <a:ea typeface="Didact Gothic"/>
                <a:cs typeface="Didact Gothic"/>
                <a:sym typeface="Didact Gothic"/>
              </a:defRPr>
            </a:lvl1pPr>
            <a:lvl2pPr indent="-298450" lvl="1" marL="914400">
              <a:spcBef>
                <a:spcPts val="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2pPr>
            <a:lvl3pPr indent="-298450" lvl="2" marL="1371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3pPr>
            <a:lvl4pPr indent="-298450" lvl="3" marL="18288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4pPr>
            <a:lvl5pPr indent="-298450" lvl="4" marL="22860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5pPr>
            <a:lvl6pPr indent="-298450" lvl="5" marL="27432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6pPr>
            <a:lvl7pPr indent="-298450" lvl="6" marL="32004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7pPr>
            <a:lvl8pPr indent="-298450" lvl="7" marL="3657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8pPr>
            <a:lvl9pPr indent="-298450" lvl="8" marL="4114800">
              <a:spcBef>
                <a:spcPts val="1600"/>
              </a:spcBef>
              <a:spcAft>
                <a:spcPts val="1600"/>
              </a:spcAft>
              <a:buClr>
                <a:srgbClr val="000000"/>
              </a:buClr>
              <a:buSzPts val="1100"/>
              <a:buFont typeface="Montserrat"/>
              <a:buChar char="■"/>
              <a:defRPr>
                <a:solidFill>
                  <a:schemeClr val="lt1"/>
                </a:solidFill>
                <a:latin typeface="Didact Gothic"/>
                <a:ea typeface="Didact Gothic"/>
                <a:cs typeface="Didact Gothic"/>
                <a:sym typeface="Didact Gothic"/>
              </a:defRPr>
            </a:lvl9pPr>
          </a:lstStyle>
          <a:p/>
        </p:txBody>
      </p:sp>
      <p:sp>
        <p:nvSpPr>
          <p:cNvPr id="226" name="Google Shape;226;p37"/>
          <p:cNvSpPr txBox="1"/>
          <p:nvPr>
            <p:ph type="title"/>
          </p:nvPr>
        </p:nvSpPr>
        <p:spPr>
          <a:xfrm>
            <a:off x="713225" y="1521325"/>
            <a:ext cx="41091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700"/>
              <a:buNone/>
              <a:defRPr b="1" sz="3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227" name="Google Shape;227;p37"/>
          <p:cNvSpPr/>
          <p:nvPr/>
        </p:nvSpPr>
        <p:spPr>
          <a:xfrm rot="5400000">
            <a:off x="-761012" y="-790512"/>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8" name="Google Shape;228;p37"/>
          <p:cNvSpPr/>
          <p:nvPr/>
        </p:nvSpPr>
        <p:spPr>
          <a:xfrm rot="5400000">
            <a:off x="-856262" y="-1009587"/>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9" name="Google Shape;229;p37"/>
          <p:cNvSpPr/>
          <p:nvPr/>
        </p:nvSpPr>
        <p:spPr>
          <a:xfrm rot="-5400000">
            <a:off x="2896850" y="288000"/>
            <a:ext cx="10141200" cy="4567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1">
  <p:cSld name="TITLE_AND_BODY_1_1">
    <p:bg>
      <p:bgPr>
        <a:solidFill>
          <a:schemeClr val="accent5"/>
        </a:solidFill>
      </p:bgPr>
    </p:bg>
    <p:spTree>
      <p:nvGrpSpPr>
        <p:cNvPr id="2953" name="Shape 2953"/>
        <p:cNvGrpSpPr/>
        <p:nvPr/>
      </p:nvGrpSpPr>
      <p:grpSpPr>
        <a:xfrm>
          <a:off x="0" y="0"/>
          <a:ext cx="0" cy="0"/>
          <a:chOff x="0" y="0"/>
          <a:chExt cx="0" cy="0"/>
        </a:xfrm>
      </p:grpSpPr>
      <p:sp>
        <p:nvSpPr>
          <p:cNvPr id="2954" name="Google Shape;2954;p357"/>
          <p:cNvSpPr txBox="1"/>
          <p:nvPr>
            <p:ph type="title"/>
          </p:nvPr>
        </p:nvSpPr>
        <p:spPr>
          <a:xfrm>
            <a:off x="713225" y="530725"/>
            <a:ext cx="77109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955" name="Google Shape;2955;p357"/>
          <p:cNvSpPr/>
          <p:nvPr/>
        </p:nvSpPr>
        <p:spPr>
          <a:xfrm flipH="1">
            <a:off x="7413700" y="2482100"/>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56" name="Google Shape;2956;p357"/>
          <p:cNvSpPr/>
          <p:nvPr/>
        </p:nvSpPr>
        <p:spPr>
          <a:xfrm flipH="1" rot="10800000">
            <a:off x="-924550" y="-1354075"/>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57" name="Google Shape;2957;p357"/>
          <p:cNvSpPr/>
          <p:nvPr/>
        </p:nvSpPr>
        <p:spPr>
          <a:xfrm flipH="1" rot="10800000">
            <a:off x="-1996725" y="-1985675"/>
            <a:ext cx="5364900" cy="2516400"/>
          </a:xfrm>
          <a:prstGeom prst="triangle">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357"/>
          <p:cNvSpPr txBox="1"/>
          <p:nvPr>
            <p:ph idx="1" type="body"/>
          </p:nvPr>
        </p:nvSpPr>
        <p:spPr>
          <a:xfrm>
            <a:off x="713225" y="1424150"/>
            <a:ext cx="7710900" cy="3259800"/>
          </a:xfrm>
          <a:prstGeom prst="rect">
            <a:avLst/>
          </a:prstGeom>
        </p:spPr>
        <p:txBody>
          <a:bodyPr anchorCtr="0" anchor="t" bIns="91425" lIns="91425" spcFirstLastPara="1" rIns="91425" wrap="square" tIns="91425">
            <a:noAutofit/>
          </a:bodyPr>
          <a:lstStyle>
            <a:lvl1pPr indent="-317500" lvl="0" marL="457200" marR="508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2959" name="Google Shape;2959;p35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5">
  <p:cSld name="CUSTOM_1_1_2">
    <p:bg>
      <p:bgPr>
        <a:solidFill>
          <a:schemeClr val="accent5"/>
        </a:solidFill>
      </p:bgPr>
    </p:bg>
    <p:spTree>
      <p:nvGrpSpPr>
        <p:cNvPr id="2960" name="Shape 2960"/>
        <p:cNvGrpSpPr/>
        <p:nvPr/>
      </p:nvGrpSpPr>
      <p:grpSpPr>
        <a:xfrm>
          <a:off x="0" y="0"/>
          <a:ext cx="0" cy="0"/>
          <a:chOff x="0" y="0"/>
          <a:chExt cx="0" cy="0"/>
        </a:xfrm>
      </p:grpSpPr>
      <p:sp>
        <p:nvSpPr>
          <p:cNvPr id="2961" name="Google Shape;2961;p358"/>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2962" name="Google Shape;2962;p358"/>
          <p:cNvSpPr txBox="1"/>
          <p:nvPr>
            <p:ph idx="2" type="title"/>
          </p:nvPr>
        </p:nvSpPr>
        <p:spPr>
          <a:xfrm>
            <a:off x="1284681" y="3270025"/>
            <a:ext cx="11598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963" name="Google Shape;2963;p358"/>
          <p:cNvSpPr txBox="1"/>
          <p:nvPr>
            <p:ph idx="1" type="subTitle"/>
          </p:nvPr>
        </p:nvSpPr>
        <p:spPr>
          <a:xfrm>
            <a:off x="940581" y="3541195"/>
            <a:ext cx="1848000" cy="208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964" name="Google Shape;2964;p358"/>
          <p:cNvSpPr txBox="1"/>
          <p:nvPr>
            <p:ph idx="3" type="title"/>
          </p:nvPr>
        </p:nvSpPr>
        <p:spPr>
          <a:xfrm>
            <a:off x="6699519" y="3257475"/>
            <a:ext cx="11598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965" name="Google Shape;2965;p358"/>
          <p:cNvSpPr txBox="1"/>
          <p:nvPr>
            <p:ph idx="4" type="subTitle"/>
          </p:nvPr>
        </p:nvSpPr>
        <p:spPr>
          <a:xfrm>
            <a:off x="6355419" y="3520107"/>
            <a:ext cx="1848000" cy="208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966" name="Google Shape;2966;p358"/>
          <p:cNvSpPr txBox="1"/>
          <p:nvPr>
            <p:ph idx="5" type="title"/>
          </p:nvPr>
        </p:nvSpPr>
        <p:spPr>
          <a:xfrm>
            <a:off x="3990022" y="3270025"/>
            <a:ext cx="11598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967" name="Google Shape;2967;p358"/>
          <p:cNvSpPr txBox="1"/>
          <p:nvPr>
            <p:ph idx="6" type="subTitle"/>
          </p:nvPr>
        </p:nvSpPr>
        <p:spPr>
          <a:xfrm>
            <a:off x="3645922" y="3541195"/>
            <a:ext cx="1848000" cy="208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968" name="Google Shape;2968;p35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23">
    <p:bg>
      <p:bgPr>
        <a:solidFill>
          <a:schemeClr val="accent5"/>
        </a:solidFill>
      </p:bgPr>
    </p:bg>
    <p:spTree>
      <p:nvGrpSpPr>
        <p:cNvPr id="2969" name="Shape 2969"/>
        <p:cNvGrpSpPr/>
        <p:nvPr/>
      </p:nvGrpSpPr>
      <p:grpSpPr>
        <a:xfrm>
          <a:off x="0" y="0"/>
          <a:ext cx="0" cy="0"/>
          <a:chOff x="0" y="0"/>
          <a:chExt cx="0" cy="0"/>
        </a:xfrm>
      </p:grpSpPr>
      <p:sp>
        <p:nvSpPr>
          <p:cNvPr id="2970" name="Google Shape;2970;p359"/>
          <p:cNvSpPr/>
          <p:nvPr/>
        </p:nvSpPr>
        <p:spPr>
          <a:xfrm flipH="1">
            <a:off x="4458687" y="-942975"/>
            <a:ext cx="8250600" cy="79998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71" name="Google Shape;2971;p359"/>
          <p:cNvSpPr/>
          <p:nvPr/>
        </p:nvSpPr>
        <p:spPr>
          <a:xfrm>
            <a:off x="3310050" y="1947500"/>
            <a:ext cx="2523900" cy="20247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359"/>
          <p:cNvSpPr/>
          <p:nvPr/>
        </p:nvSpPr>
        <p:spPr>
          <a:xfrm>
            <a:off x="535050" y="1947500"/>
            <a:ext cx="2523900" cy="20247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359"/>
          <p:cNvSpPr/>
          <p:nvPr/>
        </p:nvSpPr>
        <p:spPr>
          <a:xfrm>
            <a:off x="6085050" y="1947500"/>
            <a:ext cx="2523900" cy="20247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359"/>
          <p:cNvSpPr txBox="1"/>
          <p:nvPr>
            <p:ph idx="1" type="subTitle"/>
          </p:nvPr>
        </p:nvSpPr>
        <p:spPr>
          <a:xfrm>
            <a:off x="653699" y="3141175"/>
            <a:ext cx="2286600" cy="753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2975" name="Google Shape;2975;p359"/>
          <p:cNvSpPr txBox="1"/>
          <p:nvPr>
            <p:ph idx="2" type="subTitle"/>
          </p:nvPr>
        </p:nvSpPr>
        <p:spPr>
          <a:xfrm>
            <a:off x="3439674" y="3141175"/>
            <a:ext cx="2286600" cy="753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2976" name="Google Shape;2976;p359"/>
          <p:cNvSpPr txBox="1"/>
          <p:nvPr>
            <p:ph idx="3" type="subTitle"/>
          </p:nvPr>
        </p:nvSpPr>
        <p:spPr>
          <a:xfrm>
            <a:off x="6203701" y="3141175"/>
            <a:ext cx="2286600" cy="753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2977" name="Google Shape;2977;p359"/>
          <p:cNvSpPr txBox="1"/>
          <p:nvPr>
            <p:ph hasCustomPrompt="1" type="title"/>
          </p:nvPr>
        </p:nvSpPr>
        <p:spPr>
          <a:xfrm>
            <a:off x="588299" y="2468125"/>
            <a:ext cx="24174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000"/>
              <a:buNone/>
              <a:defRPr b="1" sz="4000">
                <a:solidFill>
                  <a:schemeClr val="lt1"/>
                </a:solidFill>
              </a:defRPr>
            </a:lvl1pPr>
            <a:lvl2pPr lvl="1" algn="ctr">
              <a:spcBef>
                <a:spcPts val="0"/>
              </a:spcBef>
              <a:spcAft>
                <a:spcPts val="0"/>
              </a:spcAft>
              <a:buClr>
                <a:schemeClr val="lt1"/>
              </a:buClr>
              <a:buSzPts val="4000"/>
              <a:buNone/>
              <a:defRPr sz="4000">
                <a:solidFill>
                  <a:schemeClr val="lt1"/>
                </a:solidFill>
              </a:defRPr>
            </a:lvl2pPr>
            <a:lvl3pPr lvl="2" algn="ctr">
              <a:spcBef>
                <a:spcPts val="0"/>
              </a:spcBef>
              <a:spcAft>
                <a:spcPts val="0"/>
              </a:spcAft>
              <a:buClr>
                <a:schemeClr val="lt1"/>
              </a:buClr>
              <a:buSzPts val="4000"/>
              <a:buNone/>
              <a:defRPr sz="4000">
                <a:solidFill>
                  <a:schemeClr val="lt1"/>
                </a:solidFill>
              </a:defRPr>
            </a:lvl3pPr>
            <a:lvl4pPr lvl="3" algn="ctr">
              <a:spcBef>
                <a:spcPts val="0"/>
              </a:spcBef>
              <a:spcAft>
                <a:spcPts val="0"/>
              </a:spcAft>
              <a:buClr>
                <a:schemeClr val="lt1"/>
              </a:buClr>
              <a:buSzPts val="4000"/>
              <a:buNone/>
              <a:defRPr sz="4000">
                <a:solidFill>
                  <a:schemeClr val="lt1"/>
                </a:solidFill>
              </a:defRPr>
            </a:lvl4pPr>
            <a:lvl5pPr lvl="4" algn="ctr">
              <a:spcBef>
                <a:spcPts val="0"/>
              </a:spcBef>
              <a:spcAft>
                <a:spcPts val="0"/>
              </a:spcAft>
              <a:buClr>
                <a:schemeClr val="lt1"/>
              </a:buClr>
              <a:buSzPts val="4000"/>
              <a:buNone/>
              <a:defRPr sz="4000">
                <a:solidFill>
                  <a:schemeClr val="lt1"/>
                </a:solidFill>
              </a:defRPr>
            </a:lvl5pPr>
            <a:lvl6pPr lvl="5" algn="ctr">
              <a:spcBef>
                <a:spcPts val="0"/>
              </a:spcBef>
              <a:spcAft>
                <a:spcPts val="0"/>
              </a:spcAft>
              <a:buClr>
                <a:schemeClr val="lt1"/>
              </a:buClr>
              <a:buSzPts val="4000"/>
              <a:buNone/>
              <a:defRPr sz="4000">
                <a:solidFill>
                  <a:schemeClr val="lt1"/>
                </a:solidFill>
              </a:defRPr>
            </a:lvl6pPr>
            <a:lvl7pPr lvl="6" algn="ctr">
              <a:spcBef>
                <a:spcPts val="0"/>
              </a:spcBef>
              <a:spcAft>
                <a:spcPts val="0"/>
              </a:spcAft>
              <a:buClr>
                <a:schemeClr val="lt1"/>
              </a:buClr>
              <a:buSzPts val="4000"/>
              <a:buNone/>
              <a:defRPr sz="4000">
                <a:solidFill>
                  <a:schemeClr val="lt1"/>
                </a:solidFill>
              </a:defRPr>
            </a:lvl7pPr>
            <a:lvl8pPr lvl="7" algn="ctr">
              <a:spcBef>
                <a:spcPts val="0"/>
              </a:spcBef>
              <a:spcAft>
                <a:spcPts val="0"/>
              </a:spcAft>
              <a:buClr>
                <a:schemeClr val="lt1"/>
              </a:buClr>
              <a:buSzPts val="4000"/>
              <a:buNone/>
              <a:defRPr sz="4000">
                <a:solidFill>
                  <a:schemeClr val="lt1"/>
                </a:solidFill>
              </a:defRPr>
            </a:lvl8pPr>
            <a:lvl9pPr lvl="8" algn="ctr">
              <a:spcBef>
                <a:spcPts val="0"/>
              </a:spcBef>
              <a:spcAft>
                <a:spcPts val="0"/>
              </a:spcAft>
              <a:buClr>
                <a:schemeClr val="lt1"/>
              </a:buClr>
              <a:buSzPts val="4000"/>
              <a:buNone/>
              <a:defRPr sz="4000">
                <a:solidFill>
                  <a:schemeClr val="lt1"/>
                </a:solidFill>
              </a:defRPr>
            </a:lvl9pPr>
          </a:lstStyle>
          <a:p>
            <a:r>
              <a:t>xx%</a:t>
            </a:r>
          </a:p>
        </p:txBody>
      </p:sp>
      <p:sp>
        <p:nvSpPr>
          <p:cNvPr id="2978" name="Google Shape;2978;p359"/>
          <p:cNvSpPr txBox="1"/>
          <p:nvPr>
            <p:ph hasCustomPrompt="1" idx="4" type="title"/>
          </p:nvPr>
        </p:nvSpPr>
        <p:spPr>
          <a:xfrm>
            <a:off x="3363300" y="2468125"/>
            <a:ext cx="24174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000"/>
              <a:buNone/>
              <a:defRPr b="1" sz="4000">
                <a:solidFill>
                  <a:schemeClr val="lt1"/>
                </a:solidFill>
              </a:defRPr>
            </a:lvl1pPr>
            <a:lvl2pPr lvl="1" algn="ctr">
              <a:spcBef>
                <a:spcPts val="0"/>
              </a:spcBef>
              <a:spcAft>
                <a:spcPts val="0"/>
              </a:spcAft>
              <a:buClr>
                <a:schemeClr val="lt1"/>
              </a:buClr>
              <a:buSzPts val="4000"/>
              <a:buNone/>
              <a:defRPr sz="4000">
                <a:solidFill>
                  <a:schemeClr val="lt1"/>
                </a:solidFill>
              </a:defRPr>
            </a:lvl2pPr>
            <a:lvl3pPr lvl="2" algn="ctr">
              <a:spcBef>
                <a:spcPts val="0"/>
              </a:spcBef>
              <a:spcAft>
                <a:spcPts val="0"/>
              </a:spcAft>
              <a:buClr>
                <a:schemeClr val="lt1"/>
              </a:buClr>
              <a:buSzPts val="4000"/>
              <a:buNone/>
              <a:defRPr sz="4000">
                <a:solidFill>
                  <a:schemeClr val="lt1"/>
                </a:solidFill>
              </a:defRPr>
            </a:lvl3pPr>
            <a:lvl4pPr lvl="3" algn="ctr">
              <a:spcBef>
                <a:spcPts val="0"/>
              </a:spcBef>
              <a:spcAft>
                <a:spcPts val="0"/>
              </a:spcAft>
              <a:buClr>
                <a:schemeClr val="lt1"/>
              </a:buClr>
              <a:buSzPts val="4000"/>
              <a:buNone/>
              <a:defRPr sz="4000">
                <a:solidFill>
                  <a:schemeClr val="lt1"/>
                </a:solidFill>
              </a:defRPr>
            </a:lvl4pPr>
            <a:lvl5pPr lvl="4" algn="ctr">
              <a:spcBef>
                <a:spcPts val="0"/>
              </a:spcBef>
              <a:spcAft>
                <a:spcPts val="0"/>
              </a:spcAft>
              <a:buClr>
                <a:schemeClr val="lt1"/>
              </a:buClr>
              <a:buSzPts val="4000"/>
              <a:buNone/>
              <a:defRPr sz="4000">
                <a:solidFill>
                  <a:schemeClr val="lt1"/>
                </a:solidFill>
              </a:defRPr>
            </a:lvl5pPr>
            <a:lvl6pPr lvl="5" algn="ctr">
              <a:spcBef>
                <a:spcPts val="0"/>
              </a:spcBef>
              <a:spcAft>
                <a:spcPts val="0"/>
              </a:spcAft>
              <a:buClr>
                <a:schemeClr val="lt1"/>
              </a:buClr>
              <a:buSzPts val="4000"/>
              <a:buNone/>
              <a:defRPr sz="4000">
                <a:solidFill>
                  <a:schemeClr val="lt1"/>
                </a:solidFill>
              </a:defRPr>
            </a:lvl6pPr>
            <a:lvl7pPr lvl="6" algn="ctr">
              <a:spcBef>
                <a:spcPts val="0"/>
              </a:spcBef>
              <a:spcAft>
                <a:spcPts val="0"/>
              </a:spcAft>
              <a:buClr>
                <a:schemeClr val="lt1"/>
              </a:buClr>
              <a:buSzPts val="4000"/>
              <a:buNone/>
              <a:defRPr sz="4000">
                <a:solidFill>
                  <a:schemeClr val="lt1"/>
                </a:solidFill>
              </a:defRPr>
            </a:lvl7pPr>
            <a:lvl8pPr lvl="7" algn="ctr">
              <a:spcBef>
                <a:spcPts val="0"/>
              </a:spcBef>
              <a:spcAft>
                <a:spcPts val="0"/>
              </a:spcAft>
              <a:buClr>
                <a:schemeClr val="lt1"/>
              </a:buClr>
              <a:buSzPts val="4000"/>
              <a:buNone/>
              <a:defRPr sz="4000">
                <a:solidFill>
                  <a:schemeClr val="lt1"/>
                </a:solidFill>
              </a:defRPr>
            </a:lvl8pPr>
            <a:lvl9pPr lvl="8" algn="ctr">
              <a:spcBef>
                <a:spcPts val="0"/>
              </a:spcBef>
              <a:spcAft>
                <a:spcPts val="0"/>
              </a:spcAft>
              <a:buClr>
                <a:schemeClr val="lt1"/>
              </a:buClr>
              <a:buSzPts val="4000"/>
              <a:buNone/>
              <a:defRPr sz="4000">
                <a:solidFill>
                  <a:schemeClr val="lt1"/>
                </a:solidFill>
              </a:defRPr>
            </a:lvl9pPr>
          </a:lstStyle>
          <a:p>
            <a:r>
              <a:t>xx%</a:t>
            </a:r>
          </a:p>
        </p:txBody>
      </p:sp>
      <p:sp>
        <p:nvSpPr>
          <p:cNvPr id="2979" name="Google Shape;2979;p359"/>
          <p:cNvSpPr txBox="1"/>
          <p:nvPr>
            <p:ph hasCustomPrompt="1" idx="5" type="title"/>
          </p:nvPr>
        </p:nvSpPr>
        <p:spPr>
          <a:xfrm>
            <a:off x="6138301" y="2468125"/>
            <a:ext cx="24174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000"/>
              <a:buNone/>
              <a:defRPr b="1" sz="4000">
                <a:solidFill>
                  <a:schemeClr val="lt1"/>
                </a:solidFill>
              </a:defRPr>
            </a:lvl1pPr>
            <a:lvl2pPr lvl="1" algn="ctr">
              <a:spcBef>
                <a:spcPts val="0"/>
              </a:spcBef>
              <a:spcAft>
                <a:spcPts val="0"/>
              </a:spcAft>
              <a:buClr>
                <a:schemeClr val="lt1"/>
              </a:buClr>
              <a:buSzPts val="4000"/>
              <a:buNone/>
              <a:defRPr sz="4000">
                <a:solidFill>
                  <a:schemeClr val="lt1"/>
                </a:solidFill>
              </a:defRPr>
            </a:lvl2pPr>
            <a:lvl3pPr lvl="2" algn="ctr">
              <a:spcBef>
                <a:spcPts val="0"/>
              </a:spcBef>
              <a:spcAft>
                <a:spcPts val="0"/>
              </a:spcAft>
              <a:buClr>
                <a:schemeClr val="lt1"/>
              </a:buClr>
              <a:buSzPts val="4000"/>
              <a:buNone/>
              <a:defRPr sz="4000">
                <a:solidFill>
                  <a:schemeClr val="lt1"/>
                </a:solidFill>
              </a:defRPr>
            </a:lvl3pPr>
            <a:lvl4pPr lvl="3" algn="ctr">
              <a:spcBef>
                <a:spcPts val="0"/>
              </a:spcBef>
              <a:spcAft>
                <a:spcPts val="0"/>
              </a:spcAft>
              <a:buClr>
                <a:schemeClr val="lt1"/>
              </a:buClr>
              <a:buSzPts val="4000"/>
              <a:buNone/>
              <a:defRPr sz="4000">
                <a:solidFill>
                  <a:schemeClr val="lt1"/>
                </a:solidFill>
              </a:defRPr>
            </a:lvl4pPr>
            <a:lvl5pPr lvl="4" algn="ctr">
              <a:spcBef>
                <a:spcPts val="0"/>
              </a:spcBef>
              <a:spcAft>
                <a:spcPts val="0"/>
              </a:spcAft>
              <a:buClr>
                <a:schemeClr val="lt1"/>
              </a:buClr>
              <a:buSzPts val="4000"/>
              <a:buNone/>
              <a:defRPr sz="4000">
                <a:solidFill>
                  <a:schemeClr val="lt1"/>
                </a:solidFill>
              </a:defRPr>
            </a:lvl5pPr>
            <a:lvl6pPr lvl="5" algn="ctr">
              <a:spcBef>
                <a:spcPts val="0"/>
              </a:spcBef>
              <a:spcAft>
                <a:spcPts val="0"/>
              </a:spcAft>
              <a:buClr>
                <a:schemeClr val="lt1"/>
              </a:buClr>
              <a:buSzPts val="4000"/>
              <a:buNone/>
              <a:defRPr sz="4000">
                <a:solidFill>
                  <a:schemeClr val="lt1"/>
                </a:solidFill>
              </a:defRPr>
            </a:lvl6pPr>
            <a:lvl7pPr lvl="6" algn="ctr">
              <a:spcBef>
                <a:spcPts val="0"/>
              </a:spcBef>
              <a:spcAft>
                <a:spcPts val="0"/>
              </a:spcAft>
              <a:buClr>
                <a:schemeClr val="lt1"/>
              </a:buClr>
              <a:buSzPts val="4000"/>
              <a:buNone/>
              <a:defRPr sz="4000">
                <a:solidFill>
                  <a:schemeClr val="lt1"/>
                </a:solidFill>
              </a:defRPr>
            </a:lvl7pPr>
            <a:lvl8pPr lvl="7" algn="ctr">
              <a:spcBef>
                <a:spcPts val="0"/>
              </a:spcBef>
              <a:spcAft>
                <a:spcPts val="0"/>
              </a:spcAft>
              <a:buClr>
                <a:schemeClr val="lt1"/>
              </a:buClr>
              <a:buSzPts val="4000"/>
              <a:buNone/>
              <a:defRPr sz="4000">
                <a:solidFill>
                  <a:schemeClr val="lt1"/>
                </a:solidFill>
              </a:defRPr>
            </a:lvl8pPr>
            <a:lvl9pPr lvl="8" algn="ctr">
              <a:spcBef>
                <a:spcPts val="0"/>
              </a:spcBef>
              <a:spcAft>
                <a:spcPts val="0"/>
              </a:spcAft>
              <a:buClr>
                <a:schemeClr val="lt1"/>
              </a:buClr>
              <a:buSzPts val="4000"/>
              <a:buNone/>
              <a:defRPr sz="4000">
                <a:solidFill>
                  <a:schemeClr val="lt1"/>
                </a:solidFill>
              </a:defRPr>
            </a:lvl9pPr>
          </a:lstStyle>
          <a:p>
            <a:r>
              <a:t>xx%</a:t>
            </a:r>
          </a:p>
        </p:txBody>
      </p:sp>
      <p:sp>
        <p:nvSpPr>
          <p:cNvPr id="2980" name="Google Shape;2980;p359"/>
          <p:cNvSpPr txBox="1"/>
          <p:nvPr>
            <p:ph idx="6"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2981" name="Google Shape;2981;p359"/>
          <p:cNvSpPr/>
          <p:nvPr/>
        </p:nvSpPr>
        <p:spPr>
          <a:xfrm flipH="1">
            <a:off x="7169700" y="2391925"/>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82" name="Google Shape;2982;p359"/>
          <p:cNvSpPr/>
          <p:nvPr/>
        </p:nvSpPr>
        <p:spPr>
          <a:xfrm flipH="1" rot="10800000">
            <a:off x="-762425" y="-1182250"/>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83" name="Google Shape;2983;p359"/>
          <p:cNvSpPr/>
          <p:nvPr/>
        </p:nvSpPr>
        <p:spPr>
          <a:xfrm flipH="1" rot="10800000">
            <a:off x="-16814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35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23_1">
    <p:bg>
      <p:bgPr>
        <a:solidFill>
          <a:schemeClr val="dk1"/>
        </a:solidFill>
      </p:bgPr>
    </p:bg>
    <p:spTree>
      <p:nvGrpSpPr>
        <p:cNvPr id="2985" name="Shape 2985"/>
        <p:cNvGrpSpPr/>
        <p:nvPr/>
      </p:nvGrpSpPr>
      <p:grpSpPr>
        <a:xfrm>
          <a:off x="0" y="0"/>
          <a:ext cx="0" cy="0"/>
          <a:chOff x="0" y="0"/>
          <a:chExt cx="0" cy="0"/>
        </a:xfrm>
      </p:grpSpPr>
      <p:sp>
        <p:nvSpPr>
          <p:cNvPr id="2986" name="Google Shape;2986;p360"/>
          <p:cNvSpPr txBox="1"/>
          <p:nvPr>
            <p:ph idx="1" type="subTitle"/>
          </p:nvPr>
        </p:nvSpPr>
        <p:spPr>
          <a:xfrm>
            <a:off x="713250" y="1264629"/>
            <a:ext cx="7717500" cy="36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2987" name="Google Shape;2987;p360"/>
          <p:cNvSpPr txBox="1"/>
          <p:nvPr>
            <p:ph hasCustomPrompt="1" type="title"/>
          </p:nvPr>
        </p:nvSpPr>
        <p:spPr>
          <a:xfrm>
            <a:off x="713227" y="639821"/>
            <a:ext cx="77175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5000"/>
              <a:buNone/>
              <a:defRPr b="1" sz="5000">
                <a:solidFill>
                  <a:schemeClr val="lt1"/>
                </a:solidFill>
              </a:defRPr>
            </a:lvl1pPr>
            <a:lvl2pPr lvl="1" algn="ctr">
              <a:spcBef>
                <a:spcPts val="0"/>
              </a:spcBef>
              <a:spcAft>
                <a:spcPts val="0"/>
              </a:spcAft>
              <a:buClr>
                <a:schemeClr val="lt1"/>
              </a:buClr>
              <a:buSzPts val="5000"/>
              <a:buNone/>
              <a:defRPr b="1" sz="5000">
                <a:solidFill>
                  <a:schemeClr val="lt1"/>
                </a:solidFill>
              </a:defRPr>
            </a:lvl2pPr>
            <a:lvl3pPr lvl="2" algn="ctr">
              <a:spcBef>
                <a:spcPts val="0"/>
              </a:spcBef>
              <a:spcAft>
                <a:spcPts val="0"/>
              </a:spcAft>
              <a:buClr>
                <a:schemeClr val="lt1"/>
              </a:buClr>
              <a:buSzPts val="5000"/>
              <a:buNone/>
              <a:defRPr b="1" sz="5000">
                <a:solidFill>
                  <a:schemeClr val="lt1"/>
                </a:solidFill>
              </a:defRPr>
            </a:lvl3pPr>
            <a:lvl4pPr lvl="3" algn="ctr">
              <a:spcBef>
                <a:spcPts val="0"/>
              </a:spcBef>
              <a:spcAft>
                <a:spcPts val="0"/>
              </a:spcAft>
              <a:buClr>
                <a:schemeClr val="lt1"/>
              </a:buClr>
              <a:buSzPts val="5000"/>
              <a:buNone/>
              <a:defRPr b="1" sz="5000">
                <a:solidFill>
                  <a:schemeClr val="lt1"/>
                </a:solidFill>
              </a:defRPr>
            </a:lvl4pPr>
            <a:lvl5pPr lvl="4" algn="ctr">
              <a:spcBef>
                <a:spcPts val="0"/>
              </a:spcBef>
              <a:spcAft>
                <a:spcPts val="0"/>
              </a:spcAft>
              <a:buClr>
                <a:schemeClr val="lt1"/>
              </a:buClr>
              <a:buSzPts val="5000"/>
              <a:buNone/>
              <a:defRPr b="1" sz="5000">
                <a:solidFill>
                  <a:schemeClr val="lt1"/>
                </a:solidFill>
              </a:defRPr>
            </a:lvl5pPr>
            <a:lvl6pPr lvl="5" algn="ctr">
              <a:spcBef>
                <a:spcPts val="0"/>
              </a:spcBef>
              <a:spcAft>
                <a:spcPts val="0"/>
              </a:spcAft>
              <a:buClr>
                <a:schemeClr val="lt1"/>
              </a:buClr>
              <a:buSzPts val="5000"/>
              <a:buNone/>
              <a:defRPr b="1" sz="5000">
                <a:solidFill>
                  <a:schemeClr val="lt1"/>
                </a:solidFill>
              </a:defRPr>
            </a:lvl6pPr>
            <a:lvl7pPr lvl="6" algn="ctr">
              <a:spcBef>
                <a:spcPts val="0"/>
              </a:spcBef>
              <a:spcAft>
                <a:spcPts val="0"/>
              </a:spcAft>
              <a:buClr>
                <a:schemeClr val="lt1"/>
              </a:buClr>
              <a:buSzPts val="5000"/>
              <a:buNone/>
              <a:defRPr b="1" sz="5000">
                <a:solidFill>
                  <a:schemeClr val="lt1"/>
                </a:solidFill>
              </a:defRPr>
            </a:lvl7pPr>
            <a:lvl8pPr lvl="7" algn="ctr">
              <a:spcBef>
                <a:spcPts val="0"/>
              </a:spcBef>
              <a:spcAft>
                <a:spcPts val="0"/>
              </a:spcAft>
              <a:buClr>
                <a:schemeClr val="lt1"/>
              </a:buClr>
              <a:buSzPts val="5000"/>
              <a:buNone/>
              <a:defRPr b="1" sz="5000">
                <a:solidFill>
                  <a:schemeClr val="lt1"/>
                </a:solidFill>
              </a:defRPr>
            </a:lvl8pPr>
            <a:lvl9pPr lvl="8" algn="ctr">
              <a:spcBef>
                <a:spcPts val="0"/>
              </a:spcBef>
              <a:spcAft>
                <a:spcPts val="0"/>
              </a:spcAft>
              <a:buClr>
                <a:schemeClr val="lt1"/>
              </a:buClr>
              <a:buSzPts val="5000"/>
              <a:buNone/>
              <a:defRPr b="1" sz="5000">
                <a:solidFill>
                  <a:schemeClr val="lt1"/>
                </a:solidFill>
              </a:defRPr>
            </a:lvl9pPr>
          </a:lstStyle>
          <a:p>
            <a:r>
              <a:t>xx%</a:t>
            </a:r>
          </a:p>
        </p:txBody>
      </p:sp>
      <p:sp>
        <p:nvSpPr>
          <p:cNvPr id="2988" name="Google Shape;2988;p360"/>
          <p:cNvSpPr txBox="1"/>
          <p:nvPr>
            <p:ph idx="2" type="subTitle"/>
          </p:nvPr>
        </p:nvSpPr>
        <p:spPr>
          <a:xfrm>
            <a:off x="713250" y="2701904"/>
            <a:ext cx="7717500" cy="36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2989" name="Google Shape;2989;p360"/>
          <p:cNvSpPr txBox="1"/>
          <p:nvPr>
            <p:ph hasCustomPrompt="1" idx="3" type="title"/>
          </p:nvPr>
        </p:nvSpPr>
        <p:spPr>
          <a:xfrm>
            <a:off x="713227" y="2077096"/>
            <a:ext cx="77175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5000"/>
              <a:buNone/>
              <a:defRPr b="1" sz="5000">
                <a:solidFill>
                  <a:schemeClr val="lt1"/>
                </a:solidFill>
              </a:defRPr>
            </a:lvl1pPr>
            <a:lvl2pPr lvl="1" algn="ctr">
              <a:spcBef>
                <a:spcPts val="0"/>
              </a:spcBef>
              <a:spcAft>
                <a:spcPts val="0"/>
              </a:spcAft>
              <a:buClr>
                <a:schemeClr val="lt1"/>
              </a:buClr>
              <a:buSzPts val="5000"/>
              <a:buNone/>
              <a:defRPr b="1" sz="5000">
                <a:solidFill>
                  <a:schemeClr val="lt1"/>
                </a:solidFill>
              </a:defRPr>
            </a:lvl2pPr>
            <a:lvl3pPr lvl="2" algn="ctr">
              <a:spcBef>
                <a:spcPts val="0"/>
              </a:spcBef>
              <a:spcAft>
                <a:spcPts val="0"/>
              </a:spcAft>
              <a:buClr>
                <a:schemeClr val="lt1"/>
              </a:buClr>
              <a:buSzPts val="5000"/>
              <a:buNone/>
              <a:defRPr b="1" sz="5000">
                <a:solidFill>
                  <a:schemeClr val="lt1"/>
                </a:solidFill>
              </a:defRPr>
            </a:lvl3pPr>
            <a:lvl4pPr lvl="3" algn="ctr">
              <a:spcBef>
                <a:spcPts val="0"/>
              </a:spcBef>
              <a:spcAft>
                <a:spcPts val="0"/>
              </a:spcAft>
              <a:buClr>
                <a:schemeClr val="lt1"/>
              </a:buClr>
              <a:buSzPts val="5000"/>
              <a:buNone/>
              <a:defRPr b="1" sz="5000">
                <a:solidFill>
                  <a:schemeClr val="lt1"/>
                </a:solidFill>
              </a:defRPr>
            </a:lvl4pPr>
            <a:lvl5pPr lvl="4" algn="ctr">
              <a:spcBef>
                <a:spcPts val="0"/>
              </a:spcBef>
              <a:spcAft>
                <a:spcPts val="0"/>
              </a:spcAft>
              <a:buClr>
                <a:schemeClr val="lt1"/>
              </a:buClr>
              <a:buSzPts val="5000"/>
              <a:buNone/>
              <a:defRPr b="1" sz="5000">
                <a:solidFill>
                  <a:schemeClr val="lt1"/>
                </a:solidFill>
              </a:defRPr>
            </a:lvl5pPr>
            <a:lvl6pPr lvl="5" algn="ctr">
              <a:spcBef>
                <a:spcPts val="0"/>
              </a:spcBef>
              <a:spcAft>
                <a:spcPts val="0"/>
              </a:spcAft>
              <a:buClr>
                <a:schemeClr val="lt1"/>
              </a:buClr>
              <a:buSzPts val="5000"/>
              <a:buNone/>
              <a:defRPr b="1" sz="5000">
                <a:solidFill>
                  <a:schemeClr val="lt1"/>
                </a:solidFill>
              </a:defRPr>
            </a:lvl6pPr>
            <a:lvl7pPr lvl="6" algn="ctr">
              <a:spcBef>
                <a:spcPts val="0"/>
              </a:spcBef>
              <a:spcAft>
                <a:spcPts val="0"/>
              </a:spcAft>
              <a:buClr>
                <a:schemeClr val="lt1"/>
              </a:buClr>
              <a:buSzPts val="5000"/>
              <a:buNone/>
              <a:defRPr b="1" sz="5000">
                <a:solidFill>
                  <a:schemeClr val="lt1"/>
                </a:solidFill>
              </a:defRPr>
            </a:lvl7pPr>
            <a:lvl8pPr lvl="7" algn="ctr">
              <a:spcBef>
                <a:spcPts val="0"/>
              </a:spcBef>
              <a:spcAft>
                <a:spcPts val="0"/>
              </a:spcAft>
              <a:buClr>
                <a:schemeClr val="lt1"/>
              </a:buClr>
              <a:buSzPts val="5000"/>
              <a:buNone/>
              <a:defRPr b="1" sz="5000">
                <a:solidFill>
                  <a:schemeClr val="lt1"/>
                </a:solidFill>
              </a:defRPr>
            </a:lvl8pPr>
            <a:lvl9pPr lvl="8" algn="ctr">
              <a:spcBef>
                <a:spcPts val="0"/>
              </a:spcBef>
              <a:spcAft>
                <a:spcPts val="0"/>
              </a:spcAft>
              <a:buClr>
                <a:schemeClr val="lt1"/>
              </a:buClr>
              <a:buSzPts val="5000"/>
              <a:buNone/>
              <a:defRPr b="1" sz="5000">
                <a:solidFill>
                  <a:schemeClr val="lt1"/>
                </a:solidFill>
              </a:defRPr>
            </a:lvl9pPr>
          </a:lstStyle>
          <a:p>
            <a:r>
              <a:t>xx%</a:t>
            </a:r>
          </a:p>
        </p:txBody>
      </p:sp>
      <p:sp>
        <p:nvSpPr>
          <p:cNvPr id="2990" name="Google Shape;2990;p360"/>
          <p:cNvSpPr txBox="1"/>
          <p:nvPr>
            <p:ph idx="4" type="subTitle"/>
          </p:nvPr>
        </p:nvSpPr>
        <p:spPr>
          <a:xfrm>
            <a:off x="713250" y="4139179"/>
            <a:ext cx="7717500" cy="36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2991" name="Google Shape;2991;p360"/>
          <p:cNvSpPr txBox="1"/>
          <p:nvPr>
            <p:ph hasCustomPrompt="1" idx="5" type="title"/>
          </p:nvPr>
        </p:nvSpPr>
        <p:spPr>
          <a:xfrm>
            <a:off x="713227" y="3514371"/>
            <a:ext cx="77175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5000"/>
              <a:buNone/>
              <a:defRPr b="1" sz="5000">
                <a:solidFill>
                  <a:schemeClr val="lt1"/>
                </a:solidFill>
              </a:defRPr>
            </a:lvl1pPr>
            <a:lvl2pPr lvl="1" algn="ctr">
              <a:spcBef>
                <a:spcPts val="0"/>
              </a:spcBef>
              <a:spcAft>
                <a:spcPts val="0"/>
              </a:spcAft>
              <a:buClr>
                <a:schemeClr val="lt1"/>
              </a:buClr>
              <a:buSzPts val="5000"/>
              <a:buNone/>
              <a:defRPr b="1" sz="5000">
                <a:solidFill>
                  <a:schemeClr val="lt1"/>
                </a:solidFill>
              </a:defRPr>
            </a:lvl2pPr>
            <a:lvl3pPr lvl="2" algn="ctr">
              <a:spcBef>
                <a:spcPts val="0"/>
              </a:spcBef>
              <a:spcAft>
                <a:spcPts val="0"/>
              </a:spcAft>
              <a:buClr>
                <a:schemeClr val="lt1"/>
              </a:buClr>
              <a:buSzPts val="5000"/>
              <a:buNone/>
              <a:defRPr b="1" sz="5000">
                <a:solidFill>
                  <a:schemeClr val="lt1"/>
                </a:solidFill>
              </a:defRPr>
            </a:lvl3pPr>
            <a:lvl4pPr lvl="3" algn="ctr">
              <a:spcBef>
                <a:spcPts val="0"/>
              </a:spcBef>
              <a:spcAft>
                <a:spcPts val="0"/>
              </a:spcAft>
              <a:buClr>
                <a:schemeClr val="lt1"/>
              </a:buClr>
              <a:buSzPts val="5000"/>
              <a:buNone/>
              <a:defRPr b="1" sz="5000">
                <a:solidFill>
                  <a:schemeClr val="lt1"/>
                </a:solidFill>
              </a:defRPr>
            </a:lvl4pPr>
            <a:lvl5pPr lvl="4" algn="ctr">
              <a:spcBef>
                <a:spcPts val="0"/>
              </a:spcBef>
              <a:spcAft>
                <a:spcPts val="0"/>
              </a:spcAft>
              <a:buClr>
                <a:schemeClr val="lt1"/>
              </a:buClr>
              <a:buSzPts val="5000"/>
              <a:buNone/>
              <a:defRPr b="1" sz="5000">
                <a:solidFill>
                  <a:schemeClr val="lt1"/>
                </a:solidFill>
              </a:defRPr>
            </a:lvl5pPr>
            <a:lvl6pPr lvl="5" algn="ctr">
              <a:spcBef>
                <a:spcPts val="0"/>
              </a:spcBef>
              <a:spcAft>
                <a:spcPts val="0"/>
              </a:spcAft>
              <a:buClr>
                <a:schemeClr val="lt1"/>
              </a:buClr>
              <a:buSzPts val="5000"/>
              <a:buNone/>
              <a:defRPr b="1" sz="5000">
                <a:solidFill>
                  <a:schemeClr val="lt1"/>
                </a:solidFill>
              </a:defRPr>
            </a:lvl6pPr>
            <a:lvl7pPr lvl="6" algn="ctr">
              <a:spcBef>
                <a:spcPts val="0"/>
              </a:spcBef>
              <a:spcAft>
                <a:spcPts val="0"/>
              </a:spcAft>
              <a:buClr>
                <a:schemeClr val="lt1"/>
              </a:buClr>
              <a:buSzPts val="5000"/>
              <a:buNone/>
              <a:defRPr b="1" sz="5000">
                <a:solidFill>
                  <a:schemeClr val="lt1"/>
                </a:solidFill>
              </a:defRPr>
            </a:lvl7pPr>
            <a:lvl8pPr lvl="7" algn="ctr">
              <a:spcBef>
                <a:spcPts val="0"/>
              </a:spcBef>
              <a:spcAft>
                <a:spcPts val="0"/>
              </a:spcAft>
              <a:buClr>
                <a:schemeClr val="lt1"/>
              </a:buClr>
              <a:buSzPts val="5000"/>
              <a:buNone/>
              <a:defRPr b="1" sz="5000">
                <a:solidFill>
                  <a:schemeClr val="lt1"/>
                </a:solidFill>
              </a:defRPr>
            </a:lvl8pPr>
            <a:lvl9pPr lvl="8" algn="ctr">
              <a:spcBef>
                <a:spcPts val="0"/>
              </a:spcBef>
              <a:spcAft>
                <a:spcPts val="0"/>
              </a:spcAft>
              <a:buClr>
                <a:schemeClr val="lt1"/>
              </a:buClr>
              <a:buSzPts val="5000"/>
              <a:buNone/>
              <a:defRPr b="1" sz="5000">
                <a:solidFill>
                  <a:schemeClr val="lt1"/>
                </a:solidFill>
              </a:defRPr>
            </a:lvl9pPr>
          </a:lstStyle>
          <a:p>
            <a:r>
              <a:t>xx%</a:t>
            </a:r>
          </a:p>
        </p:txBody>
      </p:sp>
      <p:sp>
        <p:nvSpPr>
          <p:cNvPr id="2992" name="Google Shape;2992;p360"/>
          <p:cNvSpPr/>
          <p:nvPr/>
        </p:nvSpPr>
        <p:spPr>
          <a:xfrm rot="10800000">
            <a:off x="5913650" y="-411375"/>
            <a:ext cx="5264100" cy="2697600"/>
          </a:xfrm>
          <a:prstGeom prst="triangle">
            <a:avLst>
              <a:gd fmla="val 50000" name="adj"/>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360"/>
          <p:cNvSpPr/>
          <p:nvPr/>
        </p:nvSpPr>
        <p:spPr>
          <a:xfrm>
            <a:off x="-5191825" y="2310500"/>
            <a:ext cx="7403100" cy="3794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360"/>
          <p:cNvSpPr/>
          <p:nvPr/>
        </p:nvSpPr>
        <p:spPr>
          <a:xfrm flipH="1">
            <a:off x="-924100" y="3997950"/>
            <a:ext cx="3329700" cy="1561800"/>
          </a:xfrm>
          <a:prstGeom prst="triangle">
            <a:avLst>
              <a:gd fmla="val 50000" name="adj"/>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36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34">
    <p:spTree>
      <p:nvGrpSpPr>
        <p:cNvPr id="2996" name="Shape 2996"/>
        <p:cNvGrpSpPr/>
        <p:nvPr/>
      </p:nvGrpSpPr>
      <p:grpSpPr>
        <a:xfrm>
          <a:off x="0" y="0"/>
          <a:ext cx="0" cy="0"/>
          <a:chOff x="0" y="0"/>
          <a:chExt cx="0" cy="0"/>
        </a:xfrm>
      </p:grpSpPr>
      <p:sp>
        <p:nvSpPr>
          <p:cNvPr id="2997" name="Google Shape;2997;p361"/>
          <p:cNvSpPr txBox="1"/>
          <p:nvPr>
            <p:ph type="title"/>
          </p:nvPr>
        </p:nvSpPr>
        <p:spPr>
          <a:xfrm>
            <a:off x="716550"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998" name="Google Shape;2998;p361"/>
          <p:cNvSpPr/>
          <p:nvPr/>
        </p:nvSpPr>
        <p:spPr>
          <a:xfrm>
            <a:off x="-1681400"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99" name="Google Shape;2999;p361"/>
          <p:cNvSpPr/>
          <p:nvPr/>
        </p:nvSpPr>
        <p:spPr>
          <a:xfrm rot="10800000">
            <a:off x="6494725" y="-11822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00" name="Google Shape;3000;p361"/>
          <p:cNvSpPr/>
          <p:nvPr/>
        </p:nvSpPr>
        <p:spPr>
          <a:xfrm rot="10800000">
            <a:off x="54547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361"/>
          <p:cNvSpPr txBox="1"/>
          <p:nvPr>
            <p:ph idx="2" type="title"/>
          </p:nvPr>
        </p:nvSpPr>
        <p:spPr>
          <a:xfrm>
            <a:off x="928050" y="3565775"/>
            <a:ext cx="15096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002" name="Google Shape;3002;p361"/>
          <p:cNvSpPr txBox="1"/>
          <p:nvPr>
            <p:ph idx="1" type="subTitle"/>
          </p:nvPr>
        </p:nvSpPr>
        <p:spPr>
          <a:xfrm>
            <a:off x="758850" y="3950490"/>
            <a:ext cx="1848000" cy="390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003" name="Google Shape;3003;p361"/>
          <p:cNvSpPr txBox="1"/>
          <p:nvPr>
            <p:ph idx="3" type="title"/>
          </p:nvPr>
        </p:nvSpPr>
        <p:spPr>
          <a:xfrm>
            <a:off x="6686827" y="3565775"/>
            <a:ext cx="15096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004" name="Google Shape;3004;p361"/>
          <p:cNvSpPr txBox="1"/>
          <p:nvPr>
            <p:ph idx="4" type="subTitle"/>
          </p:nvPr>
        </p:nvSpPr>
        <p:spPr>
          <a:xfrm>
            <a:off x="6517622" y="3950490"/>
            <a:ext cx="1848000" cy="390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005" name="Google Shape;3005;p361"/>
          <p:cNvSpPr txBox="1"/>
          <p:nvPr>
            <p:ph idx="5" type="title"/>
          </p:nvPr>
        </p:nvSpPr>
        <p:spPr>
          <a:xfrm>
            <a:off x="3815126" y="3565775"/>
            <a:ext cx="15096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006" name="Google Shape;3006;p361"/>
          <p:cNvSpPr txBox="1"/>
          <p:nvPr>
            <p:ph idx="6" type="subTitle"/>
          </p:nvPr>
        </p:nvSpPr>
        <p:spPr>
          <a:xfrm>
            <a:off x="3645921" y="3950490"/>
            <a:ext cx="1848000" cy="390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007" name="Google Shape;3007;p361"/>
          <p:cNvSpPr txBox="1"/>
          <p:nvPr>
            <p:ph hasCustomPrompt="1" idx="7" type="title"/>
          </p:nvPr>
        </p:nvSpPr>
        <p:spPr>
          <a:xfrm>
            <a:off x="4006513" y="2497875"/>
            <a:ext cx="1131000" cy="390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2500"/>
              <a:buNone/>
              <a:defRPr b="1" sz="2500">
                <a:solidFill>
                  <a:schemeClr val="dk1"/>
                </a:solidFill>
              </a:defRPr>
            </a:lvl1pPr>
            <a:lvl2pPr lvl="1" algn="ctr">
              <a:spcBef>
                <a:spcPts val="0"/>
              </a:spcBef>
              <a:spcAft>
                <a:spcPts val="0"/>
              </a:spcAft>
              <a:buClr>
                <a:schemeClr val="dk1"/>
              </a:buClr>
              <a:buSzPts val="2500"/>
              <a:buNone/>
              <a:defRPr b="1" sz="2500">
                <a:solidFill>
                  <a:schemeClr val="dk1"/>
                </a:solidFill>
              </a:defRPr>
            </a:lvl2pPr>
            <a:lvl3pPr lvl="2" algn="ctr">
              <a:spcBef>
                <a:spcPts val="0"/>
              </a:spcBef>
              <a:spcAft>
                <a:spcPts val="0"/>
              </a:spcAft>
              <a:buClr>
                <a:schemeClr val="dk1"/>
              </a:buClr>
              <a:buSzPts val="2500"/>
              <a:buNone/>
              <a:defRPr b="1" sz="2500">
                <a:solidFill>
                  <a:schemeClr val="dk1"/>
                </a:solidFill>
              </a:defRPr>
            </a:lvl3pPr>
            <a:lvl4pPr lvl="3" algn="ctr">
              <a:spcBef>
                <a:spcPts val="0"/>
              </a:spcBef>
              <a:spcAft>
                <a:spcPts val="0"/>
              </a:spcAft>
              <a:buClr>
                <a:schemeClr val="dk1"/>
              </a:buClr>
              <a:buSzPts val="2500"/>
              <a:buNone/>
              <a:defRPr b="1" sz="2500">
                <a:solidFill>
                  <a:schemeClr val="dk1"/>
                </a:solidFill>
              </a:defRPr>
            </a:lvl4pPr>
            <a:lvl5pPr lvl="4" algn="ctr">
              <a:spcBef>
                <a:spcPts val="0"/>
              </a:spcBef>
              <a:spcAft>
                <a:spcPts val="0"/>
              </a:spcAft>
              <a:buClr>
                <a:schemeClr val="dk1"/>
              </a:buClr>
              <a:buSzPts val="2500"/>
              <a:buNone/>
              <a:defRPr b="1" sz="2500">
                <a:solidFill>
                  <a:schemeClr val="dk1"/>
                </a:solidFill>
              </a:defRPr>
            </a:lvl5pPr>
            <a:lvl6pPr lvl="5" algn="ctr">
              <a:spcBef>
                <a:spcPts val="0"/>
              </a:spcBef>
              <a:spcAft>
                <a:spcPts val="0"/>
              </a:spcAft>
              <a:buClr>
                <a:schemeClr val="dk1"/>
              </a:buClr>
              <a:buSzPts val="2500"/>
              <a:buNone/>
              <a:defRPr b="1" sz="2500">
                <a:solidFill>
                  <a:schemeClr val="dk1"/>
                </a:solidFill>
              </a:defRPr>
            </a:lvl6pPr>
            <a:lvl7pPr lvl="6" algn="ctr">
              <a:spcBef>
                <a:spcPts val="0"/>
              </a:spcBef>
              <a:spcAft>
                <a:spcPts val="0"/>
              </a:spcAft>
              <a:buClr>
                <a:schemeClr val="dk1"/>
              </a:buClr>
              <a:buSzPts val="2500"/>
              <a:buNone/>
              <a:defRPr b="1" sz="2500">
                <a:solidFill>
                  <a:schemeClr val="dk1"/>
                </a:solidFill>
              </a:defRPr>
            </a:lvl7pPr>
            <a:lvl8pPr lvl="7" algn="ctr">
              <a:spcBef>
                <a:spcPts val="0"/>
              </a:spcBef>
              <a:spcAft>
                <a:spcPts val="0"/>
              </a:spcAft>
              <a:buClr>
                <a:schemeClr val="dk1"/>
              </a:buClr>
              <a:buSzPts val="2500"/>
              <a:buNone/>
              <a:defRPr b="1" sz="2500">
                <a:solidFill>
                  <a:schemeClr val="dk1"/>
                </a:solidFill>
              </a:defRPr>
            </a:lvl8pPr>
            <a:lvl9pPr lvl="8" algn="ctr">
              <a:spcBef>
                <a:spcPts val="0"/>
              </a:spcBef>
              <a:spcAft>
                <a:spcPts val="0"/>
              </a:spcAft>
              <a:buClr>
                <a:schemeClr val="dk1"/>
              </a:buClr>
              <a:buSzPts val="2500"/>
              <a:buNone/>
              <a:defRPr b="1" sz="2500">
                <a:solidFill>
                  <a:schemeClr val="dk1"/>
                </a:solidFill>
              </a:defRPr>
            </a:lvl9pPr>
          </a:lstStyle>
          <a:p>
            <a:r>
              <a:t>xx%</a:t>
            </a:r>
          </a:p>
        </p:txBody>
      </p:sp>
      <p:sp>
        <p:nvSpPr>
          <p:cNvPr id="3008" name="Google Shape;3008;p361"/>
          <p:cNvSpPr txBox="1"/>
          <p:nvPr>
            <p:ph hasCustomPrompt="1" idx="8" type="title"/>
          </p:nvPr>
        </p:nvSpPr>
        <p:spPr>
          <a:xfrm>
            <a:off x="1117350" y="2497873"/>
            <a:ext cx="1131000" cy="390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2500"/>
              <a:buNone/>
              <a:defRPr b="1" sz="2500">
                <a:solidFill>
                  <a:schemeClr val="dk1"/>
                </a:solidFill>
              </a:defRPr>
            </a:lvl1pPr>
            <a:lvl2pPr lvl="1" algn="ctr">
              <a:spcBef>
                <a:spcPts val="0"/>
              </a:spcBef>
              <a:spcAft>
                <a:spcPts val="0"/>
              </a:spcAft>
              <a:buClr>
                <a:schemeClr val="dk1"/>
              </a:buClr>
              <a:buSzPts val="2500"/>
              <a:buNone/>
              <a:defRPr b="1" sz="2500">
                <a:solidFill>
                  <a:schemeClr val="dk1"/>
                </a:solidFill>
              </a:defRPr>
            </a:lvl2pPr>
            <a:lvl3pPr lvl="2" algn="ctr">
              <a:spcBef>
                <a:spcPts val="0"/>
              </a:spcBef>
              <a:spcAft>
                <a:spcPts val="0"/>
              </a:spcAft>
              <a:buClr>
                <a:schemeClr val="dk1"/>
              </a:buClr>
              <a:buSzPts val="2500"/>
              <a:buNone/>
              <a:defRPr b="1" sz="2500">
                <a:solidFill>
                  <a:schemeClr val="dk1"/>
                </a:solidFill>
              </a:defRPr>
            </a:lvl3pPr>
            <a:lvl4pPr lvl="3" algn="ctr">
              <a:spcBef>
                <a:spcPts val="0"/>
              </a:spcBef>
              <a:spcAft>
                <a:spcPts val="0"/>
              </a:spcAft>
              <a:buClr>
                <a:schemeClr val="dk1"/>
              </a:buClr>
              <a:buSzPts val="2500"/>
              <a:buNone/>
              <a:defRPr b="1" sz="2500">
                <a:solidFill>
                  <a:schemeClr val="dk1"/>
                </a:solidFill>
              </a:defRPr>
            </a:lvl4pPr>
            <a:lvl5pPr lvl="4" algn="ctr">
              <a:spcBef>
                <a:spcPts val="0"/>
              </a:spcBef>
              <a:spcAft>
                <a:spcPts val="0"/>
              </a:spcAft>
              <a:buClr>
                <a:schemeClr val="dk1"/>
              </a:buClr>
              <a:buSzPts val="2500"/>
              <a:buNone/>
              <a:defRPr b="1" sz="2500">
                <a:solidFill>
                  <a:schemeClr val="dk1"/>
                </a:solidFill>
              </a:defRPr>
            </a:lvl5pPr>
            <a:lvl6pPr lvl="5" algn="ctr">
              <a:spcBef>
                <a:spcPts val="0"/>
              </a:spcBef>
              <a:spcAft>
                <a:spcPts val="0"/>
              </a:spcAft>
              <a:buClr>
                <a:schemeClr val="dk1"/>
              </a:buClr>
              <a:buSzPts val="2500"/>
              <a:buNone/>
              <a:defRPr b="1" sz="2500">
                <a:solidFill>
                  <a:schemeClr val="dk1"/>
                </a:solidFill>
              </a:defRPr>
            </a:lvl6pPr>
            <a:lvl7pPr lvl="6" algn="ctr">
              <a:spcBef>
                <a:spcPts val="0"/>
              </a:spcBef>
              <a:spcAft>
                <a:spcPts val="0"/>
              </a:spcAft>
              <a:buClr>
                <a:schemeClr val="dk1"/>
              </a:buClr>
              <a:buSzPts val="2500"/>
              <a:buNone/>
              <a:defRPr b="1" sz="2500">
                <a:solidFill>
                  <a:schemeClr val="dk1"/>
                </a:solidFill>
              </a:defRPr>
            </a:lvl7pPr>
            <a:lvl8pPr lvl="7" algn="ctr">
              <a:spcBef>
                <a:spcPts val="0"/>
              </a:spcBef>
              <a:spcAft>
                <a:spcPts val="0"/>
              </a:spcAft>
              <a:buClr>
                <a:schemeClr val="dk1"/>
              </a:buClr>
              <a:buSzPts val="2500"/>
              <a:buNone/>
              <a:defRPr b="1" sz="2500">
                <a:solidFill>
                  <a:schemeClr val="dk1"/>
                </a:solidFill>
              </a:defRPr>
            </a:lvl8pPr>
            <a:lvl9pPr lvl="8" algn="ctr">
              <a:spcBef>
                <a:spcPts val="0"/>
              </a:spcBef>
              <a:spcAft>
                <a:spcPts val="0"/>
              </a:spcAft>
              <a:buClr>
                <a:schemeClr val="dk1"/>
              </a:buClr>
              <a:buSzPts val="2500"/>
              <a:buNone/>
              <a:defRPr b="1" sz="2500">
                <a:solidFill>
                  <a:schemeClr val="dk1"/>
                </a:solidFill>
              </a:defRPr>
            </a:lvl9pPr>
          </a:lstStyle>
          <a:p>
            <a:r>
              <a:t>xx%</a:t>
            </a:r>
          </a:p>
        </p:txBody>
      </p:sp>
      <p:sp>
        <p:nvSpPr>
          <p:cNvPr id="3009" name="Google Shape;3009;p361"/>
          <p:cNvSpPr txBox="1"/>
          <p:nvPr>
            <p:ph hasCustomPrompt="1" idx="9" type="title"/>
          </p:nvPr>
        </p:nvSpPr>
        <p:spPr>
          <a:xfrm>
            <a:off x="6876113" y="2497873"/>
            <a:ext cx="1131000" cy="390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2500"/>
              <a:buNone/>
              <a:defRPr b="1" sz="2500">
                <a:solidFill>
                  <a:schemeClr val="dk1"/>
                </a:solidFill>
              </a:defRPr>
            </a:lvl1pPr>
            <a:lvl2pPr lvl="1" algn="ctr">
              <a:spcBef>
                <a:spcPts val="0"/>
              </a:spcBef>
              <a:spcAft>
                <a:spcPts val="0"/>
              </a:spcAft>
              <a:buClr>
                <a:schemeClr val="dk1"/>
              </a:buClr>
              <a:buSzPts val="2500"/>
              <a:buNone/>
              <a:defRPr b="1" sz="2500">
                <a:solidFill>
                  <a:schemeClr val="dk1"/>
                </a:solidFill>
              </a:defRPr>
            </a:lvl2pPr>
            <a:lvl3pPr lvl="2" algn="ctr">
              <a:spcBef>
                <a:spcPts val="0"/>
              </a:spcBef>
              <a:spcAft>
                <a:spcPts val="0"/>
              </a:spcAft>
              <a:buClr>
                <a:schemeClr val="dk1"/>
              </a:buClr>
              <a:buSzPts val="2500"/>
              <a:buNone/>
              <a:defRPr b="1" sz="2500">
                <a:solidFill>
                  <a:schemeClr val="dk1"/>
                </a:solidFill>
              </a:defRPr>
            </a:lvl3pPr>
            <a:lvl4pPr lvl="3" algn="ctr">
              <a:spcBef>
                <a:spcPts val="0"/>
              </a:spcBef>
              <a:spcAft>
                <a:spcPts val="0"/>
              </a:spcAft>
              <a:buClr>
                <a:schemeClr val="dk1"/>
              </a:buClr>
              <a:buSzPts val="2500"/>
              <a:buNone/>
              <a:defRPr b="1" sz="2500">
                <a:solidFill>
                  <a:schemeClr val="dk1"/>
                </a:solidFill>
              </a:defRPr>
            </a:lvl4pPr>
            <a:lvl5pPr lvl="4" algn="ctr">
              <a:spcBef>
                <a:spcPts val="0"/>
              </a:spcBef>
              <a:spcAft>
                <a:spcPts val="0"/>
              </a:spcAft>
              <a:buClr>
                <a:schemeClr val="dk1"/>
              </a:buClr>
              <a:buSzPts val="2500"/>
              <a:buNone/>
              <a:defRPr b="1" sz="2500">
                <a:solidFill>
                  <a:schemeClr val="dk1"/>
                </a:solidFill>
              </a:defRPr>
            </a:lvl5pPr>
            <a:lvl6pPr lvl="5" algn="ctr">
              <a:spcBef>
                <a:spcPts val="0"/>
              </a:spcBef>
              <a:spcAft>
                <a:spcPts val="0"/>
              </a:spcAft>
              <a:buClr>
                <a:schemeClr val="dk1"/>
              </a:buClr>
              <a:buSzPts val="2500"/>
              <a:buNone/>
              <a:defRPr b="1" sz="2500">
                <a:solidFill>
                  <a:schemeClr val="dk1"/>
                </a:solidFill>
              </a:defRPr>
            </a:lvl6pPr>
            <a:lvl7pPr lvl="6" algn="ctr">
              <a:spcBef>
                <a:spcPts val="0"/>
              </a:spcBef>
              <a:spcAft>
                <a:spcPts val="0"/>
              </a:spcAft>
              <a:buClr>
                <a:schemeClr val="dk1"/>
              </a:buClr>
              <a:buSzPts val="2500"/>
              <a:buNone/>
              <a:defRPr b="1" sz="2500">
                <a:solidFill>
                  <a:schemeClr val="dk1"/>
                </a:solidFill>
              </a:defRPr>
            </a:lvl7pPr>
            <a:lvl8pPr lvl="7" algn="ctr">
              <a:spcBef>
                <a:spcPts val="0"/>
              </a:spcBef>
              <a:spcAft>
                <a:spcPts val="0"/>
              </a:spcAft>
              <a:buClr>
                <a:schemeClr val="dk1"/>
              </a:buClr>
              <a:buSzPts val="2500"/>
              <a:buNone/>
              <a:defRPr b="1" sz="2500">
                <a:solidFill>
                  <a:schemeClr val="dk1"/>
                </a:solidFill>
              </a:defRPr>
            </a:lvl8pPr>
            <a:lvl9pPr lvl="8" algn="ctr">
              <a:spcBef>
                <a:spcPts val="0"/>
              </a:spcBef>
              <a:spcAft>
                <a:spcPts val="0"/>
              </a:spcAft>
              <a:buClr>
                <a:schemeClr val="dk1"/>
              </a:buClr>
              <a:buSzPts val="2500"/>
              <a:buNone/>
              <a:defRPr b="1" sz="2500">
                <a:solidFill>
                  <a:schemeClr val="dk1"/>
                </a:solidFill>
              </a:defRPr>
            </a:lvl9pPr>
          </a:lstStyle>
          <a:p>
            <a:r>
              <a:t>xx%</a:t>
            </a:r>
          </a:p>
        </p:txBody>
      </p:sp>
      <p:sp>
        <p:nvSpPr>
          <p:cNvPr id="3010" name="Google Shape;3010;p36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bg>
      <p:bgPr>
        <a:solidFill>
          <a:schemeClr val="accent5"/>
        </a:solidFill>
      </p:bgPr>
    </p:bg>
    <p:spTree>
      <p:nvGrpSpPr>
        <p:cNvPr id="3011" name="Shape 3011"/>
        <p:cNvGrpSpPr/>
        <p:nvPr/>
      </p:nvGrpSpPr>
      <p:grpSpPr>
        <a:xfrm>
          <a:off x="0" y="0"/>
          <a:ext cx="0" cy="0"/>
          <a:chOff x="0" y="0"/>
          <a:chExt cx="0" cy="0"/>
        </a:xfrm>
      </p:grpSpPr>
      <p:sp>
        <p:nvSpPr>
          <p:cNvPr id="3012" name="Google Shape;3012;p362"/>
          <p:cNvSpPr/>
          <p:nvPr/>
        </p:nvSpPr>
        <p:spPr>
          <a:xfrm>
            <a:off x="-50" y="5600"/>
            <a:ext cx="9144000" cy="5143500"/>
          </a:xfrm>
          <a:prstGeom prst="rect">
            <a:avLst/>
          </a:prstGeom>
          <a:solidFill>
            <a:schemeClr val="lt1">
              <a:alpha val="235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362"/>
          <p:cNvSpPr/>
          <p:nvPr/>
        </p:nvSpPr>
        <p:spPr>
          <a:xfrm>
            <a:off x="-75550" y="463300"/>
            <a:ext cx="4886400" cy="1051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362"/>
          <p:cNvSpPr/>
          <p:nvPr/>
        </p:nvSpPr>
        <p:spPr>
          <a:xfrm rot="10800000">
            <a:off x="6530450" y="-61437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15" name="Google Shape;3015;p362"/>
          <p:cNvSpPr/>
          <p:nvPr/>
        </p:nvSpPr>
        <p:spPr>
          <a:xfrm rot="10800000">
            <a:off x="6749525" y="-709625"/>
            <a:ext cx="3405900" cy="330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16" name="Google Shape;3016;p362"/>
          <p:cNvSpPr txBox="1"/>
          <p:nvPr>
            <p:ph type="title"/>
          </p:nvPr>
        </p:nvSpPr>
        <p:spPr>
          <a:xfrm>
            <a:off x="713225" y="530725"/>
            <a:ext cx="3858900" cy="842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25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3017" name="Google Shape;3017;p36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8">
    <p:bg>
      <p:bgPr>
        <a:solidFill>
          <a:schemeClr val="dk1"/>
        </a:solidFill>
      </p:bgPr>
    </p:bg>
    <p:spTree>
      <p:nvGrpSpPr>
        <p:cNvPr id="3018" name="Shape 3018"/>
        <p:cNvGrpSpPr/>
        <p:nvPr/>
      </p:nvGrpSpPr>
      <p:grpSpPr>
        <a:xfrm>
          <a:off x="0" y="0"/>
          <a:ext cx="0" cy="0"/>
          <a:chOff x="0" y="0"/>
          <a:chExt cx="0" cy="0"/>
        </a:xfrm>
      </p:grpSpPr>
      <p:sp>
        <p:nvSpPr>
          <p:cNvPr id="3019" name="Google Shape;3019;p363"/>
          <p:cNvSpPr/>
          <p:nvPr/>
        </p:nvSpPr>
        <p:spPr>
          <a:xfrm>
            <a:off x="4165600" y="2820426"/>
            <a:ext cx="8077200" cy="3875700"/>
          </a:xfrm>
          <a:prstGeom prst="triangle">
            <a:avLst>
              <a:gd fmla="val 50000" name="adj"/>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idact Gothic"/>
              <a:ea typeface="Didact Gothic"/>
              <a:cs typeface="Didact Gothic"/>
              <a:sym typeface="Didact Gothic"/>
            </a:endParaRPr>
          </a:p>
        </p:txBody>
      </p:sp>
      <p:sp>
        <p:nvSpPr>
          <p:cNvPr id="3020" name="Google Shape;3020;p363"/>
          <p:cNvSpPr/>
          <p:nvPr/>
        </p:nvSpPr>
        <p:spPr>
          <a:xfrm rot="10800000">
            <a:off x="-1006525" y="-294700"/>
            <a:ext cx="4029300" cy="19335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363"/>
          <p:cNvSpPr txBox="1"/>
          <p:nvPr>
            <p:ph type="title"/>
          </p:nvPr>
        </p:nvSpPr>
        <p:spPr>
          <a:xfrm>
            <a:off x="713250" y="672738"/>
            <a:ext cx="7717500" cy="1296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2700"/>
              <a:buNone/>
              <a:defRPr b="1" sz="8000">
                <a:solidFill>
                  <a:schemeClr val="accent5"/>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3022" name="Google Shape;3022;p363"/>
          <p:cNvSpPr txBox="1"/>
          <p:nvPr>
            <p:ph idx="1" type="body"/>
          </p:nvPr>
        </p:nvSpPr>
        <p:spPr>
          <a:xfrm>
            <a:off x="3068250" y="2129523"/>
            <a:ext cx="3007500" cy="690900"/>
          </a:xfrm>
          <a:prstGeom prst="rect">
            <a:avLst/>
          </a:prstGeom>
        </p:spPr>
        <p:txBody>
          <a:bodyPr anchorCtr="0" anchor="t" bIns="91425" lIns="91425" spcFirstLastPara="1" rIns="91425" wrap="square" tIns="91425">
            <a:noAutofit/>
          </a:bodyPr>
          <a:lstStyle>
            <a:lvl1pPr indent="-317500" lvl="0" marL="457200" algn="ctr">
              <a:lnSpc>
                <a:spcPct val="100000"/>
              </a:lnSpc>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indent="-317500" lvl="2" marL="13716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indent="-317500" lvl="3" marL="18288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indent="-317500" lvl="4" marL="22860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indent="-317500" lvl="5" marL="27432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indent="-317500" lvl="6" marL="32004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indent="-317500" lvl="7" marL="36576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indent="-317500" lvl="8" marL="4114800">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p:txBody>
      </p:sp>
      <p:sp>
        <p:nvSpPr>
          <p:cNvPr id="3023" name="Google Shape;3023;p363"/>
          <p:cNvSpPr txBox="1"/>
          <p:nvPr/>
        </p:nvSpPr>
        <p:spPr>
          <a:xfrm>
            <a:off x="2483550" y="3392650"/>
            <a:ext cx="4176900" cy="690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100">
                <a:solidFill>
                  <a:schemeClr val="lt1"/>
                </a:solidFill>
                <a:latin typeface="Didact Gothic"/>
                <a:ea typeface="Didact Gothic"/>
                <a:cs typeface="Didact Gothic"/>
                <a:sym typeface="Didact Gothic"/>
              </a:rPr>
              <a:t>CREDITS: This presentation template was created by </a:t>
            </a:r>
            <a:r>
              <a:rPr b="1" lang="en" sz="1100">
                <a:solidFill>
                  <a:schemeClr val="lt1"/>
                </a:solidFill>
                <a:uFill>
                  <a:noFill/>
                </a:uFill>
                <a:latin typeface="Didact Gothic"/>
                <a:ea typeface="Didact Gothic"/>
                <a:cs typeface="Didact Gothic"/>
                <a:sym typeface="Didact Gothic"/>
                <a:hlinkClick r:id="rId2">
                  <a:extLst>
                    <a:ext uri="{A12FA001-AC4F-418D-AE19-62706E023703}">
                      <ahyp:hlinkClr val="tx"/>
                    </a:ext>
                  </a:extLst>
                </a:hlinkClick>
              </a:rPr>
              <a:t>Slidesgo</a:t>
            </a:r>
            <a:r>
              <a:rPr lang="en" sz="1100">
                <a:solidFill>
                  <a:schemeClr val="lt1"/>
                </a:solidFill>
                <a:latin typeface="Didact Gothic"/>
                <a:ea typeface="Didact Gothic"/>
                <a:cs typeface="Didact Gothic"/>
                <a:sym typeface="Didact Gothic"/>
              </a:rPr>
              <a:t>, including icons by </a:t>
            </a:r>
            <a:r>
              <a:rPr b="1" lang="en" sz="1100">
                <a:solidFill>
                  <a:schemeClr val="lt1"/>
                </a:solidFill>
                <a:uFill>
                  <a:noFill/>
                </a:uFill>
                <a:latin typeface="Didact Gothic"/>
                <a:ea typeface="Didact Gothic"/>
                <a:cs typeface="Didact Gothic"/>
                <a:sym typeface="Didact Gothic"/>
                <a:hlinkClick r:id="rId3">
                  <a:extLst>
                    <a:ext uri="{A12FA001-AC4F-418D-AE19-62706E023703}">
                      <ahyp:hlinkClr val="tx"/>
                    </a:ext>
                  </a:extLst>
                </a:hlinkClick>
              </a:rPr>
              <a:t>Flaticon</a:t>
            </a:r>
            <a:r>
              <a:rPr lang="en" sz="1100">
                <a:solidFill>
                  <a:schemeClr val="lt1"/>
                </a:solidFill>
                <a:latin typeface="Didact Gothic"/>
                <a:ea typeface="Didact Gothic"/>
                <a:cs typeface="Didact Gothic"/>
                <a:sym typeface="Didact Gothic"/>
              </a:rPr>
              <a:t>, infographics &amp; images by </a:t>
            </a:r>
            <a:r>
              <a:rPr b="1" lang="en" sz="1100">
                <a:solidFill>
                  <a:schemeClr val="lt1"/>
                </a:solidFill>
                <a:uFill>
                  <a:noFill/>
                </a:uFill>
                <a:latin typeface="Didact Gothic"/>
                <a:ea typeface="Didact Gothic"/>
                <a:cs typeface="Didact Gothic"/>
                <a:sym typeface="Didact Gothic"/>
                <a:hlinkClick r:id="rId4">
                  <a:extLst>
                    <a:ext uri="{A12FA001-AC4F-418D-AE19-62706E023703}">
                      <ahyp:hlinkClr val="tx"/>
                    </a:ext>
                  </a:extLst>
                </a:hlinkClick>
              </a:rPr>
              <a:t>Freepik</a:t>
            </a:r>
            <a:r>
              <a:rPr lang="en" sz="1100">
                <a:solidFill>
                  <a:schemeClr val="lt1"/>
                </a:solidFill>
                <a:latin typeface="Didact Gothic"/>
                <a:ea typeface="Didact Gothic"/>
                <a:cs typeface="Didact Gothic"/>
                <a:sym typeface="Didact Gothic"/>
              </a:rPr>
              <a:t> </a:t>
            </a:r>
            <a:endParaRPr sz="1100">
              <a:solidFill>
                <a:schemeClr val="lt1"/>
              </a:solidFill>
              <a:latin typeface="Didact Gothic"/>
              <a:ea typeface="Didact Gothic"/>
              <a:cs typeface="Didact Gothic"/>
              <a:sym typeface="Didact Gothic"/>
            </a:endParaRPr>
          </a:p>
        </p:txBody>
      </p:sp>
      <p:sp>
        <p:nvSpPr>
          <p:cNvPr id="3024" name="Google Shape;3024;p363"/>
          <p:cNvSpPr txBox="1"/>
          <p:nvPr>
            <p:ph idx="2" type="subTitle"/>
          </p:nvPr>
        </p:nvSpPr>
        <p:spPr>
          <a:xfrm>
            <a:off x="3069175" y="1843125"/>
            <a:ext cx="3007500" cy="429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spcBef>
                <a:spcPts val="1600"/>
              </a:spcBef>
              <a:spcAft>
                <a:spcPts val="160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025" name="Google Shape;3025;p36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
  <p:cSld name="CUSTOM_35">
    <p:spTree>
      <p:nvGrpSpPr>
        <p:cNvPr id="3026" name="Shape 3026"/>
        <p:cNvGrpSpPr/>
        <p:nvPr/>
      </p:nvGrpSpPr>
      <p:grpSpPr>
        <a:xfrm>
          <a:off x="0" y="0"/>
          <a:ext cx="0" cy="0"/>
          <a:chOff x="0" y="0"/>
          <a:chExt cx="0" cy="0"/>
        </a:xfrm>
      </p:grpSpPr>
      <p:sp>
        <p:nvSpPr>
          <p:cNvPr id="3027" name="Google Shape;3027;p364"/>
          <p:cNvSpPr/>
          <p:nvPr/>
        </p:nvSpPr>
        <p:spPr>
          <a:xfrm flipH="1">
            <a:off x="7024500" y="260062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28" name="Google Shape;3028;p364"/>
          <p:cNvSpPr/>
          <p:nvPr/>
        </p:nvSpPr>
        <p:spPr>
          <a:xfrm flipH="1">
            <a:off x="7128800" y="2600625"/>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29" name="Google Shape;3029;p364"/>
          <p:cNvSpPr/>
          <p:nvPr/>
        </p:nvSpPr>
        <p:spPr>
          <a:xfrm flipH="1" rot="10800000">
            <a:off x="-7624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30" name="Google Shape;3030;p364"/>
          <p:cNvSpPr/>
          <p:nvPr/>
        </p:nvSpPr>
        <p:spPr>
          <a:xfrm flipH="1" rot="10800000">
            <a:off x="-168140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36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35_1">
    <p:spTree>
      <p:nvGrpSpPr>
        <p:cNvPr id="3032" name="Shape 3032"/>
        <p:cNvGrpSpPr/>
        <p:nvPr/>
      </p:nvGrpSpPr>
      <p:grpSpPr>
        <a:xfrm>
          <a:off x="0" y="0"/>
          <a:ext cx="0" cy="0"/>
          <a:chOff x="0" y="0"/>
          <a:chExt cx="0" cy="0"/>
        </a:xfrm>
      </p:grpSpPr>
      <p:sp>
        <p:nvSpPr>
          <p:cNvPr id="3033" name="Google Shape;3033;p365"/>
          <p:cNvSpPr/>
          <p:nvPr/>
        </p:nvSpPr>
        <p:spPr>
          <a:xfrm flipH="1" rot="10800000">
            <a:off x="0" y="-36200"/>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365"/>
          <p:cNvSpPr/>
          <p:nvPr/>
        </p:nvSpPr>
        <p:spPr>
          <a:xfrm>
            <a:off x="6053100" y="30648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36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35_1_1">
    <p:spTree>
      <p:nvGrpSpPr>
        <p:cNvPr id="3036" name="Shape 3036"/>
        <p:cNvGrpSpPr/>
        <p:nvPr/>
      </p:nvGrpSpPr>
      <p:grpSpPr>
        <a:xfrm>
          <a:off x="0" y="0"/>
          <a:ext cx="0" cy="0"/>
          <a:chOff x="0" y="0"/>
          <a:chExt cx="0" cy="0"/>
        </a:xfrm>
      </p:grpSpPr>
      <p:cxnSp>
        <p:nvCxnSpPr>
          <p:cNvPr id="3037" name="Google Shape;3037;p366"/>
          <p:cNvCxnSpPr/>
          <p:nvPr/>
        </p:nvCxnSpPr>
        <p:spPr>
          <a:xfrm>
            <a:off x="6350113" y="-1501125"/>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3038" name="Google Shape;3038;p366"/>
          <p:cNvSpPr/>
          <p:nvPr/>
        </p:nvSpPr>
        <p:spPr>
          <a:xfrm>
            <a:off x="-64200" y="3825775"/>
            <a:ext cx="1296000" cy="138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366"/>
          <p:cNvSpPr/>
          <p:nvPr/>
        </p:nvSpPr>
        <p:spPr>
          <a:xfrm>
            <a:off x="5258900" y="-237925"/>
            <a:ext cx="11403900" cy="58443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366"/>
          <p:cNvSpPr/>
          <p:nvPr/>
        </p:nvSpPr>
        <p:spPr>
          <a:xfrm rot="10800000">
            <a:off x="-5389050" y="-2161975"/>
            <a:ext cx="11403900" cy="5844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366"/>
          <p:cNvSpPr/>
          <p:nvPr/>
        </p:nvSpPr>
        <p:spPr>
          <a:xfrm>
            <a:off x="5211275" y="3863525"/>
            <a:ext cx="2907300" cy="1490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366"/>
          <p:cNvSpPr/>
          <p:nvPr/>
        </p:nvSpPr>
        <p:spPr>
          <a:xfrm rot="10800000">
            <a:off x="1107975" y="-556075"/>
            <a:ext cx="2907300" cy="14901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36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9">
  <p:cSld name="CUSTOM_21_1_1">
    <p:bg>
      <p:bgPr>
        <a:solidFill>
          <a:schemeClr val="accent6"/>
        </a:solidFill>
      </p:bgPr>
    </p:bg>
    <p:spTree>
      <p:nvGrpSpPr>
        <p:cNvPr id="231" name="Shape 231"/>
        <p:cNvGrpSpPr/>
        <p:nvPr/>
      </p:nvGrpSpPr>
      <p:grpSpPr>
        <a:xfrm>
          <a:off x="0" y="0"/>
          <a:ext cx="0" cy="0"/>
          <a:chOff x="0" y="0"/>
          <a:chExt cx="0" cy="0"/>
        </a:xfrm>
      </p:grpSpPr>
      <p:sp>
        <p:nvSpPr>
          <p:cNvPr id="232" name="Google Shape;232;p38"/>
          <p:cNvSpPr/>
          <p:nvPr/>
        </p:nvSpPr>
        <p:spPr>
          <a:xfrm flipH="1" rot="10800000">
            <a:off x="-2390100" y="-102475"/>
            <a:ext cx="13887000" cy="6572400"/>
          </a:xfrm>
          <a:prstGeom prst="triangle">
            <a:avLst>
              <a:gd fmla="val 4985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8"/>
          <p:cNvSpPr/>
          <p:nvPr/>
        </p:nvSpPr>
        <p:spPr>
          <a:xfrm>
            <a:off x="-5261951" y="1545125"/>
            <a:ext cx="7035600" cy="3277200"/>
          </a:xfrm>
          <a:prstGeom prst="triangle">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8"/>
          <p:cNvSpPr txBox="1"/>
          <p:nvPr>
            <p:ph idx="1" type="body"/>
          </p:nvPr>
        </p:nvSpPr>
        <p:spPr>
          <a:xfrm>
            <a:off x="2434275" y="3133239"/>
            <a:ext cx="4275300" cy="481200"/>
          </a:xfrm>
          <a:prstGeom prst="rect">
            <a:avLst/>
          </a:prstGeom>
        </p:spPr>
        <p:txBody>
          <a:bodyPr anchorCtr="0" anchor="t" bIns="91425" lIns="91425" spcFirstLastPara="1" rIns="91425" wrap="square" tIns="91425">
            <a:noAutofit/>
          </a:bodyPr>
          <a:lstStyle>
            <a:lvl1pPr indent="-323850" lvl="0" marL="457200" algn="ctr">
              <a:lnSpc>
                <a:spcPct val="100000"/>
              </a:lnSpc>
              <a:spcBef>
                <a:spcPts val="0"/>
              </a:spcBef>
              <a:spcAft>
                <a:spcPts val="0"/>
              </a:spcAft>
              <a:buClr>
                <a:srgbClr val="000000"/>
              </a:buClr>
              <a:buSzPts val="1500"/>
              <a:buFont typeface="Montserrat"/>
              <a:buChar char="●"/>
              <a:defRPr>
                <a:solidFill>
                  <a:schemeClr val="lt1"/>
                </a:solidFill>
                <a:latin typeface="Didact Gothic"/>
                <a:ea typeface="Didact Gothic"/>
                <a:cs typeface="Didact Gothic"/>
                <a:sym typeface="Didact Gothic"/>
              </a:defRPr>
            </a:lvl1pPr>
            <a:lvl2pPr indent="-298450" lvl="1" marL="914400">
              <a:spcBef>
                <a:spcPts val="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2pPr>
            <a:lvl3pPr indent="-298450" lvl="2" marL="1371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3pPr>
            <a:lvl4pPr indent="-298450" lvl="3" marL="18288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4pPr>
            <a:lvl5pPr indent="-298450" lvl="4" marL="22860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5pPr>
            <a:lvl6pPr indent="-298450" lvl="5" marL="27432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6pPr>
            <a:lvl7pPr indent="-298450" lvl="6" marL="32004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7pPr>
            <a:lvl8pPr indent="-298450" lvl="7" marL="3657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8pPr>
            <a:lvl9pPr indent="-298450" lvl="8" marL="4114800">
              <a:spcBef>
                <a:spcPts val="1600"/>
              </a:spcBef>
              <a:spcAft>
                <a:spcPts val="1600"/>
              </a:spcAft>
              <a:buClr>
                <a:srgbClr val="000000"/>
              </a:buClr>
              <a:buSzPts val="1100"/>
              <a:buFont typeface="Montserrat"/>
              <a:buChar char="■"/>
              <a:defRPr>
                <a:solidFill>
                  <a:schemeClr val="lt1"/>
                </a:solidFill>
                <a:latin typeface="Didact Gothic"/>
                <a:ea typeface="Didact Gothic"/>
                <a:cs typeface="Didact Gothic"/>
                <a:sym typeface="Didact Gothic"/>
              </a:defRPr>
            </a:lvl9pPr>
          </a:lstStyle>
          <a:p/>
        </p:txBody>
      </p:sp>
      <p:sp>
        <p:nvSpPr>
          <p:cNvPr id="235" name="Google Shape;235;p38"/>
          <p:cNvSpPr txBox="1"/>
          <p:nvPr>
            <p:ph type="title"/>
          </p:nvPr>
        </p:nvSpPr>
        <p:spPr>
          <a:xfrm>
            <a:off x="1726200" y="1681450"/>
            <a:ext cx="5691600" cy="13110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6000"/>
              <a:buNone/>
              <a:defRPr b="1" sz="8000">
                <a:solidFill>
                  <a:schemeClr val="lt1"/>
                </a:solidFill>
              </a:defRPr>
            </a:lvl1pPr>
            <a:lvl2pPr lvl="1">
              <a:spcBef>
                <a:spcPts val="0"/>
              </a:spcBef>
              <a:spcAft>
                <a:spcPts val="0"/>
              </a:spcAft>
              <a:buClr>
                <a:schemeClr val="lt1"/>
              </a:buClr>
              <a:buSzPts val="6000"/>
              <a:buNone/>
              <a:defRPr b="1" sz="6000">
                <a:solidFill>
                  <a:schemeClr val="lt1"/>
                </a:solidFill>
              </a:defRPr>
            </a:lvl2pPr>
            <a:lvl3pPr lvl="2">
              <a:spcBef>
                <a:spcPts val="0"/>
              </a:spcBef>
              <a:spcAft>
                <a:spcPts val="0"/>
              </a:spcAft>
              <a:buClr>
                <a:schemeClr val="lt1"/>
              </a:buClr>
              <a:buSzPts val="6000"/>
              <a:buNone/>
              <a:defRPr b="1" sz="6000">
                <a:solidFill>
                  <a:schemeClr val="lt1"/>
                </a:solidFill>
              </a:defRPr>
            </a:lvl3pPr>
            <a:lvl4pPr lvl="3">
              <a:spcBef>
                <a:spcPts val="0"/>
              </a:spcBef>
              <a:spcAft>
                <a:spcPts val="0"/>
              </a:spcAft>
              <a:buClr>
                <a:schemeClr val="lt1"/>
              </a:buClr>
              <a:buSzPts val="6000"/>
              <a:buNone/>
              <a:defRPr b="1" sz="6000">
                <a:solidFill>
                  <a:schemeClr val="lt1"/>
                </a:solidFill>
              </a:defRPr>
            </a:lvl4pPr>
            <a:lvl5pPr lvl="4">
              <a:spcBef>
                <a:spcPts val="0"/>
              </a:spcBef>
              <a:spcAft>
                <a:spcPts val="0"/>
              </a:spcAft>
              <a:buClr>
                <a:schemeClr val="lt1"/>
              </a:buClr>
              <a:buSzPts val="6000"/>
              <a:buNone/>
              <a:defRPr b="1" sz="6000">
                <a:solidFill>
                  <a:schemeClr val="lt1"/>
                </a:solidFill>
              </a:defRPr>
            </a:lvl5pPr>
            <a:lvl6pPr lvl="5">
              <a:spcBef>
                <a:spcPts val="0"/>
              </a:spcBef>
              <a:spcAft>
                <a:spcPts val="0"/>
              </a:spcAft>
              <a:buClr>
                <a:schemeClr val="lt1"/>
              </a:buClr>
              <a:buSzPts val="6000"/>
              <a:buNone/>
              <a:defRPr b="1" sz="6000">
                <a:solidFill>
                  <a:schemeClr val="lt1"/>
                </a:solidFill>
              </a:defRPr>
            </a:lvl6pPr>
            <a:lvl7pPr lvl="6">
              <a:spcBef>
                <a:spcPts val="0"/>
              </a:spcBef>
              <a:spcAft>
                <a:spcPts val="0"/>
              </a:spcAft>
              <a:buClr>
                <a:schemeClr val="lt1"/>
              </a:buClr>
              <a:buSzPts val="6000"/>
              <a:buNone/>
              <a:defRPr b="1" sz="6000">
                <a:solidFill>
                  <a:schemeClr val="lt1"/>
                </a:solidFill>
              </a:defRPr>
            </a:lvl7pPr>
            <a:lvl8pPr lvl="7">
              <a:spcBef>
                <a:spcPts val="0"/>
              </a:spcBef>
              <a:spcAft>
                <a:spcPts val="0"/>
              </a:spcAft>
              <a:buClr>
                <a:schemeClr val="lt1"/>
              </a:buClr>
              <a:buSzPts val="6000"/>
              <a:buNone/>
              <a:defRPr b="1" sz="6000">
                <a:solidFill>
                  <a:schemeClr val="lt1"/>
                </a:solidFill>
              </a:defRPr>
            </a:lvl8pPr>
            <a:lvl9pPr lvl="8">
              <a:spcBef>
                <a:spcPts val="0"/>
              </a:spcBef>
              <a:spcAft>
                <a:spcPts val="0"/>
              </a:spcAft>
              <a:buClr>
                <a:schemeClr val="lt1"/>
              </a:buClr>
              <a:buSzPts val="6000"/>
              <a:buNone/>
              <a:defRPr b="1" sz="6000">
                <a:solidFill>
                  <a:schemeClr val="lt1"/>
                </a:solidFill>
              </a:defRPr>
            </a:lvl9pPr>
          </a:lstStyle>
          <a:p/>
        </p:txBody>
      </p:sp>
      <p:sp>
        <p:nvSpPr>
          <p:cNvPr id="236" name="Google Shape;236;p38"/>
          <p:cNvSpPr/>
          <p:nvPr/>
        </p:nvSpPr>
        <p:spPr>
          <a:xfrm rot="10800000">
            <a:off x="6919375" y="-738125"/>
            <a:ext cx="3405900" cy="3302400"/>
          </a:xfrm>
          <a:prstGeom prst="rtTriangl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7" name="Google Shape;237;p38"/>
          <p:cNvSpPr/>
          <p:nvPr/>
        </p:nvSpPr>
        <p:spPr>
          <a:xfrm rot="10800000">
            <a:off x="7062250" y="-795275"/>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8" name="Google Shape;238;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5"/>
        </a:solidFill>
      </p:bgPr>
    </p:bg>
    <p:spTree>
      <p:nvGrpSpPr>
        <p:cNvPr id="3048" name="Shape 3048"/>
        <p:cNvGrpSpPr/>
        <p:nvPr/>
      </p:nvGrpSpPr>
      <p:grpSpPr>
        <a:xfrm>
          <a:off x="0" y="0"/>
          <a:ext cx="0" cy="0"/>
          <a:chOff x="0" y="0"/>
          <a:chExt cx="0" cy="0"/>
        </a:xfrm>
      </p:grpSpPr>
      <p:sp>
        <p:nvSpPr>
          <p:cNvPr id="3049" name="Google Shape;3049;p368"/>
          <p:cNvSpPr/>
          <p:nvPr/>
        </p:nvSpPr>
        <p:spPr>
          <a:xfrm>
            <a:off x="-3537625" y="711975"/>
            <a:ext cx="7035600" cy="3277200"/>
          </a:xfrm>
          <a:prstGeom prst="triangle">
            <a:avLst>
              <a:gd fmla="val 50000"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368"/>
          <p:cNvSpPr/>
          <p:nvPr/>
        </p:nvSpPr>
        <p:spPr>
          <a:xfrm>
            <a:off x="0" y="1255025"/>
            <a:ext cx="4322700" cy="3891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368"/>
          <p:cNvSpPr/>
          <p:nvPr/>
        </p:nvSpPr>
        <p:spPr>
          <a:xfrm flipH="1">
            <a:off x="1034200" y="0"/>
            <a:ext cx="10867800" cy="5143500"/>
          </a:xfrm>
          <a:prstGeom prst="triangle">
            <a:avLst>
              <a:gd fmla="val 4985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368"/>
          <p:cNvSpPr txBox="1"/>
          <p:nvPr>
            <p:ph type="ctrTitle"/>
          </p:nvPr>
        </p:nvSpPr>
        <p:spPr>
          <a:xfrm>
            <a:off x="3805750" y="2198675"/>
            <a:ext cx="4322700" cy="1508400"/>
          </a:xfrm>
          <a:prstGeom prst="rect">
            <a:avLst/>
          </a:prstGeom>
        </p:spPr>
        <p:txBody>
          <a:bodyPr anchorCtr="0" anchor="ctr" bIns="91425" lIns="91425" spcFirstLastPara="1" rIns="91425" wrap="square" tIns="91425">
            <a:noAutofit/>
          </a:bodyPr>
          <a:lstStyle>
            <a:lvl1pPr lvl="0" algn="r">
              <a:lnSpc>
                <a:spcPct val="90000"/>
              </a:lnSpc>
              <a:spcBef>
                <a:spcPts val="0"/>
              </a:spcBef>
              <a:spcAft>
                <a:spcPts val="0"/>
              </a:spcAft>
              <a:buClr>
                <a:schemeClr val="lt1"/>
              </a:buClr>
              <a:buSzPts val="4700"/>
              <a:buFont typeface="Julius Sans One"/>
              <a:buNone/>
              <a:defRPr b="1" sz="4000">
                <a:solidFill>
                  <a:schemeClr val="lt1"/>
                </a:solidFill>
                <a:latin typeface="Julius Sans One"/>
                <a:ea typeface="Julius Sans One"/>
                <a:cs typeface="Julius Sans One"/>
                <a:sym typeface="Julius Sans 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3053" name="Google Shape;3053;p368"/>
          <p:cNvSpPr txBox="1"/>
          <p:nvPr>
            <p:ph idx="1" type="subTitle"/>
          </p:nvPr>
        </p:nvSpPr>
        <p:spPr>
          <a:xfrm>
            <a:off x="4299250" y="4154375"/>
            <a:ext cx="3829200" cy="248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Clr>
                <a:schemeClr val="lt1"/>
              </a:buClr>
              <a:buSzPts val="2800"/>
              <a:buFont typeface="Questrial"/>
              <a:buNone/>
              <a:defRPr sz="1400">
                <a:solidFill>
                  <a:schemeClr val="lt1"/>
                </a:solidFill>
                <a:latin typeface="Didact Gothic"/>
                <a:ea typeface="Didact Gothic"/>
                <a:cs typeface="Didact Gothic"/>
                <a:sym typeface="Didact Gothic"/>
              </a:defRPr>
            </a:lvl1pPr>
            <a:lvl2pPr lvl="1"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2pPr>
            <a:lvl3pPr lvl="2"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3pPr>
            <a:lvl4pPr lvl="3"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4pPr>
            <a:lvl5pPr lvl="4"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5pPr>
            <a:lvl6pPr lvl="5"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6pPr>
            <a:lvl7pPr lvl="6"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7pPr>
            <a:lvl8pPr lvl="7"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8pPr>
            <a:lvl9pPr lvl="8"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9pPr>
          </a:lstStyle>
          <a:p/>
        </p:txBody>
      </p:sp>
      <p:sp>
        <p:nvSpPr>
          <p:cNvPr id="3054" name="Google Shape;3054;p36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3055" name="Shape 3055"/>
        <p:cNvGrpSpPr/>
        <p:nvPr/>
      </p:nvGrpSpPr>
      <p:grpSpPr>
        <a:xfrm>
          <a:off x="0" y="0"/>
          <a:ext cx="0" cy="0"/>
          <a:chOff x="0" y="0"/>
          <a:chExt cx="0" cy="0"/>
        </a:xfrm>
      </p:grpSpPr>
      <p:sp>
        <p:nvSpPr>
          <p:cNvPr id="3056" name="Google Shape;3056;p369"/>
          <p:cNvSpPr txBox="1"/>
          <p:nvPr>
            <p:ph type="title"/>
          </p:nvPr>
        </p:nvSpPr>
        <p:spPr>
          <a:xfrm>
            <a:off x="4784875" y="2098184"/>
            <a:ext cx="3423600" cy="8622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3600"/>
              <a:buNone/>
              <a:defRPr b="1" sz="3400">
                <a:solidFill>
                  <a:schemeClr val="dk1"/>
                </a:solidFill>
              </a:defRPr>
            </a:lvl1pPr>
            <a:lvl2pPr lvl="1" algn="r">
              <a:spcBef>
                <a:spcPts val="0"/>
              </a:spcBef>
              <a:spcAft>
                <a:spcPts val="0"/>
              </a:spcAft>
              <a:buClr>
                <a:schemeClr val="dk1"/>
              </a:buClr>
              <a:buSzPts val="3600"/>
              <a:buNone/>
              <a:defRPr b="1" sz="3600">
                <a:solidFill>
                  <a:schemeClr val="dk1"/>
                </a:solidFill>
              </a:defRPr>
            </a:lvl2pPr>
            <a:lvl3pPr lvl="2" algn="r">
              <a:spcBef>
                <a:spcPts val="0"/>
              </a:spcBef>
              <a:spcAft>
                <a:spcPts val="0"/>
              </a:spcAft>
              <a:buClr>
                <a:schemeClr val="dk1"/>
              </a:buClr>
              <a:buSzPts val="3600"/>
              <a:buNone/>
              <a:defRPr b="1" sz="3600">
                <a:solidFill>
                  <a:schemeClr val="dk1"/>
                </a:solidFill>
              </a:defRPr>
            </a:lvl3pPr>
            <a:lvl4pPr lvl="3" algn="r">
              <a:spcBef>
                <a:spcPts val="0"/>
              </a:spcBef>
              <a:spcAft>
                <a:spcPts val="0"/>
              </a:spcAft>
              <a:buClr>
                <a:schemeClr val="dk1"/>
              </a:buClr>
              <a:buSzPts val="3600"/>
              <a:buNone/>
              <a:defRPr b="1" sz="3600">
                <a:solidFill>
                  <a:schemeClr val="dk1"/>
                </a:solidFill>
              </a:defRPr>
            </a:lvl4pPr>
            <a:lvl5pPr lvl="4" algn="r">
              <a:spcBef>
                <a:spcPts val="0"/>
              </a:spcBef>
              <a:spcAft>
                <a:spcPts val="0"/>
              </a:spcAft>
              <a:buClr>
                <a:schemeClr val="dk1"/>
              </a:buClr>
              <a:buSzPts val="3600"/>
              <a:buNone/>
              <a:defRPr b="1" sz="3600">
                <a:solidFill>
                  <a:schemeClr val="dk1"/>
                </a:solidFill>
              </a:defRPr>
            </a:lvl5pPr>
            <a:lvl6pPr lvl="5" algn="r">
              <a:spcBef>
                <a:spcPts val="0"/>
              </a:spcBef>
              <a:spcAft>
                <a:spcPts val="0"/>
              </a:spcAft>
              <a:buClr>
                <a:schemeClr val="dk1"/>
              </a:buClr>
              <a:buSzPts val="3600"/>
              <a:buNone/>
              <a:defRPr b="1" sz="3600">
                <a:solidFill>
                  <a:schemeClr val="dk1"/>
                </a:solidFill>
              </a:defRPr>
            </a:lvl6pPr>
            <a:lvl7pPr lvl="6" algn="r">
              <a:spcBef>
                <a:spcPts val="0"/>
              </a:spcBef>
              <a:spcAft>
                <a:spcPts val="0"/>
              </a:spcAft>
              <a:buClr>
                <a:schemeClr val="dk1"/>
              </a:buClr>
              <a:buSzPts val="3600"/>
              <a:buNone/>
              <a:defRPr b="1" sz="3600">
                <a:solidFill>
                  <a:schemeClr val="dk1"/>
                </a:solidFill>
              </a:defRPr>
            </a:lvl7pPr>
            <a:lvl8pPr lvl="7" algn="r">
              <a:spcBef>
                <a:spcPts val="0"/>
              </a:spcBef>
              <a:spcAft>
                <a:spcPts val="0"/>
              </a:spcAft>
              <a:buClr>
                <a:schemeClr val="dk1"/>
              </a:buClr>
              <a:buSzPts val="3600"/>
              <a:buNone/>
              <a:defRPr b="1" sz="3600">
                <a:solidFill>
                  <a:schemeClr val="dk1"/>
                </a:solidFill>
              </a:defRPr>
            </a:lvl8pPr>
            <a:lvl9pPr lvl="8" algn="r">
              <a:spcBef>
                <a:spcPts val="0"/>
              </a:spcBef>
              <a:spcAft>
                <a:spcPts val="0"/>
              </a:spcAft>
              <a:buClr>
                <a:schemeClr val="dk1"/>
              </a:buClr>
              <a:buSzPts val="3600"/>
              <a:buNone/>
              <a:defRPr b="1" sz="3600">
                <a:solidFill>
                  <a:schemeClr val="dk1"/>
                </a:solidFill>
              </a:defRPr>
            </a:lvl9pPr>
          </a:lstStyle>
          <a:p/>
        </p:txBody>
      </p:sp>
      <p:sp>
        <p:nvSpPr>
          <p:cNvPr id="3057" name="Google Shape;3057;p369"/>
          <p:cNvSpPr txBox="1"/>
          <p:nvPr>
            <p:ph hasCustomPrompt="1" idx="2" type="title"/>
          </p:nvPr>
        </p:nvSpPr>
        <p:spPr>
          <a:xfrm>
            <a:off x="5151175" y="1032009"/>
            <a:ext cx="3057300" cy="8622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8000"/>
              <a:buNone/>
              <a:defRPr b="1" sz="8000">
                <a:solidFill>
                  <a:schemeClr val="dk1"/>
                </a:solidFill>
              </a:defRPr>
            </a:lvl1pPr>
            <a:lvl2pPr lvl="1" algn="r">
              <a:spcBef>
                <a:spcPts val="0"/>
              </a:spcBef>
              <a:spcAft>
                <a:spcPts val="0"/>
              </a:spcAft>
              <a:buClr>
                <a:schemeClr val="dk1"/>
              </a:buClr>
              <a:buSzPts val="8000"/>
              <a:buNone/>
              <a:defRPr b="1" sz="8000">
                <a:solidFill>
                  <a:schemeClr val="dk1"/>
                </a:solidFill>
              </a:defRPr>
            </a:lvl2pPr>
            <a:lvl3pPr lvl="2" algn="r">
              <a:spcBef>
                <a:spcPts val="0"/>
              </a:spcBef>
              <a:spcAft>
                <a:spcPts val="0"/>
              </a:spcAft>
              <a:buClr>
                <a:schemeClr val="dk1"/>
              </a:buClr>
              <a:buSzPts val="8000"/>
              <a:buNone/>
              <a:defRPr b="1" sz="8000">
                <a:solidFill>
                  <a:schemeClr val="dk1"/>
                </a:solidFill>
              </a:defRPr>
            </a:lvl3pPr>
            <a:lvl4pPr lvl="3" algn="r">
              <a:spcBef>
                <a:spcPts val="0"/>
              </a:spcBef>
              <a:spcAft>
                <a:spcPts val="0"/>
              </a:spcAft>
              <a:buClr>
                <a:schemeClr val="dk1"/>
              </a:buClr>
              <a:buSzPts val="8000"/>
              <a:buNone/>
              <a:defRPr b="1" sz="8000">
                <a:solidFill>
                  <a:schemeClr val="dk1"/>
                </a:solidFill>
              </a:defRPr>
            </a:lvl4pPr>
            <a:lvl5pPr lvl="4" algn="r">
              <a:spcBef>
                <a:spcPts val="0"/>
              </a:spcBef>
              <a:spcAft>
                <a:spcPts val="0"/>
              </a:spcAft>
              <a:buClr>
                <a:schemeClr val="dk1"/>
              </a:buClr>
              <a:buSzPts val="8000"/>
              <a:buNone/>
              <a:defRPr b="1" sz="8000">
                <a:solidFill>
                  <a:schemeClr val="dk1"/>
                </a:solidFill>
              </a:defRPr>
            </a:lvl5pPr>
            <a:lvl6pPr lvl="5" algn="r">
              <a:spcBef>
                <a:spcPts val="0"/>
              </a:spcBef>
              <a:spcAft>
                <a:spcPts val="0"/>
              </a:spcAft>
              <a:buClr>
                <a:schemeClr val="dk1"/>
              </a:buClr>
              <a:buSzPts val="8000"/>
              <a:buNone/>
              <a:defRPr b="1" sz="8000">
                <a:solidFill>
                  <a:schemeClr val="dk1"/>
                </a:solidFill>
              </a:defRPr>
            </a:lvl6pPr>
            <a:lvl7pPr lvl="6" algn="r">
              <a:spcBef>
                <a:spcPts val="0"/>
              </a:spcBef>
              <a:spcAft>
                <a:spcPts val="0"/>
              </a:spcAft>
              <a:buClr>
                <a:schemeClr val="dk1"/>
              </a:buClr>
              <a:buSzPts val="8000"/>
              <a:buNone/>
              <a:defRPr b="1" sz="8000">
                <a:solidFill>
                  <a:schemeClr val="dk1"/>
                </a:solidFill>
              </a:defRPr>
            </a:lvl7pPr>
            <a:lvl8pPr lvl="7" algn="r">
              <a:spcBef>
                <a:spcPts val="0"/>
              </a:spcBef>
              <a:spcAft>
                <a:spcPts val="0"/>
              </a:spcAft>
              <a:buClr>
                <a:schemeClr val="dk1"/>
              </a:buClr>
              <a:buSzPts val="8000"/>
              <a:buNone/>
              <a:defRPr b="1" sz="8000">
                <a:solidFill>
                  <a:schemeClr val="dk1"/>
                </a:solidFill>
              </a:defRPr>
            </a:lvl8pPr>
            <a:lvl9pPr lvl="8" algn="r">
              <a:spcBef>
                <a:spcPts val="0"/>
              </a:spcBef>
              <a:spcAft>
                <a:spcPts val="0"/>
              </a:spcAft>
              <a:buClr>
                <a:schemeClr val="dk1"/>
              </a:buClr>
              <a:buSzPts val="8000"/>
              <a:buNone/>
              <a:defRPr b="1" sz="8000">
                <a:solidFill>
                  <a:schemeClr val="dk1"/>
                </a:solidFill>
              </a:defRPr>
            </a:lvl9pPr>
          </a:lstStyle>
          <a:p>
            <a:r>
              <a:t>xx%</a:t>
            </a:r>
          </a:p>
        </p:txBody>
      </p:sp>
      <p:sp>
        <p:nvSpPr>
          <p:cNvPr id="3058" name="Google Shape;3058;p369"/>
          <p:cNvSpPr txBox="1"/>
          <p:nvPr>
            <p:ph idx="1" type="subTitle"/>
          </p:nvPr>
        </p:nvSpPr>
        <p:spPr>
          <a:xfrm>
            <a:off x="6127050" y="3320300"/>
            <a:ext cx="2081400" cy="524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3059" name="Google Shape;3059;p369"/>
          <p:cNvCxnSpPr/>
          <p:nvPr/>
        </p:nvCxnSpPr>
        <p:spPr>
          <a:xfrm flipH="1">
            <a:off x="2814150" y="-1263000"/>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3060" name="Google Shape;3060;p369"/>
          <p:cNvSpPr/>
          <p:nvPr/>
        </p:nvSpPr>
        <p:spPr>
          <a:xfrm flipH="1">
            <a:off x="7919875" y="3825775"/>
            <a:ext cx="1296000" cy="1382400"/>
          </a:xfrm>
          <a:prstGeom prst="rtTriangl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36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accent5"/>
        </a:solidFill>
      </p:bgPr>
    </p:bg>
    <p:spTree>
      <p:nvGrpSpPr>
        <p:cNvPr id="3062" name="Shape 3062"/>
        <p:cNvGrpSpPr/>
        <p:nvPr/>
      </p:nvGrpSpPr>
      <p:grpSpPr>
        <a:xfrm>
          <a:off x="0" y="0"/>
          <a:ext cx="0" cy="0"/>
          <a:chOff x="0" y="0"/>
          <a:chExt cx="0" cy="0"/>
        </a:xfrm>
      </p:grpSpPr>
      <p:sp>
        <p:nvSpPr>
          <p:cNvPr id="3063" name="Google Shape;3063;p370"/>
          <p:cNvSpPr txBox="1"/>
          <p:nvPr>
            <p:ph idx="1" type="body"/>
          </p:nvPr>
        </p:nvSpPr>
        <p:spPr>
          <a:xfrm>
            <a:off x="713225" y="1424150"/>
            <a:ext cx="6075000" cy="3259800"/>
          </a:xfrm>
          <a:prstGeom prst="rect">
            <a:avLst/>
          </a:prstGeom>
        </p:spPr>
        <p:txBody>
          <a:bodyPr anchorCtr="0" anchor="t" bIns="91425" lIns="91425" spcFirstLastPara="1" rIns="91425" wrap="square" tIns="91425">
            <a:noAutofit/>
          </a:bodyPr>
          <a:lstStyle>
            <a:lvl1pPr indent="-317500" lvl="0" marL="457200" marR="508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3064" name="Google Shape;3064;p370"/>
          <p:cNvSpPr txBox="1"/>
          <p:nvPr>
            <p:ph type="title"/>
          </p:nvPr>
        </p:nvSpPr>
        <p:spPr>
          <a:xfrm>
            <a:off x="713225" y="530584"/>
            <a:ext cx="57681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3065" name="Google Shape;3065;p370"/>
          <p:cNvSpPr/>
          <p:nvPr/>
        </p:nvSpPr>
        <p:spPr>
          <a:xfrm flipH="1">
            <a:off x="5808550" y="1533900"/>
            <a:ext cx="4800600" cy="4800600"/>
          </a:xfrm>
          <a:prstGeom prst="rtTriangl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3066" name="Google Shape;3066;p37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dos columnas " type="twoColTx">
  <p:cSld name="TITLE_AND_TWO_COLUMNS">
    <p:bg>
      <p:bgPr>
        <a:solidFill>
          <a:schemeClr val="accent5"/>
        </a:solidFill>
      </p:bgPr>
    </p:bg>
    <p:spTree>
      <p:nvGrpSpPr>
        <p:cNvPr id="3067" name="Shape 3067"/>
        <p:cNvGrpSpPr/>
        <p:nvPr/>
      </p:nvGrpSpPr>
      <p:grpSpPr>
        <a:xfrm>
          <a:off x="0" y="0"/>
          <a:ext cx="0" cy="0"/>
          <a:chOff x="0" y="0"/>
          <a:chExt cx="0" cy="0"/>
        </a:xfrm>
      </p:grpSpPr>
      <p:sp>
        <p:nvSpPr>
          <p:cNvPr id="3068" name="Google Shape;3068;p371"/>
          <p:cNvSpPr txBox="1"/>
          <p:nvPr>
            <p:ph idx="1" type="subTitle"/>
          </p:nvPr>
        </p:nvSpPr>
        <p:spPr>
          <a:xfrm>
            <a:off x="833927" y="2641577"/>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3069" name="Google Shape;3069;p371"/>
          <p:cNvSpPr txBox="1"/>
          <p:nvPr>
            <p:ph idx="2" type="subTitle"/>
          </p:nvPr>
        </p:nvSpPr>
        <p:spPr>
          <a:xfrm>
            <a:off x="5209273" y="2641577"/>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3070" name="Google Shape;3070;p371"/>
          <p:cNvSpPr txBox="1"/>
          <p:nvPr>
            <p:ph type="title"/>
          </p:nvPr>
        </p:nvSpPr>
        <p:spPr>
          <a:xfrm>
            <a:off x="1554977" y="1985760"/>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0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071" name="Google Shape;3071;p371"/>
          <p:cNvSpPr txBox="1"/>
          <p:nvPr>
            <p:ph idx="3" type="title"/>
          </p:nvPr>
        </p:nvSpPr>
        <p:spPr>
          <a:xfrm>
            <a:off x="5930323" y="1985760"/>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0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072" name="Google Shape;3072;p371"/>
          <p:cNvSpPr/>
          <p:nvPr/>
        </p:nvSpPr>
        <p:spPr>
          <a:xfrm rot="10800000">
            <a:off x="3588450" y="-22625"/>
            <a:ext cx="1967100" cy="8859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37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ítulo " type="titleOnly">
  <p:cSld name="TITLE_ONLY">
    <p:bg>
      <p:bgPr>
        <a:solidFill>
          <a:schemeClr val="accent5"/>
        </a:solidFill>
      </p:bgPr>
    </p:bg>
    <p:spTree>
      <p:nvGrpSpPr>
        <p:cNvPr id="3074" name="Shape 3074"/>
        <p:cNvGrpSpPr/>
        <p:nvPr/>
      </p:nvGrpSpPr>
      <p:grpSpPr>
        <a:xfrm>
          <a:off x="0" y="0"/>
          <a:ext cx="0" cy="0"/>
          <a:chOff x="0" y="0"/>
          <a:chExt cx="0" cy="0"/>
        </a:xfrm>
      </p:grpSpPr>
      <p:sp>
        <p:nvSpPr>
          <p:cNvPr id="3075" name="Google Shape;3075;p372"/>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076" name="Google Shape;3076;p372"/>
          <p:cNvSpPr/>
          <p:nvPr/>
        </p:nvSpPr>
        <p:spPr>
          <a:xfrm flipH="1">
            <a:off x="7024500" y="260062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77" name="Google Shape;3077;p372"/>
          <p:cNvSpPr/>
          <p:nvPr/>
        </p:nvSpPr>
        <p:spPr>
          <a:xfrm flipH="1">
            <a:off x="7128800" y="2600625"/>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78" name="Google Shape;3078;p372"/>
          <p:cNvSpPr/>
          <p:nvPr/>
        </p:nvSpPr>
        <p:spPr>
          <a:xfrm flipH="1" rot="10800000">
            <a:off x="-7624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79" name="Google Shape;3079;p372"/>
          <p:cNvSpPr/>
          <p:nvPr/>
        </p:nvSpPr>
        <p:spPr>
          <a:xfrm flipH="1" rot="10800000">
            <a:off x="-168140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37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5"/>
        </a:solidFill>
      </p:bgPr>
    </p:bg>
    <p:spTree>
      <p:nvGrpSpPr>
        <p:cNvPr id="3081" name="Shape 3081"/>
        <p:cNvGrpSpPr/>
        <p:nvPr/>
      </p:nvGrpSpPr>
      <p:grpSpPr>
        <a:xfrm>
          <a:off x="0" y="0"/>
          <a:ext cx="0" cy="0"/>
          <a:chOff x="0" y="0"/>
          <a:chExt cx="0" cy="0"/>
        </a:xfrm>
      </p:grpSpPr>
      <p:sp>
        <p:nvSpPr>
          <p:cNvPr id="3082" name="Google Shape;3082;p373"/>
          <p:cNvSpPr txBox="1"/>
          <p:nvPr>
            <p:ph idx="1" type="body"/>
          </p:nvPr>
        </p:nvSpPr>
        <p:spPr>
          <a:xfrm>
            <a:off x="713225" y="2204605"/>
            <a:ext cx="3850200" cy="6906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3083" name="Google Shape;3083;p373"/>
          <p:cNvSpPr txBox="1"/>
          <p:nvPr>
            <p:ph type="title"/>
          </p:nvPr>
        </p:nvSpPr>
        <p:spPr>
          <a:xfrm>
            <a:off x="713225" y="923025"/>
            <a:ext cx="4220700" cy="982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3084" name="Google Shape;3084;p37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3085" name="Shape 3085"/>
        <p:cNvGrpSpPr/>
        <p:nvPr/>
      </p:nvGrpSpPr>
      <p:grpSpPr>
        <a:xfrm>
          <a:off x="0" y="0"/>
          <a:ext cx="0" cy="0"/>
          <a:chOff x="0" y="0"/>
          <a:chExt cx="0" cy="0"/>
        </a:xfrm>
      </p:grpSpPr>
      <p:sp>
        <p:nvSpPr>
          <p:cNvPr id="3086" name="Google Shape;3086;p374"/>
          <p:cNvSpPr txBox="1"/>
          <p:nvPr>
            <p:ph type="title"/>
          </p:nvPr>
        </p:nvSpPr>
        <p:spPr>
          <a:xfrm>
            <a:off x="805050" y="1840500"/>
            <a:ext cx="7533900" cy="14625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2700"/>
              <a:buNone/>
              <a:defRPr b="1" sz="6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3087" name="Google Shape;3087;p37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accent5"/>
        </a:solidFill>
      </p:bgPr>
    </p:bg>
    <p:spTree>
      <p:nvGrpSpPr>
        <p:cNvPr id="3088" name="Shape 3088"/>
        <p:cNvGrpSpPr/>
        <p:nvPr/>
      </p:nvGrpSpPr>
      <p:grpSpPr>
        <a:xfrm>
          <a:off x="0" y="0"/>
          <a:ext cx="0" cy="0"/>
          <a:chOff x="0" y="0"/>
          <a:chExt cx="0" cy="0"/>
        </a:xfrm>
      </p:grpSpPr>
      <p:sp>
        <p:nvSpPr>
          <p:cNvPr id="3089" name="Google Shape;3089;p375"/>
          <p:cNvSpPr/>
          <p:nvPr/>
        </p:nvSpPr>
        <p:spPr>
          <a:xfrm>
            <a:off x="0" y="457200"/>
            <a:ext cx="9144000" cy="46863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0" name="Google Shape;3090;p375"/>
          <p:cNvSpPr/>
          <p:nvPr/>
        </p:nvSpPr>
        <p:spPr>
          <a:xfrm rot="5400000">
            <a:off x="-64425" y="64350"/>
            <a:ext cx="4243200" cy="41145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1" name="Google Shape;3091;p375"/>
          <p:cNvSpPr/>
          <p:nvPr/>
        </p:nvSpPr>
        <p:spPr>
          <a:xfrm flipH="1" rot="-5400000">
            <a:off x="4941700" y="26525"/>
            <a:ext cx="4364700" cy="42276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2" name="Google Shape;3092;p375"/>
          <p:cNvSpPr txBox="1"/>
          <p:nvPr>
            <p:ph type="ctrTitle"/>
          </p:nvPr>
        </p:nvSpPr>
        <p:spPr>
          <a:xfrm>
            <a:off x="1690800" y="2470300"/>
            <a:ext cx="5762400" cy="699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b="1" sz="3000">
                <a:solidFill>
                  <a:schemeClr val="lt1"/>
                </a:solidFill>
              </a:defRPr>
            </a:lvl1pPr>
            <a:lvl2pPr lvl="1" algn="ctr">
              <a:spcBef>
                <a:spcPts val="0"/>
              </a:spcBef>
              <a:spcAft>
                <a:spcPts val="0"/>
              </a:spcAft>
              <a:buClr>
                <a:schemeClr val="lt1"/>
              </a:buClr>
              <a:buSzPts val="8000"/>
              <a:buNone/>
              <a:defRPr b="1" sz="8000">
                <a:solidFill>
                  <a:schemeClr val="lt1"/>
                </a:solidFill>
              </a:defRPr>
            </a:lvl2pPr>
            <a:lvl3pPr lvl="2" algn="ctr">
              <a:spcBef>
                <a:spcPts val="0"/>
              </a:spcBef>
              <a:spcAft>
                <a:spcPts val="0"/>
              </a:spcAft>
              <a:buClr>
                <a:schemeClr val="lt1"/>
              </a:buClr>
              <a:buSzPts val="8000"/>
              <a:buNone/>
              <a:defRPr b="1" sz="8000">
                <a:solidFill>
                  <a:schemeClr val="lt1"/>
                </a:solidFill>
              </a:defRPr>
            </a:lvl3pPr>
            <a:lvl4pPr lvl="3" algn="ctr">
              <a:spcBef>
                <a:spcPts val="0"/>
              </a:spcBef>
              <a:spcAft>
                <a:spcPts val="0"/>
              </a:spcAft>
              <a:buClr>
                <a:schemeClr val="lt1"/>
              </a:buClr>
              <a:buSzPts val="8000"/>
              <a:buNone/>
              <a:defRPr b="1" sz="8000">
                <a:solidFill>
                  <a:schemeClr val="lt1"/>
                </a:solidFill>
              </a:defRPr>
            </a:lvl4pPr>
            <a:lvl5pPr lvl="4" algn="ctr">
              <a:spcBef>
                <a:spcPts val="0"/>
              </a:spcBef>
              <a:spcAft>
                <a:spcPts val="0"/>
              </a:spcAft>
              <a:buClr>
                <a:schemeClr val="lt1"/>
              </a:buClr>
              <a:buSzPts val="8000"/>
              <a:buNone/>
              <a:defRPr b="1" sz="8000">
                <a:solidFill>
                  <a:schemeClr val="lt1"/>
                </a:solidFill>
              </a:defRPr>
            </a:lvl5pPr>
            <a:lvl6pPr lvl="5" algn="ctr">
              <a:spcBef>
                <a:spcPts val="0"/>
              </a:spcBef>
              <a:spcAft>
                <a:spcPts val="0"/>
              </a:spcAft>
              <a:buClr>
                <a:schemeClr val="lt1"/>
              </a:buClr>
              <a:buSzPts val="8000"/>
              <a:buNone/>
              <a:defRPr b="1" sz="8000">
                <a:solidFill>
                  <a:schemeClr val="lt1"/>
                </a:solidFill>
              </a:defRPr>
            </a:lvl6pPr>
            <a:lvl7pPr lvl="6" algn="ctr">
              <a:spcBef>
                <a:spcPts val="0"/>
              </a:spcBef>
              <a:spcAft>
                <a:spcPts val="0"/>
              </a:spcAft>
              <a:buClr>
                <a:schemeClr val="lt1"/>
              </a:buClr>
              <a:buSzPts val="8000"/>
              <a:buNone/>
              <a:defRPr b="1" sz="8000">
                <a:solidFill>
                  <a:schemeClr val="lt1"/>
                </a:solidFill>
              </a:defRPr>
            </a:lvl7pPr>
            <a:lvl8pPr lvl="7" algn="ctr">
              <a:spcBef>
                <a:spcPts val="0"/>
              </a:spcBef>
              <a:spcAft>
                <a:spcPts val="0"/>
              </a:spcAft>
              <a:buClr>
                <a:schemeClr val="lt1"/>
              </a:buClr>
              <a:buSzPts val="8000"/>
              <a:buNone/>
              <a:defRPr b="1" sz="8000">
                <a:solidFill>
                  <a:schemeClr val="lt1"/>
                </a:solidFill>
              </a:defRPr>
            </a:lvl8pPr>
            <a:lvl9pPr lvl="8" algn="ctr">
              <a:spcBef>
                <a:spcPts val="0"/>
              </a:spcBef>
              <a:spcAft>
                <a:spcPts val="0"/>
              </a:spcAft>
              <a:buClr>
                <a:schemeClr val="lt1"/>
              </a:buClr>
              <a:buSzPts val="8000"/>
              <a:buNone/>
              <a:defRPr b="1" sz="8000">
                <a:solidFill>
                  <a:schemeClr val="lt1"/>
                </a:solidFill>
              </a:defRPr>
            </a:lvl9pPr>
          </a:lstStyle>
          <a:p/>
        </p:txBody>
      </p:sp>
      <p:sp>
        <p:nvSpPr>
          <p:cNvPr id="3093" name="Google Shape;3093;p375"/>
          <p:cNvSpPr txBox="1"/>
          <p:nvPr>
            <p:ph idx="1" type="subTitle"/>
          </p:nvPr>
        </p:nvSpPr>
        <p:spPr>
          <a:xfrm>
            <a:off x="2218725" y="3334300"/>
            <a:ext cx="4706400" cy="799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094" name="Google Shape;3094;p37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5"/>
        </a:solidFill>
      </p:bgPr>
    </p:bg>
    <p:spTree>
      <p:nvGrpSpPr>
        <p:cNvPr id="3095" name="Shape 3095"/>
        <p:cNvGrpSpPr/>
        <p:nvPr/>
      </p:nvGrpSpPr>
      <p:grpSpPr>
        <a:xfrm>
          <a:off x="0" y="0"/>
          <a:ext cx="0" cy="0"/>
          <a:chOff x="0" y="0"/>
          <a:chExt cx="0" cy="0"/>
        </a:xfrm>
      </p:grpSpPr>
      <p:sp>
        <p:nvSpPr>
          <p:cNvPr id="3096" name="Google Shape;3096;p376"/>
          <p:cNvSpPr/>
          <p:nvPr/>
        </p:nvSpPr>
        <p:spPr>
          <a:xfrm>
            <a:off x="-50" y="5600"/>
            <a:ext cx="9144000" cy="5143500"/>
          </a:xfrm>
          <a:prstGeom prst="rect">
            <a:avLst/>
          </a:prstGeom>
          <a:solidFill>
            <a:schemeClr val="lt1">
              <a:alpha val="235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376"/>
          <p:cNvSpPr/>
          <p:nvPr/>
        </p:nvSpPr>
        <p:spPr>
          <a:xfrm>
            <a:off x="4312400" y="3669275"/>
            <a:ext cx="4886400" cy="1051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376"/>
          <p:cNvSpPr txBox="1"/>
          <p:nvPr>
            <p:ph type="title"/>
          </p:nvPr>
        </p:nvSpPr>
        <p:spPr>
          <a:xfrm>
            <a:off x="4572000" y="3729575"/>
            <a:ext cx="3858900" cy="778800"/>
          </a:xfrm>
          <a:prstGeom prst="rect">
            <a:avLst/>
          </a:prstGeom>
        </p:spPr>
        <p:txBody>
          <a:bodyPr anchorCtr="0" anchor="t" bIns="91425" lIns="91425" spcFirstLastPara="1" rIns="91425" wrap="square" tIns="91425">
            <a:noAutofit/>
          </a:bodyPr>
          <a:lstStyle>
            <a:lvl1pPr lvl="0" algn="r">
              <a:spcBef>
                <a:spcPts val="0"/>
              </a:spcBef>
              <a:spcAft>
                <a:spcPts val="0"/>
              </a:spcAft>
              <a:buClr>
                <a:schemeClr val="dk1"/>
              </a:buClr>
              <a:buSzPts val="2700"/>
              <a:buNone/>
              <a:defRPr b="1" sz="25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3099" name="Google Shape;3099;p376"/>
          <p:cNvSpPr/>
          <p:nvPr/>
        </p:nvSpPr>
        <p:spPr>
          <a:xfrm rot="5400000">
            <a:off x="-341212" y="-788137"/>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00" name="Google Shape;3100;p376"/>
          <p:cNvSpPr/>
          <p:nvPr/>
        </p:nvSpPr>
        <p:spPr>
          <a:xfrm rot="5400000">
            <a:off x="-436462" y="-1007212"/>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01" name="Google Shape;3101;p37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5"/>
        </a:solidFill>
      </p:bgPr>
    </p:bg>
    <p:spTree>
      <p:nvGrpSpPr>
        <p:cNvPr id="3102" name="Shape 3102"/>
        <p:cNvGrpSpPr/>
        <p:nvPr/>
      </p:nvGrpSpPr>
      <p:grpSpPr>
        <a:xfrm>
          <a:off x="0" y="0"/>
          <a:ext cx="0" cy="0"/>
          <a:chOff x="0" y="0"/>
          <a:chExt cx="0" cy="0"/>
        </a:xfrm>
      </p:grpSpPr>
      <p:sp>
        <p:nvSpPr>
          <p:cNvPr id="3103" name="Google Shape;3103;p377"/>
          <p:cNvSpPr/>
          <p:nvPr/>
        </p:nvSpPr>
        <p:spPr>
          <a:xfrm rot="10800000">
            <a:off x="-19875" y="-19325"/>
            <a:ext cx="9203100" cy="51627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377"/>
          <p:cNvSpPr txBox="1"/>
          <p:nvPr>
            <p:ph hasCustomPrompt="1" type="title"/>
          </p:nvPr>
        </p:nvSpPr>
        <p:spPr>
          <a:xfrm>
            <a:off x="713250" y="638800"/>
            <a:ext cx="77175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9000"/>
              <a:buNone/>
              <a:defRPr b="1" sz="9000">
                <a:solidFill>
                  <a:schemeClr val="lt1"/>
                </a:solidFill>
              </a:defRPr>
            </a:lvl1pPr>
            <a:lvl2pPr lvl="1" algn="ctr">
              <a:spcBef>
                <a:spcPts val="0"/>
              </a:spcBef>
              <a:spcAft>
                <a:spcPts val="0"/>
              </a:spcAft>
              <a:buClr>
                <a:schemeClr val="lt1"/>
              </a:buClr>
              <a:buSzPts val="9000"/>
              <a:buNone/>
              <a:defRPr b="1" sz="9000">
                <a:solidFill>
                  <a:schemeClr val="lt1"/>
                </a:solidFill>
              </a:defRPr>
            </a:lvl2pPr>
            <a:lvl3pPr lvl="2" algn="ctr">
              <a:spcBef>
                <a:spcPts val="0"/>
              </a:spcBef>
              <a:spcAft>
                <a:spcPts val="0"/>
              </a:spcAft>
              <a:buClr>
                <a:schemeClr val="lt1"/>
              </a:buClr>
              <a:buSzPts val="9000"/>
              <a:buNone/>
              <a:defRPr b="1" sz="9000">
                <a:solidFill>
                  <a:schemeClr val="lt1"/>
                </a:solidFill>
              </a:defRPr>
            </a:lvl3pPr>
            <a:lvl4pPr lvl="3" algn="ctr">
              <a:spcBef>
                <a:spcPts val="0"/>
              </a:spcBef>
              <a:spcAft>
                <a:spcPts val="0"/>
              </a:spcAft>
              <a:buClr>
                <a:schemeClr val="lt1"/>
              </a:buClr>
              <a:buSzPts val="9000"/>
              <a:buNone/>
              <a:defRPr b="1" sz="9000">
                <a:solidFill>
                  <a:schemeClr val="lt1"/>
                </a:solidFill>
              </a:defRPr>
            </a:lvl4pPr>
            <a:lvl5pPr lvl="4" algn="ctr">
              <a:spcBef>
                <a:spcPts val="0"/>
              </a:spcBef>
              <a:spcAft>
                <a:spcPts val="0"/>
              </a:spcAft>
              <a:buClr>
                <a:schemeClr val="lt1"/>
              </a:buClr>
              <a:buSzPts val="9000"/>
              <a:buNone/>
              <a:defRPr b="1" sz="9000">
                <a:solidFill>
                  <a:schemeClr val="lt1"/>
                </a:solidFill>
              </a:defRPr>
            </a:lvl5pPr>
            <a:lvl6pPr lvl="5" algn="ctr">
              <a:spcBef>
                <a:spcPts val="0"/>
              </a:spcBef>
              <a:spcAft>
                <a:spcPts val="0"/>
              </a:spcAft>
              <a:buClr>
                <a:schemeClr val="lt1"/>
              </a:buClr>
              <a:buSzPts val="9000"/>
              <a:buNone/>
              <a:defRPr b="1" sz="9000">
                <a:solidFill>
                  <a:schemeClr val="lt1"/>
                </a:solidFill>
              </a:defRPr>
            </a:lvl6pPr>
            <a:lvl7pPr lvl="6" algn="ctr">
              <a:spcBef>
                <a:spcPts val="0"/>
              </a:spcBef>
              <a:spcAft>
                <a:spcPts val="0"/>
              </a:spcAft>
              <a:buClr>
                <a:schemeClr val="lt1"/>
              </a:buClr>
              <a:buSzPts val="9000"/>
              <a:buNone/>
              <a:defRPr b="1" sz="9000">
                <a:solidFill>
                  <a:schemeClr val="lt1"/>
                </a:solidFill>
              </a:defRPr>
            </a:lvl7pPr>
            <a:lvl8pPr lvl="7" algn="ctr">
              <a:spcBef>
                <a:spcPts val="0"/>
              </a:spcBef>
              <a:spcAft>
                <a:spcPts val="0"/>
              </a:spcAft>
              <a:buClr>
                <a:schemeClr val="lt1"/>
              </a:buClr>
              <a:buSzPts val="9000"/>
              <a:buNone/>
              <a:defRPr b="1" sz="9000">
                <a:solidFill>
                  <a:schemeClr val="lt1"/>
                </a:solidFill>
              </a:defRPr>
            </a:lvl8pPr>
            <a:lvl9pPr lvl="8" algn="ctr">
              <a:spcBef>
                <a:spcPts val="0"/>
              </a:spcBef>
              <a:spcAft>
                <a:spcPts val="0"/>
              </a:spcAft>
              <a:buClr>
                <a:schemeClr val="lt1"/>
              </a:buClr>
              <a:buSzPts val="9000"/>
              <a:buNone/>
              <a:defRPr b="1" sz="9000">
                <a:solidFill>
                  <a:schemeClr val="lt1"/>
                </a:solidFill>
              </a:defRPr>
            </a:lvl9pPr>
          </a:lstStyle>
          <a:p>
            <a:r>
              <a:t>xx%</a:t>
            </a:r>
          </a:p>
        </p:txBody>
      </p:sp>
      <p:sp>
        <p:nvSpPr>
          <p:cNvPr id="3105" name="Google Shape;3105;p377"/>
          <p:cNvSpPr txBox="1"/>
          <p:nvPr>
            <p:ph idx="1" type="body"/>
          </p:nvPr>
        </p:nvSpPr>
        <p:spPr>
          <a:xfrm>
            <a:off x="713250" y="2706376"/>
            <a:ext cx="7717500" cy="4482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indent="-317500" lvl="2" marL="13716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indent="-317500" lvl="3" marL="18288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indent="-317500" lvl="4" marL="22860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indent="-317500" lvl="5" marL="27432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indent="-317500" lvl="6" marL="32004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indent="-317500" lvl="7" marL="36576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indent="-317500" lvl="8" marL="4114800" algn="ctr">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p:txBody>
      </p:sp>
      <p:sp>
        <p:nvSpPr>
          <p:cNvPr id="3106" name="Google Shape;3106;p37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33">
    <p:bg>
      <p:bgPr>
        <a:solidFill>
          <a:schemeClr val="dk1"/>
        </a:solidFill>
      </p:bgPr>
    </p:bg>
    <p:spTree>
      <p:nvGrpSpPr>
        <p:cNvPr id="239" name="Shape 239"/>
        <p:cNvGrpSpPr/>
        <p:nvPr/>
      </p:nvGrpSpPr>
      <p:grpSpPr>
        <a:xfrm>
          <a:off x="0" y="0"/>
          <a:ext cx="0" cy="0"/>
          <a:chOff x="0" y="0"/>
          <a:chExt cx="0" cy="0"/>
        </a:xfrm>
      </p:grpSpPr>
      <p:sp>
        <p:nvSpPr>
          <p:cNvPr id="240" name="Google Shape;240;p39"/>
          <p:cNvSpPr/>
          <p:nvPr/>
        </p:nvSpPr>
        <p:spPr>
          <a:xfrm rot="-5400000">
            <a:off x="7319425" y="3228300"/>
            <a:ext cx="2112600" cy="2048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9"/>
          <p:cNvSpPr/>
          <p:nvPr/>
        </p:nvSpPr>
        <p:spPr>
          <a:xfrm>
            <a:off x="-519650" y="2386850"/>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2" name="Google Shape;242;p39"/>
          <p:cNvSpPr/>
          <p:nvPr/>
        </p:nvSpPr>
        <p:spPr>
          <a:xfrm>
            <a:off x="-738725" y="2482100"/>
            <a:ext cx="3405900" cy="330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3" name="Google Shape;243;p39"/>
          <p:cNvSpPr/>
          <p:nvPr/>
        </p:nvSpPr>
        <p:spPr>
          <a:xfrm rot="10800000">
            <a:off x="6727825" y="-915550"/>
            <a:ext cx="3405900" cy="330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4" name="Google Shape;244;p39"/>
          <p:cNvSpPr/>
          <p:nvPr/>
        </p:nvSpPr>
        <p:spPr>
          <a:xfrm rot="5400000">
            <a:off x="-262475" y="-1889875"/>
            <a:ext cx="3405900" cy="33024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5" name="Google Shape;245;p39"/>
          <p:cNvSpPr txBox="1"/>
          <p:nvPr>
            <p:ph type="title"/>
          </p:nvPr>
        </p:nvSpPr>
        <p:spPr>
          <a:xfrm>
            <a:off x="713226" y="1795438"/>
            <a:ext cx="3400800" cy="5286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3000"/>
              <a:buNone/>
              <a:defRPr b="1" sz="3000">
                <a:solidFill>
                  <a:schemeClr val="lt1"/>
                </a:solidFill>
              </a:defRPr>
            </a:lvl1pPr>
            <a:lvl2pPr lvl="1">
              <a:spcBef>
                <a:spcPts val="0"/>
              </a:spcBef>
              <a:spcAft>
                <a:spcPts val="0"/>
              </a:spcAft>
              <a:buClr>
                <a:schemeClr val="lt1"/>
              </a:buClr>
              <a:buSzPts val="2000"/>
              <a:buNone/>
              <a:defRPr b="1" sz="2000">
                <a:solidFill>
                  <a:schemeClr val="lt1"/>
                </a:solidFill>
              </a:defRPr>
            </a:lvl2pPr>
            <a:lvl3pPr lvl="2">
              <a:spcBef>
                <a:spcPts val="0"/>
              </a:spcBef>
              <a:spcAft>
                <a:spcPts val="0"/>
              </a:spcAft>
              <a:buClr>
                <a:schemeClr val="lt1"/>
              </a:buClr>
              <a:buSzPts val="2000"/>
              <a:buNone/>
              <a:defRPr b="1" sz="2000">
                <a:solidFill>
                  <a:schemeClr val="lt1"/>
                </a:solidFill>
              </a:defRPr>
            </a:lvl3pPr>
            <a:lvl4pPr lvl="3">
              <a:spcBef>
                <a:spcPts val="0"/>
              </a:spcBef>
              <a:spcAft>
                <a:spcPts val="0"/>
              </a:spcAft>
              <a:buClr>
                <a:schemeClr val="lt1"/>
              </a:buClr>
              <a:buSzPts val="2000"/>
              <a:buNone/>
              <a:defRPr b="1" sz="2000">
                <a:solidFill>
                  <a:schemeClr val="lt1"/>
                </a:solidFill>
              </a:defRPr>
            </a:lvl4pPr>
            <a:lvl5pPr lvl="4">
              <a:spcBef>
                <a:spcPts val="0"/>
              </a:spcBef>
              <a:spcAft>
                <a:spcPts val="0"/>
              </a:spcAft>
              <a:buClr>
                <a:schemeClr val="lt1"/>
              </a:buClr>
              <a:buSzPts val="2000"/>
              <a:buNone/>
              <a:defRPr b="1" sz="2000">
                <a:solidFill>
                  <a:schemeClr val="lt1"/>
                </a:solidFill>
              </a:defRPr>
            </a:lvl5pPr>
            <a:lvl6pPr lvl="5">
              <a:spcBef>
                <a:spcPts val="0"/>
              </a:spcBef>
              <a:spcAft>
                <a:spcPts val="0"/>
              </a:spcAft>
              <a:buClr>
                <a:schemeClr val="lt1"/>
              </a:buClr>
              <a:buSzPts val="2000"/>
              <a:buNone/>
              <a:defRPr b="1" sz="2000">
                <a:solidFill>
                  <a:schemeClr val="lt1"/>
                </a:solidFill>
              </a:defRPr>
            </a:lvl6pPr>
            <a:lvl7pPr lvl="6">
              <a:spcBef>
                <a:spcPts val="0"/>
              </a:spcBef>
              <a:spcAft>
                <a:spcPts val="0"/>
              </a:spcAft>
              <a:buClr>
                <a:schemeClr val="lt1"/>
              </a:buClr>
              <a:buSzPts val="2000"/>
              <a:buNone/>
              <a:defRPr b="1" sz="2000">
                <a:solidFill>
                  <a:schemeClr val="lt1"/>
                </a:solidFill>
              </a:defRPr>
            </a:lvl7pPr>
            <a:lvl8pPr lvl="7">
              <a:spcBef>
                <a:spcPts val="0"/>
              </a:spcBef>
              <a:spcAft>
                <a:spcPts val="0"/>
              </a:spcAft>
              <a:buClr>
                <a:schemeClr val="lt1"/>
              </a:buClr>
              <a:buSzPts val="2000"/>
              <a:buNone/>
              <a:defRPr b="1" sz="2000">
                <a:solidFill>
                  <a:schemeClr val="lt1"/>
                </a:solidFill>
              </a:defRPr>
            </a:lvl8pPr>
            <a:lvl9pPr lvl="8">
              <a:spcBef>
                <a:spcPts val="0"/>
              </a:spcBef>
              <a:spcAft>
                <a:spcPts val="0"/>
              </a:spcAft>
              <a:buClr>
                <a:schemeClr val="lt1"/>
              </a:buClr>
              <a:buSzPts val="2000"/>
              <a:buNone/>
              <a:defRPr b="1" sz="2000">
                <a:solidFill>
                  <a:schemeClr val="lt1"/>
                </a:solidFill>
              </a:defRPr>
            </a:lvl9pPr>
          </a:lstStyle>
          <a:p/>
        </p:txBody>
      </p:sp>
      <p:sp>
        <p:nvSpPr>
          <p:cNvPr id="246" name="Google Shape;246;p39"/>
          <p:cNvSpPr txBox="1"/>
          <p:nvPr>
            <p:ph idx="1" type="subTitle"/>
          </p:nvPr>
        </p:nvSpPr>
        <p:spPr>
          <a:xfrm>
            <a:off x="713225" y="2630156"/>
            <a:ext cx="3400800" cy="42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spcBef>
                <a:spcPts val="1600"/>
              </a:spcBef>
              <a:spcAft>
                <a:spcPts val="160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47" name="Google Shape;247;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3107" name="Shape 3107"/>
        <p:cNvGrpSpPr/>
        <p:nvPr/>
      </p:nvGrpSpPr>
      <p:grpSpPr>
        <a:xfrm>
          <a:off x="0" y="0"/>
          <a:ext cx="0" cy="0"/>
          <a:chOff x="0" y="0"/>
          <a:chExt cx="0" cy="0"/>
        </a:xfrm>
      </p:grpSpPr>
      <p:sp>
        <p:nvSpPr>
          <p:cNvPr id="3108" name="Google Shape;3108;p37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bg>
      <p:bgPr>
        <a:solidFill>
          <a:schemeClr val="accent5"/>
        </a:solidFill>
      </p:bgPr>
    </p:bg>
    <p:spTree>
      <p:nvGrpSpPr>
        <p:cNvPr id="3109" name="Shape 3109"/>
        <p:cNvGrpSpPr/>
        <p:nvPr/>
      </p:nvGrpSpPr>
      <p:grpSpPr>
        <a:xfrm>
          <a:off x="0" y="0"/>
          <a:ext cx="0" cy="0"/>
          <a:chOff x="0" y="0"/>
          <a:chExt cx="0" cy="0"/>
        </a:xfrm>
      </p:grpSpPr>
      <p:sp>
        <p:nvSpPr>
          <p:cNvPr id="3110" name="Google Shape;3110;p379"/>
          <p:cNvSpPr/>
          <p:nvPr/>
        </p:nvSpPr>
        <p:spPr>
          <a:xfrm>
            <a:off x="-169300" y="-64500"/>
            <a:ext cx="4451100" cy="52722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11" name="Google Shape;3111;p379"/>
          <p:cNvCxnSpPr/>
          <p:nvPr/>
        </p:nvCxnSpPr>
        <p:spPr>
          <a:xfrm rot="10800000">
            <a:off x="-1604675" y="1624350"/>
            <a:ext cx="4819800" cy="4419600"/>
          </a:xfrm>
          <a:prstGeom prst="straightConnector1">
            <a:avLst/>
          </a:prstGeom>
          <a:noFill/>
          <a:ln cap="flat" cmpd="sng" w="19050">
            <a:solidFill>
              <a:schemeClr val="lt1"/>
            </a:solidFill>
            <a:prstDash val="solid"/>
            <a:round/>
            <a:headEnd len="med" w="med" type="none"/>
            <a:tailEnd len="med" w="med" type="none"/>
          </a:ln>
        </p:spPr>
      </p:cxnSp>
      <p:sp>
        <p:nvSpPr>
          <p:cNvPr id="3112" name="Google Shape;3112;p379"/>
          <p:cNvSpPr txBox="1"/>
          <p:nvPr>
            <p:ph type="title"/>
          </p:nvPr>
        </p:nvSpPr>
        <p:spPr>
          <a:xfrm>
            <a:off x="5690650" y="1883225"/>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113" name="Google Shape;3113;p379"/>
          <p:cNvSpPr txBox="1"/>
          <p:nvPr>
            <p:ph hasCustomPrompt="1" idx="2" type="title"/>
          </p:nvPr>
        </p:nvSpPr>
        <p:spPr>
          <a:xfrm>
            <a:off x="4810771" y="1164068"/>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3114" name="Google Shape;3114;p379"/>
          <p:cNvSpPr txBox="1"/>
          <p:nvPr>
            <p:ph hasCustomPrompt="1" idx="3" type="title"/>
          </p:nvPr>
        </p:nvSpPr>
        <p:spPr>
          <a:xfrm>
            <a:off x="4810771" y="2031990"/>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3115" name="Google Shape;3115;p379"/>
          <p:cNvSpPr txBox="1"/>
          <p:nvPr>
            <p:ph idx="4" type="title"/>
          </p:nvPr>
        </p:nvSpPr>
        <p:spPr>
          <a:xfrm>
            <a:off x="5690650" y="3628275"/>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116" name="Google Shape;3116;p379"/>
          <p:cNvSpPr txBox="1"/>
          <p:nvPr>
            <p:ph idx="5" type="title"/>
          </p:nvPr>
        </p:nvSpPr>
        <p:spPr>
          <a:xfrm>
            <a:off x="5690650" y="1044000"/>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117" name="Google Shape;3117;p379"/>
          <p:cNvSpPr txBox="1"/>
          <p:nvPr>
            <p:ph idx="6" type="title"/>
          </p:nvPr>
        </p:nvSpPr>
        <p:spPr>
          <a:xfrm>
            <a:off x="5690650" y="2760350"/>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118" name="Google Shape;3118;p379"/>
          <p:cNvSpPr txBox="1"/>
          <p:nvPr>
            <p:ph hasCustomPrompt="1" idx="7" type="title"/>
          </p:nvPr>
        </p:nvSpPr>
        <p:spPr>
          <a:xfrm>
            <a:off x="4810771" y="2880418"/>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3119" name="Google Shape;3119;p379"/>
          <p:cNvSpPr txBox="1"/>
          <p:nvPr>
            <p:ph hasCustomPrompt="1" idx="8" type="title"/>
          </p:nvPr>
        </p:nvSpPr>
        <p:spPr>
          <a:xfrm>
            <a:off x="4810771" y="3748340"/>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3120" name="Google Shape;3120;p379"/>
          <p:cNvSpPr txBox="1"/>
          <p:nvPr>
            <p:ph idx="1" type="subTitle"/>
          </p:nvPr>
        </p:nvSpPr>
        <p:spPr>
          <a:xfrm>
            <a:off x="5690650" y="1319545"/>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121" name="Google Shape;3121;p379"/>
          <p:cNvSpPr txBox="1"/>
          <p:nvPr>
            <p:ph idx="9" type="subTitle"/>
          </p:nvPr>
        </p:nvSpPr>
        <p:spPr>
          <a:xfrm>
            <a:off x="5690650" y="3045420"/>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122" name="Google Shape;3122;p379"/>
          <p:cNvSpPr txBox="1"/>
          <p:nvPr>
            <p:ph idx="13" type="subTitle"/>
          </p:nvPr>
        </p:nvSpPr>
        <p:spPr>
          <a:xfrm>
            <a:off x="5690650" y="2162698"/>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123" name="Google Shape;3123;p379"/>
          <p:cNvSpPr txBox="1"/>
          <p:nvPr>
            <p:ph idx="14" type="subTitle"/>
          </p:nvPr>
        </p:nvSpPr>
        <p:spPr>
          <a:xfrm>
            <a:off x="5690650" y="3907748"/>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124" name="Google Shape;3124;p379"/>
          <p:cNvSpPr txBox="1"/>
          <p:nvPr>
            <p:ph idx="15" type="title"/>
          </p:nvPr>
        </p:nvSpPr>
        <p:spPr>
          <a:xfrm>
            <a:off x="713225" y="2198800"/>
            <a:ext cx="34164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700"/>
              <a:buNone/>
              <a:defRPr b="1" sz="3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3125" name="Google Shape;3125;p37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1_2">
    <p:bg>
      <p:bgPr>
        <a:solidFill>
          <a:schemeClr val="accent5"/>
        </a:solidFill>
      </p:bgPr>
    </p:bg>
    <p:spTree>
      <p:nvGrpSpPr>
        <p:cNvPr id="3126" name="Shape 3126"/>
        <p:cNvGrpSpPr/>
        <p:nvPr/>
      </p:nvGrpSpPr>
      <p:grpSpPr>
        <a:xfrm>
          <a:off x="0" y="0"/>
          <a:ext cx="0" cy="0"/>
          <a:chOff x="0" y="0"/>
          <a:chExt cx="0" cy="0"/>
        </a:xfrm>
      </p:grpSpPr>
      <p:sp>
        <p:nvSpPr>
          <p:cNvPr id="3127" name="Google Shape;3127;p380"/>
          <p:cNvSpPr txBox="1"/>
          <p:nvPr>
            <p:ph hasCustomPrompt="1" type="title"/>
          </p:nvPr>
        </p:nvSpPr>
        <p:spPr>
          <a:xfrm>
            <a:off x="815488" y="2995725"/>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3128" name="Google Shape;3128;p380"/>
          <p:cNvSpPr txBox="1"/>
          <p:nvPr>
            <p:ph idx="2" type="title"/>
          </p:nvPr>
        </p:nvSpPr>
        <p:spPr>
          <a:xfrm>
            <a:off x="1633438" y="2931800"/>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129" name="Google Shape;3129;p380"/>
          <p:cNvSpPr txBox="1"/>
          <p:nvPr>
            <p:ph idx="1" type="subTitle"/>
          </p:nvPr>
        </p:nvSpPr>
        <p:spPr>
          <a:xfrm>
            <a:off x="1633438" y="3207354"/>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130" name="Google Shape;3130;p380"/>
          <p:cNvSpPr/>
          <p:nvPr/>
        </p:nvSpPr>
        <p:spPr>
          <a:xfrm rot="10800000">
            <a:off x="-19875" y="-13336"/>
            <a:ext cx="9203100" cy="2690100"/>
          </a:xfrm>
          <a:prstGeom prst="triangle">
            <a:avLst>
              <a:gd fmla="val 49898"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380"/>
          <p:cNvSpPr txBox="1"/>
          <p:nvPr>
            <p:ph hasCustomPrompt="1" idx="3" type="title"/>
          </p:nvPr>
        </p:nvSpPr>
        <p:spPr>
          <a:xfrm>
            <a:off x="815488" y="3888750"/>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3132" name="Google Shape;3132;p380"/>
          <p:cNvSpPr txBox="1"/>
          <p:nvPr>
            <p:ph idx="4" type="title"/>
          </p:nvPr>
        </p:nvSpPr>
        <p:spPr>
          <a:xfrm>
            <a:off x="1633438" y="3824821"/>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133" name="Google Shape;3133;p380"/>
          <p:cNvSpPr txBox="1"/>
          <p:nvPr>
            <p:ph idx="5" type="subTitle"/>
          </p:nvPr>
        </p:nvSpPr>
        <p:spPr>
          <a:xfrm>
            <a:off x="1633438" y="4100375"/>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134" name="Google Shape;3134;p380"/>
          <p:cNvSpPr txBox="1"/>
          <p:nvPr>
            <p:ph hasCustomPrompt="1" idx="6" type="title"/>
          </p:nvPr>
        </p:nvSpPr>
        <p:spPr>
          <a:xfrm>
            <a:off x="4543875" y="2995725"/>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3135" name="Google Shape;3135;p380"/>
          <p:cNvSpPr txBox="1"/>
          <p:nvPr>
            <p:ph idx="7" type="title"/>
          </p:nvPr>
        </p:nvSpPr>
        <p:spPr>
          <a:xfrm>
            <a:off x="5395160" y="2931800"/>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136" name="Google Shape;3136;p380"/>
          <p:cNvSpPr txBox="1"/>
          <p:nvPr>
            <p:ph idx="8" type="subTitle"/>
          </p:nvPr>
        </p:nvSpPr>
        <p:spPr>
          <a:xfrm>
            <a:off x="5395160" y="3207354"/>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137" name="Google Shape;3137;p380"/>
          <p:cNvSpPr txBox="1"/>
          <p:nvPr>
            <p:ph hasCustomPrompt="1" idx="9" type="title"/>
          </p:nvPr>
        </p:nvSpPr>
        <p:spPr>
          <a:xfrm>
            <a:off x="4543875" y="3888750"/>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3138" name="Google Shape;3138;p380"/>
          <p:cNvSpPr txBox="1"/>
          <p:nvPr>
            <p:ph idx="13" type="title"/>
          </p:nvPr>
        </p:nvSpPr>
        <p:spPr>
          <a:xfrm>
            <a:off x="5395160" y="3824822"/>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139" name="Google Shape;3139;p380"/>
          <p:cNvSpPr txBox="1"/>
          <p:nvPr>
            <p:ph idx="14" type="subTitle"/>
          </p:nvPr>
        </p:nvSpPr>
        <p:spPr>
          <a:xfrm>
            <a:off x="5395160" y="4100376"/>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3140" name="Google Shape;3140;p380"/>
          <p:cNvCxnSpPr/>
          <p:nvPr/>
        </p:nvCxnSpPr>
        <p:spPr>
          <a:xfrm rot="10800000">
            <a:off x="-2241975" y="1909725"/>
            <a:ext cx="4819800" cy="4419600"/>
          </a:xfrm>
          <a:prstGeom prst="straightConnector1">
            <a:avLst/>
          </a:prstGeom>
          <a:noFill/>
          <a:ln cap="flat" cmpd="sng" w="19050">
            <a:solidFill>
              <a:schemeClr val="dk1"/>
            </a:solidFill>
            <a:prstDash val="solid"/>
            <a:round/>
            <a:headEnd len="med" w="med" type="none"/>
            <a:tailEnd len="med" w="med" type="none"/>
          </a:ln>
        </p:spPr>
      </p:cxnSp>
      <p:cxnSp>
        <p:nvCxnSpPr>
          <p:cNvPr id="3141" name="Google Shape;3141;p380"/>
          <p:cNvCxnSpPr/>
          <p:nvPr/>
        </p:nvCxnSpPr>
        <p:spPr>
          <a:xfrm flipH="1" rot="10800000">
            <a:off x="6566175" y="1880250"/>
            <a:ext cx="4819800" cy="4419600"/>
          </a:xfrm>
          <a:prstGeom prst="straightConnector1">
            <a:avLst/>
          </a:prstGeom>
          <a:noFill/>
          <a:ln cap="flat" cmpd="sng" w="19050">
            <a:solidFill>
              <a:schemeClr val="dk1"/>
            </a:solidFill>
            <a:prstDash val="solid"/>
            <a:round/>
            <a:headEnd len="med" w="med" type="none"/>
            <a:tailEnd len="med" w="med" type="none"/>
          </a:ln>
        </p:spPr>
      </p:cxnSp>
      <p:sp>
        <p:nvSpPr>
          <p:cNvPr id="3142" name="Google Shape;3142;p380"/>
          <p:cNvSpPr txBox="1"/>
          <p:nvPr>
            <p:ph idx="15" type="title"/>
          </p:nvPr>
        </p:nvSpPr>
        <p:spPr>
          <a:xfrm>
            <a:off x="713225"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lt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143" name="Google Shape;3143;p38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dk1"/>
        </a:solidFill>
      </p:bgPr>
    </p:bg>
    <p:spTree>
      <p:nvGrpSpPr>
        <p:cNvPr id="3144" name="Shape 3144"/>
        <p:cNvGrpSpPr/>
        <p:nvPr/>
      </p:nvGrpSpPr>
      <p:grpSpPr>
        <a:xfrm>
          <a:off x="0" y="0"/>
          <a:ext cx="0" cy="0"/>
          <a:chOff x="0" y="0"/>
          <a:chExt cx="0" cy="0"/>
        </a:xfrm>
      </p:grpSpPr>
      <p:sp>
        <p:nvSpPr>
          <p:cNvPr id="3145" name="Google Shape;3145;p381"/>
          <p:cNvSpPr txBox="1"/>
          <p:nvPr>
            <p:ph type="title"/>
          </p:nvPr>
        </p:nvSpPr>
        <p:spPr>
          <a:xfrm flipH="1">
            <a:off x="1821475" y="2527625"/>
            <a:ext cx="5501100" cy="463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600"/>
              <a:buNone/>
              <a:defRPr b="1" sz="3600">
                <a:solidFill>
                  <a:schemeClr val="lt1"/>
                </a:solidFill>
              </a:defRPr>
            </a:lvl1pPr>
            <a:lvl2pPr lvl="1" algn="ctr">
              <a:spcBef>
                <a:spcPts val="0"/>
              </a:spcBef>
              <a:spcAft>
                <a:spcPts val="0"/>
              </a:spcAft>
              <a:buClr>
                <a:schemeClr val="lt1"/>
              </a:buClr>
              <a:buSzPts val="3600"/>
              <a:buNone/>
              <a:defRPr b="1" sz="3600">
                <a:solidFill>
                  <a:schemeClr val="lt1"/>
                </a:solidFill>
              </a:defRPr>
            </a:lvl2pPr>
            <a:lvl3pPr lvl="2" algn="ctr">
              <a:spcBef>
                <a:spcPts val="0"/>
              </a:spcBef>
              <a:spcAft>
                <a:spcPts val="0"/>
              </a:spcAft>
              <a:buClr>
                <a:schemeClr val="lt1"/>
              </a:buClr>
              <a:buSzPts val="3600"/>
              <a:buNone/>
              <a:defRPr b="1" sz="3600">
                <a:solidFill>
                  <a:schemeClr val="lt1"/>
                </a:solidFill>
              </a:defRPr>
            </a:lvl3pPr>
            <a:lvl4pPr lvl="3" algn="ctr">
              <a:spcBef>
                <a:spcPts val="0"/>
              </a:spcBef>
              <a:spcAft>
                <a:spcPts val="0"/>
              </a:spcAft>
              <a:buClr>
                <a:schemeClr val="lt1"/>
              </a:buClr>
              <a:buSzPts val="3600"/>
              <a:buNone/>
              <a:defRPr b="1" sz="3600">
                <a:solidFill>
                  <a:schemeClr val="lt1"/>
                </a:solidFill>
              </a:defRPr>
            </a:lvl4pPr>
            <a:lvl5pPr lvl="4" algn="ctr">
              <a:spcBef>
                <a:spcPts val="0"/>
              </a:spcBef>
              <a:spcAft>
                <a:spcPts val="0"/>
              </a:spcAft>
              <a:buClr>
                <a:schemeClr val="lt1"/>
              </a:buClr>
              <a:buSzPts val="3600"/>
              <a:buNone/>
              <a:defRPr b="1" sz="3600">
                <a:solidFill>
                  <a:schemeClr val="lt1"/>
                </a:solidFill>
              </a:defRPr>
            </a:lvl5pPr>
            <a:lvl6pPr lvl="5" algn="ctr">
              <a:spcBef>
                <a:spcPts val="0"/>
              </a:spcBef>
              <a:spcAft>
                <a:spcPts val="0"/>
              </a:spcAft>
              <a:buClr>
                <a:schemeClr val="lt1"/>
              </a:buClr>
              <a:buSzPts val="3600"/>
              <a:buNone/>
              <a:defRPr b="1" sz="3600">
                <a:solidFill>
                  <a:schemeClr val="lt1"/>
                </a:solidFill>
              </a:defRPr>
            </a:lvl6pPr>
            <a:lvl7pPr lvl="6" algn="ctr">
              <a:spcBef>
                <a:spcPts val="0"/>
              </a:spcBef>
              <a:spcAft>
                <a:spcPts val="0"/>
              </a:spcAft>
              <a:buClr>
                <a:schemeClr val="lt1"/>
              </a:buClr>
              <a:buSzPts val="3600"/>
              <a:buNone/>
              <a:defRPr b="1" sz="3600">
                <a:solidFill>
                  <a:schemeClr val="lt1"/>
                </a:solidFill>
              </a:defRPr>
            </a:lvl7pPr>
            <a:lvl8pPr lvl="7" algn="ctr">
              <a:spcBef>
                <a:spcPts val="0"/>
              </a:spcBef>
              <a:spcAft>
                <a:spcPts val="0"/>
              </a:spcAft>
              <a:buClr>
                <a:schemeClr val="lt1"/>
              </a:buClr>
              <a:buSzPts val="3600"/>
              <a:buNone/>
              <a:defRPr b="1" sz="3600">
                <a:solidFill>
                  <a:schemeClr val="lt1"/>
                </a:solidFill>
              </a:defRPr>
            </a:lvl8pPr>
            <a:lvl9pPr lvl="8" algn="ctr">
              <a:spcBef>
                <a:spcPts val="0"/>
              </a:spcBef>
              <a:spcAft>
                <a:spcPts val="0"/>
              </a:spcAft>
              <a:buClr>
                <a:schemeClr val="lt1"/>
              </a:buClr>
              <a:buSzPts val="3600"/>
              <a:buNone/>
              <a:defRPr b="1" sz="3600">
                <a:solidFill>
                  <a:schemeClr val="lt1"/>
                </a:solidFill>
              </a:defRPr>
            </a:lvl9pPr>
          </a:lstStyle>
          <a:p/>
        </p:txBody>
      </p:sp>
      <p:sp>
        <p:nvSpPr>
          <p:cNvPr id="3146" name="Google Shape;3146;p381"/>
          <p:cNvSpPr txBox="1"/>
          <p:nvPr>
            <p:ph hasCustomPrompt="1" idx="2" type="title"/>
          </p:nvPr>
        </p:nvSpPr>
        <p:spPr>
          <a:xfrm flipH="1">
            <a:off x="3043350" y="1533511"/>
            <a:ext cx="3057300" cy="87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b="1" sz="8000">
                <a:solidFill>
                  <a:schemeClr val="lt1"/>
                </a:solidFill>
              </a:defRPr>
            </a:lvl1pPr>
            <a:lvl2pPr lvl="1" algn="ctr">
              <a:spcBef>
                <a:spcPts val="0"/>
              </a:spcBef>
              <a:spcAft>
                <a:spcPts val="0"/>
              </a:spcAft>
              <a:buClr>
                <a:schemeClr val="lt1"/>
              </a:buClr>
              <a:buSzPts val="8000"/>
              <a:buNone/>
              <a:defRPr b="1" sz="8000">
                <a:solidFill>
                  <a:schemeClr val="lt1"/>
                </a:solidFill>
              </a:defRPr>
            </a:lvl2pPr>
            <a:lvl3pPr lvl="2" algn="ctr">
              <a:spcBef>
                <a:spcPts val="0"/>
              </a:spcBef>
              <a:spcAft>
                <a:spcPts val="0"/>
              </a:spcAft>
              <a:buClr>
                <a:schemeClr val="lt1"/>
              </a:buClr>
              <a:buSzPts val="8000"/>
              <a:buNone/>
              <a:defRPr b="1" sz="8000">
                <a:solidFill>
                  <a:schemeClr val="lt1"/>
                </a:solidFill>
              </a:defRPr>
            </a:lvl3pPr>
            <a:lvl4pPr lvl="3" algn="ctr">
              <a:spcBef>
                <a:spcPts val="0"/>
              </a:spcBef>
              <a:spcAft>
                <a:spcPts val="0"/>
              </a:spcAft>
              <a:buClr>
                <a:schemeClr val="lt1"/>
              </a:buClr>
              <a:buSzPts val="8000"/>
              <a:buNone/>
              <a:defRPr b="1" sz="8000">
                <a:solidFill>
                  <a:schemeClr val="lt1"/>
                </a:solidFill>
              </a:defRPr>
            </a:lvl4pPr>
            <a:lvl5pPr lvl="4" algn="ctr">
              <a:spcBef>
                <a:spcPts val="0"/>
              </a:spcBef>
              <a:spcAft>
                <a:spcPts val="0"/>
              </a:spcAft>
              <a:buClr>
                <a:schemeClr val="lt1"/>
              </a:buClr>
              <a:buSzPts val="8000"/>
              <a:buNone/>
              <a:defRPr b="1" sz="8000">
                <a:solidFill>
                  <a:schemeClr val="lt1"/>
                </a:solidFill>
              </a:defRPr>
            </a:lvl5pPr>
            <a:lvl6pPr lvl="5" algn="ctr">
              <a:spcBef>
                <a:spcPts val="0"/>
              </a:spcBef>
              <a:spcAft>
                <a:spcPts val="0"/>
              </a:spcAft>
              <a:buClr>
                <a:schemeClr val="lt1"/>
              </a:buClr>
              <a:buSzPts val="8000"/>
              <a:buNone/>
              <a:defRPr b="1" sz="8000">
                <a:solidFill>
                  <a:schemeClr val="lt1"/>
                </a:solidFill>
              </a:defRPr>
            </a:lvl6pPr>
            <a:lvl7pPr lvl="6" algn="ctr">
              <a:spcBef>
                <a:spcPts val="0"/>
              </a:spcBef>
              <a:spcAft>
                <a:spcPts val="0"/>
              </a:spcAft>
              <a:buClr>
                <a:schemeClr val="lt1"/>
              </a:buClr>
              <a:buSzPts val="8000"/>
              <a:buNone/>
              <a:defRPr b="1" sz="8000">
                <a:solidFill>
                  <a:schemeClr val="lt1"/>
                </a:solidFill>
              </a:defRPr>
            </a:lvl7pPr>
            <a:lvl8pPr lvl="7" algn="ctr">
              <a:spcBef>
                <a:spcPts val="0"/>
              </a:spcBef>
              <a:spcAft>
                <a:spcPts val="0"/>
              </a:spcAft>
              <a:buClr>
                <a:schemeClr val="lt1"/>
              </a:buClr>
              <a:buSzPts val="8000"/>
              <a:buNone/>
              <a:defRPr b="1" sz="8000">
                <a:solidFill>
                  <a:schemeClr val="lt1"/>
                </a:solidFill>
              </a:defRPr>
            </a:lvl8pPr>
            <a:lvl9pPr lvl="8" algn="ctr">
              <a:spcBef>
                <a:spcPts val="0"/>
              </a:spcBef>
              <a:spcAft>
                <a:spcPts val="0"/>
              </a:spcAft>
              <a:buClr>
                <a:schemeClr val="lt1"/>
              </a:buClr>
              <a:buSzPts val="8000"/>
              <a:buNone/>
              <a:defRPr b="1" sz="8000">
                <a:solidFill>
                  <a:schemeClr val="lt1"/>
                </a:solidFill>
              </a:defRPr>
            </a:lvl9pPr>
          </a:lstStyle>
          <a:p>
            <a:r>
              <a:t>xx%</a:t>
            </a:r>
          </a:p>
        </p:txBody>
      </p:sp>
      <p:sp>
        <p:nvSpPr>
          <p:cNvPr id="3147" name="Google Shape;3147;p381"/>
          <p:cNvSpPr txBox="1"/>
          <p:nvPr>
            <p:ph idx="1" type="subTitle"/>
          </p:nvPr>
        </p:nvSpPr>
        <p:spPr>
          <a:xfrm flipH="1">
            <a:off x="3198150" y="3293187"/>
            <a:ext cx="2747700" cy="316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cxnSp>
        <p:nvCxnSpPr>
          <p:cNvPr id="3148" name="Google Shape;3148;p381"/>
          <p:cNvCxnSpPr/>
          <p:nvPr/>
        </p:nvCxnSpPr>
        <p:spPr>
          <a:xfrm>
            <a:off x="6350113" y="-1501125"/>
            <a:ext cx="3757500" cy="4183800"/>
          </a:xfrm>
          <a:prstGeom prst="straightConnector1">
            <a:avLst/>
          </a:prstGeom>
          <a:noFill/>
          <a:ln cap="flat" cmpd="sng" w="19050">
            <a:solidFill>
              <a:schemeClr val="lt1"/>
            </a:solidFill>
            <a:prstDash val="solid"/>
            <a:round/>
            <a:headEnd len="med" w="med" type="none"/>
            <a:tailEnd len="med" w="med" type="none"/>
          </a:ln>
        </p:spPr>
      </p:cxnSp>
      <p:sp>
        <p:nvSpPr>
          <p:cNvPr id="3149" name="Google Shape;3149;p381"/>
          <p:cNvSpPr/>
          <p:nvPr/>
        </p:nvSpPr>
        <p:spPr>
          <a:xfrm>
            <a:off x="-64200" y="3825775"/>
            <a:ext cx="1296000" cy="138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381"/>
          <p:cNvSpPr/>
          <p:nvPr/>
        </p:nvSpPr>
        <p:spPr>
          <a:xfrm>
            <a:off x="5258900" y="-237925"/>
            <a:ext cx="11403900" cy="5844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381"/>
          <p:cNvSpPr/>
          <p:nvPr/>
        </p:nvSpPr>
        <p:spPr>
          <a:xfrm rot="10800000">
            <a:off x="-5389050" y="-2161975"/>
            <a:ext cx="11403900" cy="58443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381"/>
          <p:cNvSpPr/>
          <p:nvPr/>
        </p:nvSpPr>
        <p:spPr>
          <a:xfrm>
            <a:off x="5211275" y="3863525"/>
            <a:ext cx="2907300" cy="1490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381"/>
          <p:cNvSpPr/>
          <p:nvPr/>
        </p:nvSpPr>
        <p:spPr>
          <a:xfrm rot="10800000">
            <a:off x="1107975" y="-556075"/>
            <a:ext cx="2907300" cy="14901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38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
    <p:bg>
      <p:bgPr>
        <a:solidFill>
          <a:schemeClr val="accent5"/>
        </a:solidFill>
      </p:bgPr>
    </p:bg>
    <p:spTree>
      <p:nvGrpSpPr>
        <p:cNvPr id="3155" name="Shape 3155"/>
        <p:cNvGrpSpPr/>
        <p:nvPr/>
      </p:nvGrpSpPr>
      <p:grpSpPr>
        <a:xfrm>
          <a:off x="0" y="0"/>
          <a:ext cx="0" cy="0"/>
          <a:chOff x="0" y="0"/>
          <a:chExt cx="0" cy="0"/>
        </a:xfrm>
      </p:grpSpPr>
      <p:sp>
        <p:nvSpPr>
          <p:cNvPr id="3156" name="Google Shape;3156;p382"/>
          <p:cNvSpPr txBox="1"/>
          <p:nvPr>
            <p:ph type="title"/>
          </p:nvPr>
        </p:nvSpPr>
        <p:spPr>
          <a:xfrm>
            <a:off x="931700" y="2019718"/>
            <a:ext cx="3252900" cy="1000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3600"/>
              <a:buNone/>
              <a:defRPr b="1" sz="3400">
                <a:solidFill>
                  <a:schemeClr val="dk1"/>
                </a:solidFill>
              </a:defRPr>
            </a:lvl1pPr>
            <a:lvl2pPr lvl="1">
              <a:spcBef>
                <a:spcPts val="0"/>
              </a:spcBef>
              <a:spcAft>
                <a:spcPts val="0"/>
              </a:spcAft>
              <a:buClr>
                <a:schemeClr val="dk1"/>
              </a:buClr>
              <a:buSzPts val="3600"/>
              <a:buNone/>
              <a:defRPr b="1" sz="3600">
                <a:solidFill>
                  <a:schemeClr val="dk1"/>
                </a:solidFill>
              </a:defRPr>
            </a:lvl2pPr>
            <a:lvl3pPr lvl="2">
              <a:spcBef>
                <a:spcPts val="0"/>
              </a:spcBef>
              <a:spcAft>
                <a:spcPts val="0"/>
              </a:spcAft>
              <a:buClr>
                <a:schemeClr val="dk1"/>
              </a:buClr>
              <a:buSzPts val="3600"/>
              <a:buNone/>
              <a:defRPr b="1" sz="3600">
                <a:solidFill>
                  <a:schemeClr val="dk1"/>
                </a:solidFill>
              </a:defRPr>
            </a:lvl3pPr>
            <a:lvl4pPr lvl="3">
              <a:spcBef>
                <a:spcPts val="0"/>
              </a:spcBef>
              <a:spcAft>
                <a:spcPts val="0"/>
              </a:spcAft>
              <a:buClr>
                <a:schemeClr val="dk1"/>
              </a:buClr>
              <a:buSzPts val="3600"/>
              <a:buNone/>
              <a:defRPr b="1" sz="3600">
                <a:solidFill>
                  <a:schemeClr val="dk1"/>
                </a:solidFill>
              </a:defRPr>
            </a:lvl4pPr>
            <a:lvl5pPr lvl="4">
              <a:spcBef>
                <a:spcPts val="0"/>
              </a:spcBef>
              <a:spcAft>
                <a:spcPts val="0"/>
              </a:spcAft>
              <a:buClr>
                <a:schemeClr val="dk1"/>
              </a:buClr>
              <a:buSzPts val="3600"/>
              <a:buNone/>
              <a:defRPr b="1" sz="3600">
                <a:solidFill>
                  <a:schemeClr val="dk1"/>
                </a:solidFill>
              </a:defRPr>
            </a:lvl5pPr>
            <a:lvl6pPr lvl="5">
              <a:spcBef>
                <a:spcPts val="0"/>
              </a:spcBef>
              <a:spcAft>
                <a:spcPts val="0"/>
              </a:spcAft>
              <a:buClr>
                <a:schemeClr val="dk1"/>
              </a:buClr>
              <a:buSzPts val="3600"/>
              <a:buNone/>
              <a:defRPr b="1" sz="3600">
                <a:solidFill>
                  <a:schemeClr val="dk1"/>
                </a:solidFill>
              </a:defRPr>
            </a:lvl6pPr>
            <a:lvl7pPr lvl="6">
              <a:spcBef>
                <a:spcPts val="0"/>
              </a:spcBef>
              <a:spcAft>
                <a:spcPts val="0"/>
              </a:spcAft>
              <a:buClr>
                <a:schemeClr val="dk1"/>
              </a:buClr>
              <a:buSzPts val="3600"/>
              <a:buNone/>
              <a:defRPr b="1" sz="3600">
                <a:solidFill>
                  <a:schemeClr val="dk1"/>
                </a:solidFill>
              </a:defRPr>
            </a:lvl7pPr>
            <a:lvl8pPr lvl="7">
              <a:spcBef>
                <a:spcPts val="0"/>
              </a:spcBef>
              <a:spcAft>
                <a:spcPts val="0"/>
              </a:spcAft>
              <a:buClr>
                <a:schemeClr val="dk1"/>
              </a:buClr>
              <a:buSzPts val="3600"/>
              <a:buNone/>
              <a:defRPr b="1" sz="3600">
                <a:solidFill>
                  <a:schemeClr val="dk1"/>
                </a:solidFill>
              </a:defRPr>
            </a:lvl8pPr>
            <a:lvl9pPr lvl="8">
              <a:spcBef>
                <a:spcPts val="0"/>
              </a:spcBef>
              <a:spcAft>
                <a:spcPts val="0"/>
              </a:spcAft>
              <a:buClr>
                <a:schemeClr val="dk1"/>
              </a:buClr>
              <a:buSzPts val="3600"/>
              <a:buNone/>
              <a:defRPr b="1" sz="3600">
                <a:solidFill>
                  <a:schemeClr val="dk1"/>
                </a:solidFill>
              </a:defRPr>
            </a:lvl9pPr>
          </a:lstStyle>
          <a:p/>
        </p:txBody>
      </p:sp>
      <p:sp>
        <p:nvSpPr>
          <p:cNvPr id="3157" name="Google Shape;3157;p382"/>
          <p:cNvSpPr txBox="1"/>
          <p:nvPr>
            <p:ph hasCustomPrompt="1" idx="2" type="title"/>
          </p:nvPr>
        </p:nvSpPr>
        <p:spPr>
          <a:xfrm>
            <a:off x="931700" y="967055"/>
            <a:ext cx="3057300" cy="967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8000"/>
              <a:buNone/>
              <a:defRPr b="1" sz="8000">
                <a:solidFill>
                  <a:schemeClr val="dk1"/>
                </a:solidFill>
              </a:defRPr>
            </a:lvl1pPr>
            <a:lvl2pPr lvl="1">
              <a:spcBef>
                <a:spcPts val="0"/>
              </a:spcBef>
              <a:spcAft>
                <a:spcPts val="0"/>
              </a:spcAft>
              <a:buClr>
                <a:schemeClr val="dk1"/>
              </a:buClr>
              <a:buSzPts val="8000"/>
              <a:buNone/>
              <a:defRPr b="1" sz="8000">
                <a:solidFill>
                  <a:schemeClr val="dk1"/>
                </a:solidFill>
              </a:defRPr>
            </a:lvl2pPr>
            <a:lvl3pPr lvl="2">
              <a:spcBef>
                <a:spcPts val="0"/>
              </a:spcBef>
              <a:spcAft>
                <a:spcPts val="0"/>
              </a:spcAft>
              <a:buClr>
                <a:schemeClr val="dk1"/>
              </a:buClr>
              <a:buSzPts val="8000"/>
              <a:buNone/>
              <a:defRPr b="1" sz="8000">
                <a:solidFill>
                  <a:schemeClr val="dk1"/>
                </a:solidFill>
              </a:defRPr>
            </a:lvl3pPr>
            <a:lvl4pPr lvl="3">
              <a:spcBef>
                <a:spcPts val="0"/>
              </a:spcBef>
              <a:spcAft>
                <a:spcPts val="0"/>
              </a:spcAft>
              <a:buClr>
                <a:schemeClr val="dk1"/>
              </a:buClr>
              <a:buSzPts val="8000"/>
              <a:buNone/>
              <a:defRPr b="1" sz="8000">
                <a:solidFill>
                  <a:schemeClr val="dk1"/>
                </a:solidFill>
              </a:defRPr>
            </a:lvl4pPr>
            <a:lvl5pPr lvl="4">
              <a:spcBef>
                <a:spcPts val="0"/>
              </a:spcBef>
              <a:spcAft>
                <a:spcPts val="0"/>
              </a:spcAft>
              <a:buClr>
                <a:schemeClr val="dk1"/>
              </a:buClr>
              <a:buSzPts val="8000"/>
              <a:buNone/>
              <a:defRPr b="1" sz="8000">
                <a:solidFill>
                  <a:schemeClr val="dk1"/>
                </a:solidFill>
              </a:defRPr>
            </a:lvl5pPr>
            <a:lvl6pPr lvl="5">
              <a:spcBef>
                <a:spcPts val="0"/>
              </a:spcBef>
              <a:spcAft>
                <a:spcPts val="0"/>
              </a:spcAft>
              <a:buClr>
                <a:schemeClr val="dk1"/>
              </a:buClr>
              <a:buSzPts val="8000"/>
              <a:buNone/>
              <a:defRPr b="1" sz="8000">
                <a:solidFill>
                  <a:schemeClr val="dk1"/>
                </a:solidFill>
              </a:defRPr>
            </a:lvl6pPr>
            <a:lvl7pPr lvl="6">
              <a:spcBef>
                <a:spcPts val="0"/>
              </a:spcBef>
              <a:spcAft>
                <a:spcPts val="0"/>
              </a:spcAft>
              <a:buClr>
                <a:schemeClr val="dk1"/>
              </a:buClr>
              <a:buSzPts val="8000"/>
              <a:buNone/>
              <a:defRPr b="1" sz="8000">
                <a:solidFill>
                  <a:schemeClr val="dk1"/>
                </a:solidFill>
              </a:defRPr>
            </a:lvl7pPr>
            <a:lvl8pPr lvl="7">
              <a:spcBef>
                <a:spcPts val="0"/>
              </a:spcBef>
              <a:spcAft>
                <a:spcPts val="0"/>
              </a:spcAft>
              <a:buClr>
                <a:schemeClr val="dk1"/>
              </a:buClr>
              <a:buSzPts val="8000"/>
              <a:buNone/>
              <a:defRPr b="1" sz="8000">
                <a:solidFill>
                  <a:schemeClr val="dk1"/>
                </a:solidFill>
              </a:defRPr>
            </a:lvl8pPr>
            <a:lvl9pPr lvl="8">
              <a:spcBef>
                <a:spcPts val="0"/>
              </a:spcBef>
              <a:spcAft>
                <a:spcPts val="0"/>
              </a:spcAft>
              <a:buClr>
                <a:schemeClr val="dk1"/>
              </a:buClr>
              <a:buSzPts val="8000"/>
              <a:buNone/>
              <a:defRPr b="1" sz="8000">
                <a:solidFill>
                  <a:schemeClr val="dk1"/>
                </a:solidFill>
              </a:defRPr>
            </a:lvl9pPr>
          </a:lstStyle>
          <a:p>
            <a:r>
              <a:t>xx%</a:t>
            </a:r>
          </a:p>
        </p:txBody>
      </p:sp>
      <p:sp>
        <p:nvSpPr>
          <p:cNvPr id="3158" name="Google Shape;3158;p382"/>
          <p:cNvSpPr txBox="1"/>
          <p:nvPr>
            <p:ph idx="1" type="subTitle"/>
          </p:nvPr>
        </p:nvSpPr>
        <p:spPr>
          <a:xfrm>
            <a:off x="931700" y="3326230"/>
            <a:ext cx="1978500" cy="583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3159" name="Google Shape;3159;p382"/>
          <p:cNvCxnSpPr/>
          <p:nvPr/>
        </p:nvCxnSpPr>
        <p:spPr>
          <a:xfrm>
            <a:off x="2581800" y="-1263000"/>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3160" name="Google Shape;3160;p382"/>
          <p:cNvSpPr/>
          <p:nvPr/>
        </p:nvSpPr>
        <p:spPr>
          <a:xfrm>
            <a:off x="-62425" y="3825775"/>
            <a:ext cx="1296000" cy="1382400"/>
          </a:xfrm>
          <a:prstGeom prst="rtTriangl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38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1_1">
    <p:bg>
      <p:bgPr>
        <a:solidFill>
          <a:schemeClr val="accent5"/>
        </a:solidFill>
      </p:bgPr>
    </p:bg>
    <p:spTree>
      <p:nvGrpSpPr>
        <p:cNvPr id="3162" name="Shape 3162"/>
        <p:cNvGrpSpPr/>
        <p:nvPr/>
      </p:nvGrpSpPr>
      <p:grpSpPr>
        <a:xfrm>
          <a:off x="0" y="0"/>
          <a:ext cx="0" cy="0"/>
          <a:chOff x="0" y="0"/>
          <a:chExt cx="0" cy="0"/>
        </a:xfrm>
      </p:grpSpPr>
      <p:sp>
        <p:nvSpPr>
          <p:cNvPr id="3163" name="Google Shape;3163;p383"/>
          <p:cNvSpPr txBox="1"/>
          <p:nvPr>
            <p:ph type="title"/>
          </p:nvPr>
        </p:nvSpPr>
        <p:spPr>
          <a:xfrm flipH="1">
            <a:off x="1821475" y="2527625"/>
            <a:ext cx="5501100" cy="463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600"/>
              <a:buNone/>
              <a:defRPr b="1" sz="3600">
                <a:solidFill>
                  <a:schemeClr val="dk1"/>
                </a:solidFill>
              </a:defRPr>
            </a:lvl1pPr>
            <a:lvl2pPr lvl="1" algn="ctr">
              <a:spcBef>
                <a:spcPts val="0"/>
              </a:spcBef>
              <a:spcAft>
                <a:spcPts val="0"/>
              </a:spcAft>
              <a:buClr>
                <a:schemeClr val="dk1"/>
              </a:buClr>
              <a:buSzPts val="3600"/>
              <a:buNone/>
              <a:defRPr b="1" sz="3600">
                <a:solidFill>
                  <a:schemeClr val="dk1"/>
                </a:solidFill>
              </a:defRPr>
            </a:lvl2pPr>
            <a:lvl3pPr lvl="2" algn="ctr">
              <a:spcBef>
                <a:spcPts val="0"/>
              </a:spcBef>
              <a:spcAft>
                <a:spcPts val="0"/>
              </a:spcAft>
              <a:buClr>
                <a:schemeClr val="dk1"/>
              </a:buClr>
              <a:buSzPts val="3600"/>
              <a:buNone/>
              <a:defRPr b="1" sz="3600">
                <a:solidFill>
                  <a:schemeClr val="dk1"/>
                </a:solidFill>
              </a:defRPr>
            </a:lvl3pPr>
            <a:lvl4pPr lvl="3" algn="ctr">
              <a:spcBef>
                <a:spcPts val="0"/>
              </a:spcBef>
              <a:spcAft>
                <a:spcPts val="0"/>
              </a:spcAft>
              <a:buClr>
                <a:schemeClr val="dk1"/>
              </a:buClr>
              <a:buSzPts val="3600"/>
              <a:buNone/>
              <a:defRPr b="1" sz="3600">
                <a:solidFill>
                  <a:schemeClr val="dk1"/>
                </a:solidFill>
              </a:defRPr>
            </a:lvl4pPr>
            <a:lvl5pPr lvl="4" algn="ctr">
              <a:spcBef>
                <a:spcPts val="0"/>
              </a:spcBef>
              <a:spcAft>
                <a:spcPts val="0"/>
              </a:spcAft>
              <a:buClr>
                <a:schemeClr val="dk1"/>
              </a:buClr>
              <a:buSzPts val="3600"/>
              <a:buNone/>
              <a:defRPr b="1" sz="3600">
                <a:solidFill>
                  <a:schemeClr val="dk1"/>
                </a:solidFill>
              </a:defRPr>
            </a:lvl5pPr>
            <a:lvl6pPr lvl="5" algn="ctr">
              <a:spcBef>
                <a:spcPts val="0"/>
              </a:spcBef>
              <a:spcAft>
                <a:spcPts val="0"/>
              </a:spcAft>
              <a:buClr>
                <a:schemeClr val="dk1"/>
              </a:buClr>
              <a:buSzPts val="3600"/>
              <a:buNone/>
              <a:defRPr b="1" sz="3600">
                <a:solidFill>
                  <a:schemeClr val="dk1"/>
                </a:solidFill>
              </a:defRPr>
            </a:lvl6pPr>
            <a:lvl7pPr lvl="6" algn="ctr">
              <a:spcBef>
                <a:spcPts val="0"/>
              </a:spcBef>
              <a:spcAft>
                <a:spcPts val="0"/>
              </a:spcAft>
              <a:buClr>
                <a:schemeClr val="dk1"/>
              </a:buClr>
              <a:buSzPts val="3600"/>
              <a:buNone/>
              <a:defRPr b="1" sz="3600">
                <a:solidFill>
                  <a:schemeClr val="dk1"/>
                </a:solidFill>
              </a:defRPr>
            </a:lvl7pPr>
            <a:lvl8pPr lvl="7" algn="ctr">
              <a:spcBef>
                <a:spcPts val="0"/>
              </a:spcBef>
              <a:spcAft>
                <a:spcPts val="0"/>
              </a:spcAft>
              <a:buClr>
                <a:schemeClr val="dk1"/>
              </a:buClr>
              <a:buSzPts val="3600"/>
              <a:buNone/>
              <a:defRPr b="1" sz="3600">
                <a:solidFill>
                  <a:schemeClr val="dk1"/>
                </a:solidFill>
              </a:defRPr>
            </a:lvl8pPr>
            <a:lvl9pPr lvl="8" algn="ctr">
              <a:spcBef>
                <a:spcPts val="0"/>
              </a:spcBef>
              <a:spcAft>
                <a:spcPts val="0"/>
              </a:spcAft>
              <a:buClr>
                <a:schemeClr val="dk1"/>
              </a:buClr>
              <a:buSzPts val="3600"/>
              <a:buNone/>
              <a:defRPr b="1" sz="3600">
                <a:solidFill>
                  <a:schemeClr val="dk1"/>
                </a:solidFill>
              </a:defRPr>
            </a:lvl9pPr>
          </a:lstStyle>
          <a:p/>
        </p:txBody>
      </p:sp>
      <p:sp>
        <p:nvSpPr>
          <p:cNvPr id="3164" name="Google Shape;3164;p383"/>
          <p:cNvSpPr txBox="1"/>
          <p:nvPr>
            <p:ph hasCustomPrompt="1" idx="2" type="title"/>
          </p:nvPr>
        </p:nvSpPr>
        <p:spPr>
          <a:xfrm flipH="1">
            <a:off x="3043350" y="1533511"/>
            <a:ext cx="3057300" cy="87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8000"/>
              <a:buNone/>
              <a:defRPr b="1" sz="8000">
                <a:solidFill>
                  <a:schemeClr val="dk1"/>
                </a:solidFill>
              </a:defRPr>
            </a:lvl1pPr>
            <a:lvl2pPr lvl="1" algn="ctr">
              <a:spcBef>
                <a:spcPts val="0"/>
              </a:spcBef>
              <a:spcAft>
                <a:spcPts val="0"/>
              </a:spcAft>
              <a:buClr>
                <a:schemeClr val="dk1"/>
              </a:buClr>
              <a:buSzPts val="8000"/>
              <a:buNone/>
              <a:defRPr b="1" sz="8000">
                <a:solidFill>
                  <a:schemeClr val="dk1"/>
                </a:solidFill>
              </a:defRPr>
            </a:lvl2pPr>
            <a:lvl3pPr lvl="2" algn="ctr">
              <a:spcBef>
                <a:spcPts val="0"/>
              </a:spcBef>
              <a:spcAft>
                <a:spcPts val="0"/>
              </a:spcAft>
              <a:buClr>
                <a:schemeClr val="dk1"/>
              </a:buClr>
              <a:buSzPts val="8000"/>
              <a:buNone/>
              <a:defRPr b="1" sz="8000">
                <a:solidFill>
                  <a:schemeClr val="dk1"/>
                </a:solidFill>
              </a:defRPr>
            </a:lvl3pPr>
            <a:lvl4pPr lvl="3" algn="ctr">
              <a:spcBef>
                <a:spcPts val="0"/>
              </a:spcBef>
              <a:spcAft>
                <a:spcPts val="0"/>
              </a:spcAft>
              <a:buClr>
                <a:schemeClr val="dk1"/>
              </a:buClr>
              <a:buSzPts val="8000"/>
              <a:buNone/>
              <a:defRPr b="1" sz="8000">
                <a:solidFill>
                  <a:schemeClr val="dk1"/>
                </a:solidFill>
              </a:defRPr>
            </a:lvl4pPr>
            <a:lvl5pPr lvl="4" algn="ctr">
              <a:spcBef>
                <a:spcPts val="0"/>
              </a:spcBef>
              <a:spcAft>
                <a:spcPts val="0"/>
              </a:spcAft>
              <a:buClr>
                <a:schemeClr val="dk1"/>
              </a:buClr>
              <a:buSzPts val="8000"/>
              <a:buNone/>
              <a:defRPr b="1" sz="8000">
                <a:solidFill>
                  <a:schemeClr val="dk1"/>
                </a:solidFill>
              </a:defRPr>
            </a:lvl5pPr>
            <a:lvl6pPr lvl="5" algn="ctr">
              <a:spcBef>
                <a:spcPts val="0"/>
              </a:spcBef>
              <a:spcAft>
                <a:spcPts val="0"/>
              </a:spcAft>
              <a:buClr>
                <a:schemeClr val="dk1"/>
              </a:buClr>
              <a:buSzPts val="8000"/>
              <a:buNone/>
              <a:defRPr b="1" sz="8000">
                <a:solidFill>
                  <a:schemeClr val="dk1"/>
                </a:solidFill>
              </a:defRPr>
            </a:lvl6pPr>
            <a:lvl7pPr lvl="6" algn="ctr">
              <a:spcBef>
                <a:spcPts val="0"/>
              </a:spcBef>
              <a:spcAft>
                <a:spcPts val="0"/>
              </a:spcAft>
              <a:buClr>
                <a:schemeClr val="dk1"/>
              </a:buClr>
              <a:buSzPts val="8000"/>
              <a:buNone/>
              <a:defRPr b="1" sz="8000">
                <a:solidFill>
                  <a:schemeClr val="dk1"/>
                </a:solidFill>
              </a:defRPr>
            </a:lvl7pPr>
            <a:lvl8pPr lvl="7" algn="ctr">
              <a:spcBef>
                <a:spcPts val="0"/>
              </a:spcBef>
              <a:spcAft>
                <a:spcPts val="0"/>
              </a:spcAft>
              <a:buClr>
                <a:schemeClr val="dk1"/>
              </a:buClr>
              <a:buSzPts val="8000"/>
              <a:buNone/>
              <a:defRPr b="1" sz="8000">
                <a:solidFill>
                  <a:schemeClr val="dk1"/>
                </a:solidFill>
              </a:defRPr>
            </a:lvl8pPr>
            <a:lvl9pPr lvl="8" algn="ctr">
              <a:spcBef>
                <a:spcPts val="0"/>
              </a:spcBef>
              <a:spcAft>
                <a:spcPts val="0"/>
              </a:spcAft>
              <a:buClr>
                <a:schemeClr val="dk1"/>
              </a:buClr>
              <a:buSzPts val="8000"/>
              <a:buNone/>
              <a:defRPr b="1" sz="8000">
                <a:solidFill>
                  <a:schemeClr val="dk1"/>
                </a:solidFill>
              </a:defRPr>
            </a:lvl9pPr>
          </a:lstStyle>
          <a:p>
            <a:r>
              <a:t>xx%</a:t>
            </a:r>
          </a:p>
        </p:txBody>
      </p:sp>
      <p:sp>
        <p:nvSpPr>
          <p:cNvPr id="3165" name="Google Shape;3165;p383"/>
          <p:cNvSpPr txBox="1"/>
          <p:nvPr>
            <p:ph idx="1" type="subTitle"/>
          </p:nvPr>
        </p:nvSpPr>
        <p:spPr>
          <a:xfrm flipH="1">
            <a:off x="3198150" y="3293187"/>
            <a:ext cx="2747700" cy="316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3166" name="Google Shape;3166;p383"/>
          <p:cNvCxnSpPr/>
          <p:nvPr/>
        </p:nvCxnSpPr>
        <p:spPr>
          <a:xfrm>
            <a:off x="6350113" y="-1501125"/>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3167" name="Google Shape;3167;p383"/>
          <p:cNvSpPr/>
          <p:nvPr/>
        </p:nvSpPr>
        <p:spPr>
          <a:xfrm>
            <a:off x="-64200" y="3825775"/>
            <a:ext cx="1296000" cy="138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383"/>
          <p:cNvSpPr/>
          <p:nvPr/>
        </p:nvSpPr>
        <p:spPr>
          <a:xfrm>
            <a:off x="5258900" y="-237925"/>
            <a:ext cx="11403900" cy="58443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9" name="Google Shape;3169;p383"/>
          <p:cNvSpPr/>
          <p:nvPr/>
        </p:nvSpPr>
        <p:spPr>
          <a:xfrm rot="10800000">
            <a:off x="-5389050" y="-2161975"/>
            <a:ext cx="11403900" cy="5844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0" name="Google Shape;3170;p383"/>
          <p:cNvSpPr/>
          <p:nvPr/>
        </p:nvSpPr>
        <p:spPr>
          <a:xfrm>
            <a:off x="5211275" y="3863525"/>
            <a:ext cx="2907300" cy="1490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383"/>
          <p:cNvSpPr/>
          <p:nvPr/>
        </p:nvSpPr>
        <p:spPr>
          <a:xfrm rot="10800000">
            <a:off x="1107975" y="-556075"/>
            <a:ext cx="2907300" cy="14901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38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25">
    <p:bg>
      <p:bgPr>
        <a:solidFill>
          <a:schemeClr val="accent5"/>
        </a:solidFill>
      </p:bgPr>
    </p:bg>
    <p:spTree>
      <p:nvGrpSpPr>
        <p:cNvPr id="3173" name="Shape 3173"/>
        <p:cNvGrpSpPr/>
        <p:nvPr/>
      </p:nvGrpSpPr>
      <p:grpSpPr>
        <a:xfrm>
          <a:off x="0" y="0"/>
          <a:ext cx="0" cy="0"/>
          <a:chOff x="0" y="0"/>
          <a:chExt cx="0" cy="0"/>
        </a:xfrm>
      </p:grpSpPr>
      <p:sp>
        <p:nvSpPr>
          <p:cNvPr id="3174" name="Google Shape;3174;p384"/>
          <p:cNvSpPr/>
          <p:nvPr/>
        </p:nvSpPr>
        <p:spPr>
          <a:xfrm>
            <a:off x="4796125" y="-217575"/>
            <a:ext cx="4347900" cy="5619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75" name="Google Shape;3175;p384"/>
          <p:cNvSpPr txBox="1"/>
          <p:nvPr>
            <p:ph type="title"/>
          </p:nvPr>
        </p:nvSpPr>
        <p:spPr>
          <a:xfrm>
            <a:off x="713225" y="1440200"/>
            <a:ext cx="3858900" cy="5286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1"/>
              </a:buClr>
              <a:buSzPts val="3000"/>
              <a:buNone/>
              <a:defRPr b="1" sz="3000">
                <a:solidFill>
                  <a:schemeClr val="dk1"/>
                </a:solidFill>
              </a:defRPr>
            </a:lvl1pPr>
            <a:lvl2pPr lvl="1">
              <a:spcBef>
                <a:spcPts val="0"/>
              </a:spcBef>
              <a:spcAft>
                <a:spcPts val="0"/>
              </a:spcAft>
              <a:buClr>
                <a:schemeClr val="dk1"/>
              </a:buClr>
              <a:buSzPts val="2000"/>
              <a:buNone/>
              <a:defRPr b="1" sz="2000">
                <a:solidFill>
                  <a:schemeClr val="dk1"/>
                </a:solidFill>
              </a:defRPr>
            </a:lvl2pPr>
            <a:lvl3pPr lvl="2">
              <a:spcBef>
                <a:spcPts val="0"/>
              </a:spcBef>
              <a:spcAft>
                <a:spcPts val="0"/>
              </a:spcAft>
              <a:buClr>
                <a:schemeClr val="dk1"/>
              </a:buClr>
              <a:buSzPts val="2000"/>
              <a:buNone/>
              <a:defRPr b="1" sz="2000">
                <a:solidFill>
                  <a:schemeClr val="dk1"/>
                </a:solidFill>
              </a:defRPr>
            </a:lvl3pPr>
            <a:lvl4pPr lvl="3">
              <a:spcBef>
                <a:spcPts val="0"/>
              </a:spcBef>
              <a:spcAft>
                <a:spcPts val="0"/>
              </a:spcAft>
              <a:buClr>
                <a:schemeClr val="dk1"/>
              </a:buClr>
              <a:buSzPts val="2000"/>
              <a:buNone/>
              <a:defRPr b="1" sz="2000">
                <a:solidFill>
                  <a:schemeClr val="dk1"/>
                </a:solidFill>
              </a:defRPr>
            </a:lvl4pPr>
            <a:lvl5pPr lvl="4">
              <a:spcBef>
                <a:spcPts val="0"/>
              </a:spcBef>
              <a:spcAft>
                <a:spcPts val="0"/>
              </a:spcAft>
              <a:buClr>
                <a:schemeClr val="dk1"/>
              </a:buClr>
              <a:buSzPts val="2000"/>
              <a:buNone/>
              <a:defRPr b="1" sz="2000">
                <a:solidFill>
                  <a:schemeClr val="dk1"/>
                </a:solidFill>
              </a:defRPr>
            </a:lvl5pPr>
            <a:lvl6pPr lvl="5">
              <a:spcBef>
                <a:spcPts val="0"/>
              </a:spcBef>
              <a:spcAft>
                <a:spcPts val="0"/>
              </a:spcAft>
              <a:buClr>
                <a:schemeClr val="dk1"/>
              </a:buClr>
              <a:buSzPts val="2000"/>
              <a:buNone/>
              <a:defRPr b="1" sz="2000">
                <a:solidFill>
                  <a:schemeClr val="dk1"/>
                </a:solidFill>
              </a:defRPr>
            </a:lvl6pPr>
            <a:lvl7pPr lvl="6">
              <a:spcBef>
                <a:spcPts val="0"/>
              </a:spcBef>
              <a:spcAft>
                <a:spcPts val="0"/>
              </a:spcAft>
              <a:buClr>
                <a:schemeClr val="dk1"/>
              </a:buClr>
              <a:buSzPts val="2000"/>
              <a:buNone/>
              <a:defRPr b="1" sz="2000">
                <a:solidFill>
                  <a:schemeClr val="dk1"/>
                </a:solidFill>
              </a:defRPr>
            </a:lvl7pPr>
            <a:lvl8pPr lvl="7">
              <a:spcBef>
                <a:spcPts val="0"/>
              </a:spcBef>
              <a:spcAft>
                <a:spcPts val="0"/>
              </a:spcAft>
              <a:buClr>
                <a:schemeClr val="dk1"/>
              </a:buClr>
              <a:buSzPts val="2000"/>
              <a:buNone/>
              <a:defRPr b="1" sz="2000">
                <a:solidFill>
                  <a:schemeClr val="dk1"/>
                </a:solidFill>
              </a:defRPr>
            </a:lvl8pPr>
            <a:lvl9pPr lvl="8">
              <a:spcBef>
                <a:spcPts val="0"/>
              </a:spcBef>
              <a:spcAft>
                <a:spcPts val="0"/>
              </a:spcAft>
              <a:buClr>
                <a:schemeClr val="dk1"/>
              </a:buClr>
              <a:buSzPts val="2000"/>
              <a:buNone/>
              <a:defRPr b="1" sz="2000">
                <a:solidFill>
                  <a:schemeClr val="dk1"/>
                </a:solidFill>
              </a:defRPr>
            </a:lvl9pPr>
          </a:lstStyle>
          <a:p/>
        </p:txBody>
      </p:sp>
      <p:sp>
        <p:nvSpPr>
          <p:cNvPr id="3176" name="Google Shape;3176;p384"/>
          <p:cNvSpPr txBox="1"/>
          <p:nvPr>
            <p:ph idx="1" type="subTitle"/>
          </p:nvPr>
        </p:nvSpPr>
        <p:spPr>
          <a:xfrm>
            <a:off x="713225" y="2263300"/>
            <a:ext cx="3400800" cy="1317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sz="1400">
                <a:solidFill>
                  <a:schemeClr val="dk1"/>
                </a:solidFill>
                <a:latin typeface="Didact Gothic"/>
                <a:ea typeface="Didact Gothic"/>
                <a:cs typeface="Didact Gothic"/>
                <a:sym typeface="Didact Gothic"/>
              </a:defRPr>
            </a:lvl1pPr>
            <a:lvl2pPr lvl="1">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spcBef>
                <a:spcPts val="1600"/>
              </a:spcBef>
              <a:spcAft>
                <a:spcPts val="160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177" name="Google Shape;3177;p384"/>
          <p:cNvSpPr/>
          <p:nvPr/>
        </p:nvSpPr>
        <p:spPr>
          <a:xfrm>
            <a:off x="842850" y="539500"/>
            <a:ext cx="800100" cy="857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38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1">
    <p:bg>
      <p:bgPr>
        <a:solidFill>
          <a:schemeClr val="accent5"/>
        </a:solidFill>
      </p:bgPr>
    </p:bg>
    <p:spTree>
      <p:nvGrpSpPr>
        <p:cNvPr id="3179" name="Shape 3179"/>
        <p:cNvGrpSpPr/>
        <p:nvPr/>
      </p:nvGrpSpPr>
      <p:grpSpPr>
        <a:xfrm>
          <a:off x="0" y="0"/>
          <a:ext cx="0" cy="0"/>
          <a:chOff x="0" y="0"/>
          <a:chExt cx="0" cy="0"/>
        </a:xfrm>
      </p:grpSpPr>
      <p:sp>
        <p:nvSpPr>
          <p:cNvPr id="3180" name="Google Shape;3180;p385"/>
          <p:cNvSpPr/>
          <p:nvPr/>
        </p:nvSpPr>
        <p:spPr>
          <a:xfrm>
            <a:off x="1348225" y="695250"/>
            <a:ext cx="6572100" cy="3753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385"/>
          <p:cNvSpPr/>
          <p:nvPr/>
        </p:nvSpPr>
        <p:spPr>
          <a:xfrm rot="10800000">
            <a:off x="3133650" y="-22775"/>
            <a:ext cx="2876700" cy="12957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2" name="Google Shape;3182;p385"/>
          <p:cNvSpPr txBox="1"/>
          <p:nvPr>
            <p:ph idx="1" type="body"/>
          </p:nvPr>
        </p:nvSpPr>
        <p:spPr>
          <a:xfrm>
            <a:off x="2517475" y="2351960"/>
            <a:ext cx="4109100" cy="1484100"/>
          </a:xfrm>
          <a:prstGeom prst="rect">
            <a:avLst/>
          </a:prstGeom>
        </p:spPr>
        <p:txBody>
          <a:bodyPr anchorCtr="0" anchor="t" bIns="91425" lIns="91425" spcFirstLastPara="1" rIns="91425" wrap="square" tIns="91425">
            <a:noAutofit/>
          </a:bodyPr>
          <a:lstStyle>
            <a:lvl1pPr indent="-323850" lvl="0" marL="457200">
              <a:lnSpc>
                <a:spcPct val="100000"/>
              </a:lnSpc>
              <a:spcBef>
                <a:spcPts val="0"/>
              </a:spcBef>
              <a:spcAft>
                <a:spcPts val="0"/>
              </a:spcAft>
              <a:buClr>
                <a:srgbClr val="000000"/>
              </a:buClr>
              <a:buSzPts val="1500"/>
              <a:buFont typeface="Montserrat"/>
              <a:buChar char="●"/>
              <a:defRPr>
                <a:solidFill>
                  <a:schemeClr val="dk1"/>
                </a:solidFill>
                <a:latin typeface="Didact Gothic"/>
                <a:ea typeface="Didact Gothic"/>
                <a:cs typeface="Didact Gothic"/>
                <a:sym typeface="Didact Gothic"/>
              </a:defRPr>
            </a:lvl1pPr>
            <a:lvl2pPr indent="-298450" lvl="1" marL="914400" algn="just">
              <a:spcBef>
                <a:spcPts val="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2pPr>
            <a:lvl3pPr indent="-298450" lvl="2" marL="13716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3pPr>
            <a:lvl4pPr indent="-298450" lvl="3" marL="18288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4pPr>
            <a:lvl5pPr indent="-298450" lvl="4" marL="22860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5pPr>
            <a:lvl6pPr indent="-298450" lvl="5" marL="27432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6pPr>
            <a:lvl7pPr indent="-298450" lvl="6" marL="32004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7pPr>
            <a:lvl8pPr indent="-298450" lvl="7" marL="36576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8pPr>
            <a:lvl9pPr indent="-298450" lvl="8" marL="4114800" algn="just">
              <a:spcBef>
                <a:spcPts val="1600"/>
              </a:spcBef>
              <a:spcAft>
                <a:spcPts val="1600"/>
              </a:spcAft>
              <a:buClr>
                <a:srgbClr val="000000"/>
              </a:buClr>
              <a:buSzPts val="1100"/>
              <a:buFont typeface="Montserrat"/>
              <a:buChar char="■"/>
              <a:defRPr>
                <a:solidFill>
                  <a:schemeClr val="dk1"/>
                </a:solidFill>
                <a:latin typeface="Didact Gothic"/>
                <a:ea typeface="Didact Gothic"/>
                <a:cs typeface="Didact Gothic"/>
                <a:sym typeface="Didact Gothic"/>
              </a:defRPr>
            </a:lvl9pPr>
          </a:lstStyle>
          <a:p/>
        </p:txBody>
      </p:sp>
      <p:sp>
        <p:nvSpPr>
          <p:cNvPr id="3183" name="Google Shape;3183;p385"/>
          <p:cNvSpPr txBox="1"/>
          <p:nvPr>
            <p:ph type="title"/>
          </p:nvPr>
        </p:nvSpPr>
        <p:spPr>
          <a:xfrm>
            <a:off x="1687950" y="15213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184" name="Google Shape;3184;p38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5">
    <p:bg>
      <p:bgPr>
        <a:solidFill>
          <a:schemeClr val="accent5"/>
        </a:solidFill>
      </p:bgPr>
    </p:bg>
    <p:spTree>
      <p:nvGrpSpPr>
        <p:cNvPr id="3185" name="Shape 3185"/>
        <p:cNvGrpSpPr/>
        <p:nvPr/>
      </p:nvGrpSpPr>
      <p:grpSpPr>
        <a:xfrm>
          <a:off x="0" y="0"/>
          <a:ext cx="0" cy="0"/>
          <a:chOff x="0" y="0"/>
          <a:chExt cx="0" cy="0"/>
        </a:xfrm>
      </p:grpSpPr>
      <p:sp>
        <p:nvSpPr>
          <p:cNvPr id="3186" name="Google Shape;3186;p386"/>
          <p:cNvSpPr txBox="1"/>
          <p:nvPr>
            <p:ph type="title"/>
          </p:nvPr>
        </p:nvSpPr>
        <p:spPr>
          <a:xfrm>
            <a:off x="862450" y="3418086"/>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187" name="Google Shape;3187;p386"/>
          <p:cNvSpPr txBox="1"/>
          <p:nvPr>
            <p:ph idx="1" type="subTitle"/>
          </p:nvPr>
        </p:nvSpPr>
        <p:spPr>
          <a:xfrm>
            <a:off x="424450" y="3659411"/>
            <a:ext cx="2639700" cy="79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188" name="Google Shape;3188;p386"/>
          <p:cNvSpPr txBox="1"/>
          <p:nvPr>
            <p:ph idx="2" type="title"/>
          </p:nvPr>
        </p:nvSpPr>
        <p:spPr>
          <a:xfrm>
            <a:off x="6525755" y="3418086"/>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189" name="Google Shape;3189;p386"/>
          <p:cNvSpPr txBox="1"/>
          <p:nvPr>
            <p:ph idx="3" type="subTitle"/>
          </p:nvPr>
        </p:nvSpPr>
        <p:spPr>
          <a:xfrm>
            <a:off x="6087751" y="3659411"/>
            <a:ext cx="2639700" cy="79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190" name="Google Shape;3190;p386"/>
          <p:cNvSpPr txBox="1"/>
          <p:nvPr>
            <p:ph idx="4" type="title"/>
          </p:nvPr>
        </p:nvSpPr>
        <p:spPr>
          <a:xfrm>
            <a:off x="3690150" y="3418086"/>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191" name="Google Shape;3191;p386"/>
          <p:cNvSpPr txBox="1"/>
          <p:nvPr>
            <p:ph idx="5" type="subTitle"/>
          </p:nvPr>
        </p:nvSpPr>
        <p:spPr>
          <a:xfrm>
            <a:off x="3252148" y="3659411"/>
            <a:ext cx="2639700" cy="79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192" name="Google Shape;3192;p386"/>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193" name="Google Shape;3193;p38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30">
    <p:bg>
      <p:bgPr>
        <a:solidFill>
          <a:schemeClr val="accent5"/>
        </a:solidFill>
      </p:bgPr>
    </p:bg>
    <p:spTree>
      <p:nvGrpSpPr>
        <p:cNvPr id="3194" name="Shape 3194"/>
        <p:cNvGrpSpPr/>
        <p:nvPr/>
      </p:nvGrpSpPr>
      <p:grpSpPr>
        <a:xfrm>
          <a:off x="0" y="0"/>
          <a:ext cx="0" cy="0"/>
          <a:chOff x="0" y="0"/>
          <a:chExt cx="0" cy="0"/>
        </a:xfrm>
      </p:grpSpPr>
      <p:sp>
        <p:nvSpPr>
          <p:cNvPr id="3195" name="Google Shape;3195;p387"/>
          <p:cNvSpPr/>
          <p:nvPr/>
        </p:nvSpPr>
        <p:spPr>
          <a:xfrm rot="-5400000">
            <a:off x="5236050" y="1293550"/>
            <a:ext cx="3924900" cy="3891000"/>
          </a:xfrm>
          <a:prstGeom prst="rtTriangle">
            <a:avLst/>
          </a:prstGeom>
          <a:solidFill>
            <a:srgbClr val="6868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387"/>
          <p:cNvSpPr/>
          <p:nvPr/>
        </p:nvSpPr>
        <p:spPr>
          <a:xfrm flipH="1" rot="10800000">
            <a:off x="37875" y="150"/>
            <a:ext cx="9106200" cy="44697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387"/>
          <p:cNvSpPr/>
          <p:nvPr/>
        </p:nvSpPr>
        <p:spPr>
          <a:xfrm flipH="1">
            <a:off x="3580800" y="1387275"/>
            <a:ext cx="9554400" cy="4859700"/>
          </a:xfrm>
          <a:prstGeom prst="triangle">
            <a:avLst>
              <a:gd fmla="val 49428"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387"/>
          <p:cNvSpPr txBox="1"/>
          <p:nvPr>
            <p:ph type="ctrTitle"/>
          </p:nvPr>
        </p:nvSpPr>
        <p:spPr>
          <a:xfrm>
            <a:off x="1690800" y="1232050"/>
            <a:ext cx="5762400" cy="585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8000"/>
              <a:buNone/>
              <a:defRPr b="1" sz="3000">
                <a:solidFill>
                  <a:schemeClr val="dk1"/>
                </a:solidFill>
              </a:defRPr>
            </a:lvl1pPr>
            <a:lvl2pPr lvl="1" algn="ctr">
              <a:spcBef>
                <a:spcPts val="0"/>
              </a:spcBef>
              <a:spcAft>
                <a:spcPts val="0"/>
              </a:spcAft>
              <a:buClr>
                <a:schemeClr val="dk1"/>
              </a:buClr>
              <a:buSzPts val="8000"/>
              <a:buNone/>
              <a:defRPr b="1" sz="8000">
                <a:solidFill>
                  <a:schemeClr val="dk1"/>
                </a:solidFill>
              </a:defRPr>
            </a:lvl2pPr>
            <a:lvl3pPr lvl="2" algn="ctr">
              <a:spcBef>
                <a:spcPts val="0"/>
              </a:spcBef>
              <a:spcAft>
                <a:spcPts val="0"/>
              </a:spcAft>
              <a:buClr>
                <a:schemeClr val="dk1"/>
              </a:buClr>
              <a:buSzPts val="8000"/>
              <a:buNone/>
              <a:defRPr b="1" sz="8000">
                <a:solidFill>
                  <a:schemeClr val="dk1"/>
                </a:solidFill>
              </a:defRPr>
            </a:lvl3pPr>
            <a:lvl4pPr lvl="3" algn="ctr">
              <a:spcBef>
                <a:spcPts val="0"/>
              </a:spcBef>
              <a:spcAft>
                <a:spcPts val="0"/>
              </a:spcAft>
              <a:buClr>
                <a:schemeClr val="dk1"/>
              </a:buClr>
              <a:buSzPts val="8000"/>
              <a:buNone/>
              <a:defRPr b="1" sz="8000">
                <a:solidFill>
                  <a:schemeClr val="dk1"/>
                </a:solidFill>
              </a:defRPr>
            </a:lvl4pPr>
            <a:lvl5pPr lvl="4" algn="ctr">
              <a:spcBef>
                <a:spcPts val="0"/>
              </a:spcBef>
              <a:spcAft>
                <a:spcPts val="0"/>
              </a:spcAft>
              <a:buClr>
                <a:schemeClr val="dk1"/>
              </a:buClr>
              <a:buSzPts val="8000"/>
              <a:buNone/>
              <a:defRPr b="1" sz="8000">
                <a:solidFill>
                  <a:schemeClr val="dk1"/>
                </a:solidFill>
              </a:defRPr>
            </a:lvl5pPr>
            <a:lvl6pPr lvl="5" algn="ctr">
              <a:spcBef>
                <a:spcPts val="0"/>
              </a:spcBef>
              <a:spcAft>
                <a:spcPts val="0"/>
              </a:spcAft>
              <a:buClr>
                <a:schemeClr val="dk1"/>
              </a:buClr>
              <a:buSzPts val="8000"/>
              <a:buNone/>
              <a:defRPr b="1" sz="8000">
                <a:solidFill>
                  <a:schemeClr val="dk1"/>
                </a:solidFill>
              </a:defRPr>
            </a:lvl6pPr>
            <a:lvl7pPr lvl="6" algn="ctr">
              <a:spcBef>
                <a:spcPts val="0"/>
              </a:spcBef>
              <a:spcAft>
                <a:spcPts val="0"/>
              </a:spcAft>
              <a:buClr>
                <a:schemeClr val="dk1"/>
              </a:buClr>
              <a:buSzPts val="8000"/>
              <a:buNone/>
              <a:defRPr b="1" sz="8000">
                <a:solidFill>
                  <a:schemeClr val="dk1"/>
                </a:solidFill>
              </a:defRPr>
            </a:lvl7pPr>
            <a:lvl8pPr lvl="7" algn="ctr">
              <a:spcBef>
                <a:spcPts val="0"/>
              </a:spcBef>
              <a:spcAft>
                <a:spcPts val="0"/>
              </a:spcAft>
              <a:buClr>
                <a:schemeClr val="dk1"/>
              </a:buClr>
              <a:buSzPts val="8000"/>
              <a:buNone/>
              <a:defRPr b="1" sz="8000">
                <a:solidFill>
                  <a:schemeClr val="dk1"/>
                </a:solidFill>
              </a:defRPr>
            </a:lvl8pPr>
            <a:lvl9pPr lvl="8" algn="ctr">
              <a:spcBef>
                <a:spcPts val="0"/>
              </a:spcBef>
              <a:spcAft>
                <a:spcPts val="0"/>
              </a:spcAft>
              <a:buClr>
                <a:schemeClr val="dk1"/>
              </a:buClr>
              <a:buSzPts val="8000"/>
              <a:buNone/>
              <a:defRPr b="1" sz="8000">
                <a:solidFill>
                  <a:schemeClr val="dk1"/>
                </a:solidFill>
              </a:defRPr>
            </a:lvl9pPr>
          </a:lstStyle>
          <a:p/>
        </p:txBody>
      </p:sp>
      <p:sp>
        <p:nvSpPr>
          <p:cNvPr id="3199" name="Google Shape;3199;p387"/>
          <p:cNvSpPr txBox="1"/>
          <p:nvPr>
            <p:ph idx="1" type="subTitle"/>
          </p:nvPr>
        </p:nvSpPr>
        <p:spPr>
          <a:xfrm>
            <a:off x="3058800" y="1873367"/>
            <a:ext cx="3026400" cy="99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200" name="Google Shape;3200;p38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_1">
    <p:bg>
      <p:bgPr>
        <a:solidFill>
          <a:schemeClr val="accent6"/>
        </a:solidFill>
      </p:bgPr>
    </p:bg>
    <p:spTree>
      <p:nvGrpSpPr>
        <p:cNvPr id="248" name="Shape 248"/>
        <p:cNvGrpSpPr/>
        <p:nvPr/>
      </p:nvGrpSpPr>
      <p:grpSpPr>
        <a:xfrm>
          <a:off x="0" y="0"/>
          <a:ext cx="0" cy="0"/>
          <a:chOff x="0" y="0"/>
          <a:chExt cx="0" cy="0"/>
        </a:xfrm>
      </p:grpSpPr>
      <p:sp>
        <p:nvSpPr>
          <p:cNvPr id="249" name="Google Shape;249;p40"/>
          <p:cNvSpPr/>
          <p:nvPr/>
        </p:nvSpPr>
        <p:spPr>
          <a:xfrm rot="-5400000">
            <a:off x="4642941" y="-1673359"/>
            <a:ext cx="7685100" cy="7451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0" name="Google Shape;250;p40"/>
          <p:cNvSpPr/>
          <p:nvPr/>
        </p:nvSpPr>
        <p:spPr>
          <a:xfrm flipH="1" rot="-5400000">
            <a:off x="2841550" y="288050"/>
            <a:ext cx="10141200" cy="4567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0"/>
          <p:cNvSpPr txBox="1"/>
          <p:nvPr>
            <p:ph type="title"/>
          </p:nvPr>
        </p:nvSpPr>
        <p:spPr>
          <a:xfrm>
            <a:off x="713225" y="1627150"/>
            <a:ext cx="4659300" cy="1897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6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252" name="Google Shape;252;p40"/>
          <p:cNvSpPr/>
          <p:nvPr/>
        </p:nvSpPr>
        <p:spPr>
          <a:xfrm rot="5400000">
            <a:off x="-341212" y="-788137"/>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3" name="Google Shape;253;p40"/>
          <p:cNvSpPr/>
          <p:nvPr/>
        </p:nvSpPr>
        <p:spPr>
          <a:xfrm rot="5400000">
            <a:off x="-436462" y="-1007212"/>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4" name="Google Shape;254;p40"/>
          <p:cNvSpPr/>
          <p:nvPr/>
        </p:nvSpPr>
        <p:spPr>
          <a:xfrm flipH="1">
            <a:off x="5408725" y="4511825"/>
            <a:ext cx="3458400" cy="1923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30_1">
    <p:bg>
      <p:bgPr>
        <a:solidFill>
          <a:schemeClr val="accent6"/>
        </a:solidFill>
      </p:bgPr>
    </p:bg>
    <p:spTree>
      <p:nvGrpSpPr>
        <p:cNvPr id="3201" name="Shape 3201"/>
        <p:cNvGrpSpPr/>
        <p:nvPr/>
      </p:nvGrpSpPr>
      <p:grpSpPr>
        <a:xfrm>
          <a:off x="0" y="0"/>
          <a:ext cx="0" cy="0"/>
          <a:chOff x="0" y="0"/>
          <a:chExt cx="0" cy="0"/>
        </a:xfrm>
      </p:grpSpPr>
      <p:sp>
        <p:nvSpPr>
          <p:cNvPr id="3202" name="Google Shape;3202;p388"/>
          <p:cNvSpPr/>
          <p:nvPr/>
        </p:nvSpPr>
        <p:spPr>
          <a:xfrm rot="5400000">
            <a:off x="-3440300" y="-797850"/>
            <a:ext cx="13257600" cy="67392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3" name="Google Shape;3203;p388"/>
          <p:cNvSpPr/>
          <p:nvPr/>
        </p:nvSpPr>
        <p:spPr>
          <a:xfrm rot="-5400000">
            <a:off x="4398975" y="-370300"/>
            <a:ext cx="5766000" cy="55911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4" name="Google Shape;3204;p388"/>
          <p:cNvSpPr txBox="1"/>
          <p:nvPr>
            <p:ph type="ctrTitle"/>
          </p:nvPr>
        </p:nvSpPr>
        <p:spPr>
          <a:xfrm>
            <a:off x="713225" y="1672475"/>
            <a:ext cx="3026400" cy="585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8000"/>
              <a:buNone/>
              <a:defRPr b="1" sz="3000">
                <a:solidFill>
                  <a:schemeClr val="lt1"/>
                </a:solidFill>
              </a:defRPr>
            </a:lvl1pPr>
            <a:lvl2pPr lvl="1" algn="ctr">
              <a:spcBef>
                <a:spcPts val="0"/>
              </a:spcBef>
              <a:spcAft>
                <a:spcPts val="0"/>
              </a:spcAft>
              <a:buClr>
                <a:schemeClr val="lt1"/>
              </a:buClr>
              <a:buSzPts val="8000"/>
              <a:buNone/>
              <a:defRPr b="1" sz="8000">
                <a:solidFill>
                  <a:schemeClr val="lt1"/>
                </a:solidFill>
              </a:defRPr>
            </a:lvl2pPr>
            <a:lvl3pPr lvl="2" algn="ctr">
              <a:spcBef>
                <a:spcPts val="0"/>
              </a:spcBef>
              <a:spcAft>
                <a:spcPts val="0"/>
              </a:spcAft>
              <a:buClr>
                <a:schemeClr val="lt1"/>
              </a:buClr>
              <a:buSzPts val="8000"/>
              <a:buNone/>
              <a:defRPr b="1" sz="8000">
                <a:solidFill>
                  <a:schemeClr val="lt1"/>
                </a:solidFill>
              </a:defRPr>
            </a:lvl3pPr>
            <a:lvl4pPr lvl="3" algn="ctr">
              <a:spcBef>
                <a:spcPts val="0"/>
              </a:spcBef>
              <a:spcAft>
                <a:spcPts val="0"/>
              </a:spcAft>
              <a:buClr>
                <a:schemeClr val="lt1"/>
              </a:buClr>
              <a:buSzPts val="8000"/>
              <a:buNone/>
              <a:defRPr b="1" sz="8000">
                <a:solidFill>
                  <a:schemeClr val="lt1"/>
                </a:solidFill>
              </a:defRPr>
            </a:lvl4pPr>
            <a:lvl5pPr lvl="4" algn="ctr">
              <a:spcBef>
                <a:spcPts val="0"/>
              </a:spcBef>
              <a:spcAft>
                <a:spcPts val="0"/>
              </a:spcAft>
              <a:buClr>
                <a:schemeClr val="lt1"/>
              </a:buClr>
              <a:buSzPts val="8000"/>
              <a:buNone/>
              <a:defRPr b="1" sz="8000">
                <a:solidFill>
                  <a:schemeClr val="lt1"/>
                </a:solidFill>
              </a:defRPr>
            </a:lvl5pPr>
            <a:lvl6pPr lvl="5" algn="ctr">
              <a:spcBef>
                <a:spcPts val="0"/>
              </a:spcBef>
              <a:spcAft>
                <a:spcPts val="0"/>
              </a:spcAft>
              <a:buClr>
                <a:schemeClr val="lt1"/>
              </a:buClr>
              <a:buSzPts val="8000"/>
              <a:buNone/>
              <a:defRPr b="1" sz="8000">
                <a:solidFill>
                  <a:schemeClr val="lt1"/>
                </a:solidFill>
              </a:defRPr>
            </a:lvl6pPr>
            <a:lvl7pPr lvl="6" algn="ctr">
              <a:spcBef>
                <a:spcPts val="0"/>
              </a:spcBef>
              <a:spcAft>
                <a:spcPts val="0"/>
              </a:spcAft>
              <a:buClr>
                <a:schemeClr val="lt1"/>
              </a:buClr>
              <a:buSzPts val="8000"/>
              <a:buNone/>
              <a:defRPr b="1" sz="8000">
                <a:solidFill>
                  <a:schemeClr val="lt1"/>
                </a:solidFill>
              </a:defRPr>
            </a:lvl7pPr>
            <a:lvl8pPr lvl="7" algn="ctr">
              <a:spcBef>
                <a:spcPts val="0"/>
              </a:spcBef>
              <a:spcAft>
                <a:spcPts val="0"/>
              </a:spcAft>
              <a:buClr>
                <a:schemeClr val="lt1"/>
              </a:buClr>
              <a:buSzPts val="8000"/>
              <a:buNone/>
              <a:defRPr b="1" sz="8000">
                <a:solidFill>
                  <a:schemeClr val="lt1"/>
                </a:solidFill>
              </a:defRPr>
            </a:lvl8pPr>
            <a:lvl9pPr lvl="8" algn="ctr">
              <a:spcBef>
                <a:spcPts val="0"/>
              </a:spcBef>
              <a:spcAft>
                <a:spcPts val="0"/>
              </a:spcAft>
              <a:buClr>
                <a:schemeClr val="lt1"/>
              </a:buClr>
              <a:buSzPts val="8000"/>
              <a:buNone/>
              <a:defRPr b="1" sz="8000">
                <a:solidFill>
                  <a:schemeClr val="lt1"/>
                </a:solidFill>
              </a:defRPr>
            </a:lvl9pPr>
          </a:lstStyle>
          <a:p/>
        </p:txBody>
      </p:sp>
      <p:sp>
        <p:nvSpPr>
          <p:cNvPr id="3205" name="Google Shape;3205;p388"/>
          <p:cNvSpPr txBox="1"/>
          <p:nvPr>
            <p:ph idx="1" type="subTitle"/>
          </p:nvPr>
        </p:nvSpPr>
        <p:spPr>
          <a:xfrm>
            <a:off x="713225" y="2472004"/>
            <a:ext cx="3026400" cy="99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206" name="Google Shape;3206;p388"/>
          <p:cNvSpPr/>
          <p:nvPr/>
        </p:nvSpPr>
        <p:spPr>
          <a:xfrm rot="-2700000">
            <a:off x="4008372" y="-4515765"/>
            <a:ext cx="5766173" cy="5590952"/>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07" name="Google Shape;3207;p388"/>
          <p:cNvCxnSpPr/>
          <p:nvPr/>
        </p:nvCxnSpPr>
        <p:spPr>
          <a:xfrm flipH="1" rot="10800000">
            <a:off x="4562550" y="-204075"/>
            <a:ext cx="6010200" cy="6181800"/>
          </a:xfrm>
          <a:prstGeom prst="straightConnector1">
            <a:avLst/>
          </a:prstGeom>
          <a:noFill/>
          <a:ln cap="flat" cmpd="sng" w="19050">
            <a:solidFill>
              <a:schemeClr val="dk1"/>
            </a:solidFill>
            <a:prstDash val="solid"/>
            <a:round/>
            <a:headEnd len="med" w="med" type="none"/>
            <a:tailEnd len="med" w="med" type="none"/>
          </a:ln>
        </p:spPr>
      </p:cxnSp>
      <p:sp>
        <p:nvSpPr>
          <p:cNvPr id="3208" name="Google Shape;3208;p38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ONE_COLUMN_TEXT_1">
    <p:bg>
      <p:bgPr>
        <a:solidFill>
          <a:schemeClr val="accent5"/>
        </a:solidFill>
      </p:bgPr>
    </p:bg>
    <p:spTree>
      <p:nvGrpSpPr>
        <p:cNvPr id="3209" name="Shape 3209"/>
        <p:cNvGrpSpPr/>
        <p:nvPr/>
      </p:nvGrpSpPr>
      <p:grpSpPr>
        <a:xfrm>
          <a:off x="0" y="0"/>
          <a:ext cx="0" cy="0"/>
          <a:chOff x="0" y="0"/>
          <a:chExt cx="0" cy="0"/>
        </a:xfrm>
      </p:grpSpPr>
      <p:sp>
        <p:nvSpPr>
          <p:cNvPr id="3210" name="Google Shape;3210;p389"/>
          <p:cNvSpPr txBox="1"/>
          <p:nvPr>
            <p:ph idx="1" type="body"/>
          </p:nvPr>
        </p:nvSpPr>
        <p:spPr>
          <a:xfrm>
            <a:off x="4039975" y="2245288"/>
            <a:ext cx="4390800" cy="6525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3211" name="Google Shape;3211;p389"/>
          <p:cNvSpPr txBox="1"/>
          <p:nvPr>
            <p:ph type="title"/>
          </p:nvPr>
        </p:nvSpPr>
        <p:spPr>
          <a:xfrm>
            <a:off x="4168000" y="963075"/>
            <a:ext cx="4262700" cy="963000"/>
          </a:xfrm>
          <a:prstGeom prst="rect">
            <a:avLst/>
          </a:prstGeom>
        </p:spPr>
        <p:txBody>
          <a:bodyPr anchorCtr="0" anchor="t" bIns="91425" lIns="91425" spcFirstLastPara="1" rIns="91425" wrap="square" tIns="91425">
            <a:noAutofit/>
          </a:bodyPr>
          <a:lstStyle>
            <a:lvl1pPr lvl="0" algn="r">
              <a:spcBef>
                <a:spcPts val="0"/>
              </a:spcBef>
              <a:spcAft>
                <a:spcPts val="0"/>
              </a:spcAft>
              <a:buClr>
                <a:schemeClr val="dk1"/>
              </a:buClr>
              <a:buSzPts val="2700"/>
              <a:buNone/>
              <a:defRPr b="1" sz="30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3212" name="Google Shape;3212;p38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25_1">
    <p:bg>
      <p:bgPr>
        <a:solidFill>
          <a:schemeClr val="accent5"/>
        </a:solidFill>
      </p:bgPr>
    </p:bg>
    <p:spTree>
      <p:nvGrpSpPr>
        <p:cNvPr id="3213" name="Shape 3213"/>
        <p:cNvGrpSpPr/>
        <p:nvPr/>
      </p:nvGrpSpPr>
      <p:grpSpPr>
        <a:xfrm>
          <a:off x="0" y="0"/>
          <a:ext cx="0" cy="0"/>
          <a:chOff x="0" y="0"/>
          <a:chExt cx="0" cy="0"/>
        </a:xfrm>
      </p:grpSpPr>
      <p:sp>
        <p:nvSpPr>
          <p:cNvPr id="3214" name="Google Shape;3214;p390"/>
          <p:cNvSpPr/>
          <p:nvPr/>
        </p:nvSpPr>
        <p:spPr>
          <a:xfrm>
            <a:off x="0" y="0"/>
            <a:ext cx="43479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15" name="Google Shape;3215;p390"/>
          <p:cNvSpPr txBox="1"/>
          <p:nvPr>
            <p:ph type="title"/>
          </p:nvPr>
        </p:nvSpPr>
        <p:spPr>
          <a:xfrm>
            <a:off x="5024185" y="1440200"/>
            <a:ext cx="3400800" cy="528600"/>
          </a:xfrm>
          <a:prstGeom prst="rect">
            <a:avLst/>
          </a:prstGeom>
        </p:spPr>
        <p:txBody>
          <a:bodyPr anchorCtr="0" anchor="t" bIns="91425" lIns="91425" spcFirstLastPara="1" rIns="91425" wrap="square" tIns="91425">
            <a:noAutofit/>
          </a:bodyPr>
          <a:lstStyle>
            <a:lvl1pPr lvl="0" algn="r">
              <a:lnSpc>
                <a:spcPct val="115000"/>
              </a:lnSpc>
              <a:spcBef>
                <a:spcPts val="0"/>
              </a:spcBef>
              <a:spcAft>
                <a:spcPts val="0"/>
              </a:spcAft>
              <a:buClr>
                <a:schemeClr val="dk1"/>
              </a:buClr>
              <a:buSzPts val="3000"/>
              <a:buNone/>
              <a:defRPr b="1" sz="3000">
                <a:solidFill>
                  <a:schemeClr val="dk1"/>
                </a:solidFill>
              </a:defRPr>
            </a:lvl1pPr>
            <a:lvl2pPr lvl="1">
              <a:spcBef>
                <a:spcPts val="0"/>
              </a:spcBef>
              <a:spcAft>
                <a:spcPts val="0"/>
              </a:spcAft>
              <a:buClr>
                <a:schemeClr val="dk1"/>
              </a:buClr>
              <a:buSzPts val="2000"/>
              <a:buNone/>
              <a:defRPr b="1" sz="2000">
                <a:solidFill>
                  <a:schemeClr val="dk1"/>
                </a:solidFill>
              </a:defRPr>
            </a:lvl2pPr>
            <a:lvl3pPr lvl="2">
              <a:spcBef>
                <a:spcPts val="0"/>
              </a:spcBef>
              <a:spcAft>
                <a:spcPts val="0"/>
              </a:spcAft>
              <a:buClr>
                <a:schemeClr val="dk1"/>
              </a:buClr>
              <a:buSzPts val="2000"/>
              <a:buNone/>
              <a:defRPr b="1" sz="2000">
                <a:solidFill>
                  <a:schemeClr val="dk1"/>
                </a:solidFill>
              </a:defRPr>
            </a:lvl3pPr>
            <a:lvl4pPr lvl="3">
              <a:spcBef>
                <a:spcPts val="0"/>
              </a:spcBef>
              <a:spcAft>
                <a:spcPts val="0"/>
              </a:spcAft>
              <a:buClr>
                <a:schemeClr val="dk1"/>
              </a:buClr>
              <a:buSzPts val="2000"/>
              <a:buNone/>
              <a:defRPr b="1" sz="2000">
                <a:solidFill>
                  <a:schemeClr val="dk1"/>
                </a:solidFill>
              </a:defRPr>
            </a:lvl4pPr>
            <a:lvl5pPr lvl="4">
              <a:spcBef>
                <a:spcPts val="0"/>
              </a:spcBef>
              <a:spcAft>
                <a:spcPts val="0"/>
              </a:spcAft>
              <a:buClr>
                <a:schemeClr val="dk1"/>
              </a:buClr>
              <a:buSzPts val="2000"/>
              <a:buNone/>
              <a:defRPr b="1" sz="2000">
                <a:solidFill>
                  <a:schemeClr val="dk1"/>
                </a:solidFill>
              </a:defRPr>
            </a:lvl5pPr>
            <a:lvl6pPr lvl="5">
              <a:spcBef>
                <a:spcPts val="0"/>
              </a:spcBef>
              <a:spcAft>
                <a:spcPts val="0"/>
              </a:spcAft>
              <a:buClr>
                <a:schemeClr val="dk1"/>
              </a:buClr>
              <a:buSzPts val="2000"/>
              <a:buNone/>
              <a:defRPr b="1" sz="2000">
                <a:solidFill>
                  <a:schemeClr val="dk1"/>
                </a:solidFill>
              </a:defRPr>
            </a:lvl6pPr>
            <a:lvl7pPr lvl="6">
              <a:spcBef>
                <a:spcPts val="0"/>
              </a:spcBef>
              <a:spcAft>
                <a:spcPts val="0"/>
              </a:spcAft>
              <a:buClr>
                <a:schemeClr val="dk1"/>
              </a:buClr>
              <a:buSzPts val="2000"/>
              <a:buNone/>
              <a:defRPr b="1" sz="2000">
                <a:solidFill>
                  <a:schemeClr val="dk1"/>
                </a:solidFill>
              </a:defRPr>
            </a:lvl7pPr>
            <a:lvl8pPr lvl="7">
              <a:spcBef>
                <a:spcPts val="0"/>
              </a:spcBef>
              <a:spcAft>
                <a:spcPts val="0"/>
              </a:spcAft>
              <a:buClr>
                <a:schemeClr val="dk1"/>
              </a:buClr>
              <a:buSzPts val="2000"/>
              <a:buNone/>
              <a:defRPr b="1" sz="2000">
                <a:solidFill>
                  <a:schemeClr val="dk1"/>
                </a:solidFill>
              </a:defRPr>
            </a:lvl8pPr>
            <a:lvl9pPr lvl="8">
              <a:spcBef>
                <a:spcPts val="0"/>
              </a:spcBef>
              <a:spcAft>
                <a:spcPts val="0"/>
              </a:spcAft>
              <a:buClr>
                <a:schemeClr val="dk1"/>
              </a:buClr>
              <a:buSzPts val="2000"/>
              <a:buNone/>
              <a:defRPr b="1" sz="2000">
                <a:solidFill>
                  <a:schemeClr val="dk1"/>
                </a:solidFill>
              </a:defRPr>
            </a:lvl9pPr>
          </a:lstStyle>
          <a:p/>
        </p:txBody>
      </p:sp>
      <p:sp>
        <p:nvSpPr>
          <p:cNvPr id="3216" name="Google Shape;3216;p390"/>
          <p:cNvSpPr txBox="1"/>
          <p:nvPr>
            <p:ph idx="1" type="subTitle"/>
          </p:nvPr>
        </p:nvSpPr>
        <p:spPr>
          <a:xfrm>
            <a:off x="5024185" y="2263300"/>
            <a:ext cx="3400800" cy="13173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1400"/>
              <a:buFont typeface="Didact Gothic"/>
              <a:buNone/>
              <a:defRPr sz="1400">
                <a:solidFill>
                  <a:schemeClr val="dk1"/>
                </a:solidFill>
                <a:latin typeface="Didact Gothic"/>
                <a:ea typeface="Didact Gothic"/>
                <a:cs typeface="Didact Gothic"/>
                <a:sym typeface="Didact Gothic"/>
              </a:defRPr>
            </a:lvl1pPr>
            <a:lvl2pPr lvl="1">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spcBef>
                <a:spcPts val="1600"/>
              </a:spcBef>
              <a:spcAft>
                <a:spcPts val="160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217" name="Google Shape;3217;p39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8">
  <p:cSld name="CUSTOM_21_1">
    <p:bg>
      <p:bgPr>
        <a:solidFill>
          <a:schemeClr val="dk1"/>
        </a:solidFill>
      </p:bgPr>
    </p:bg>
    <p:spTree>
      <p:nvGrpSpPr>
        <p:cNvPr id="3218" name="Shape 3218"/>
        <p:cNvGrpSpPr/>
        <p:nvPr/>
      </p:nvGrpSpPr>
      <p:grpSpPr>
        <a:xfrm>
          <a:off x="0" y="0"/>
          <a:ext cx="0" cy="0"/>
          <a:chOff x="0" y="0"/>
          <a:chExt cx="0" cy="0"/>
        </a:xfrm>
      </p:grpSpPr>
      <p:sp>
        <p:nvSpPr>
          <p:cNvPr id="3219" name="Google Shape;3219;p391"/>
          <p:cNvSpPr txBox="1"/>
          <p:nvPr>
            <p:ph idx="1" type="body"/>
          </p:nvPr>
        </p:nvSpPr>
        <p:spPr>
          <a:xfrm>
            <a:off x="713225" y="2347842"/>
            <a:ext cx="4109100" cy="1447500"/>
          </a:xfrm>
          <a:prstGeom prst="rect">
            <a:avLst/>
          </a:prstGeom>
        </p:spPr>
        <p:txBody>
          <a:bodyPr anchorCtr="0" anchor="t" bIns="91425" lIns="91425" spcFirstLastPara="1" rIns="91425" wrap="square" tIns="91425">
            <a:noAutofit/>
          </a:bodyPr>
          <a:lstStyle>
            <a:lvl1pPr indent="-323850" lvl="0" marL="457200">
              <a:lnSpc>
                <a:spcPct val="100000"/>
              </a:lnSpc>
              <a:spcBef>
                <a:spcPts val="0"/>
              </a:spcBef>
              <a:spcAft>
                <a:spcPts val="0"/>
              </a:spcAft>
              <a:buClr>
                <a:srgbClr val="000000"/>
              </a:buClr>
              <a:buSzPts val="1500"/>
              <a:buFont typeface="Montserrat"/>
              <a:buChar char="●"/>
              <a:defRPr>
                <a:solidFill>
                  <a:schemeClr val="lt1"/>
                </a:solidFill>
                <a:latin typeface="Didact Gothic"/>
                <a:ea typeface="Didact Gothic"/>
                <a:cs typeface="Didact Gothic"/>
                <a:sym typeface="Didact Gothic"/>
              </a:defRPr>
            </a:lvl1pPr>
            <a:lvl2pPr indent="-298450" lvl="1" marL="914400">
              <a:spcBef>
                <a:spcPts val="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2pPr>
            <a:lvl3pPr indent="-298450" lvl="2" marL="1371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3pPr>
            <a:lvl4pPr indent="-298450" lvl="3" marL="18288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4pPr>
            <a:lvl5pPr indent="-298450" lvl="4" marL="22860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5pPr>
            <a:lvl6pPr indent="-298450" lvl="5" marL="27432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6pPr>
            <a:lvl7pPr indent="-298450" lvl="6" marL="32004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7pPr>
            <a:lvl8pPr indent="-298450" lvl="7" marL="3657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8pPr>
            <a:lvl9pPr indent="-298450" lvl="8" marL="4114800">
              <a:spcBef>
                <a:spcPts val="1600"/>
              </a:spcBef>
              <a:spcAft>
                <a:spcPts val="1600"/>
              </a:spcAft>
              <a:buClr>
                <a:srgbClr val="000000"/>
              </a:buClr>
              <a:buSzPts val="1100"/>
              <a:buFont typeface="Montserrat"/>
              <a:buChar char="■"/>
              <a:defRPr>
                <a:solidFill>
                  <a:schemeClr val="lt1"/>
                </a:solidFill>
                <a:latin typeface="Didact Gothic"/>
                <a:ea typeface="Didact Gothic"/>
                <a:cs typeface="Didact Gothic"/>
                <a:sym typeface="Didact Gothic"/>
              </a:defRPr>
            </a:lvl9pPr>
          </a:lstStyle>
          <a:p/>
        </p:txBody>
      </p:sp>
      <p:sp>
        <p:nvSpPr>
          <p:cNvPr id="3220" name="Google Shape;3220;p391"/>
          <p:cNvSpPr txBox="1"/>
          <p:nvPr>
            <p:ph type="title"/>
          </p:nvPr>
        </p:nvSpPr>
        <p:spPr>
          <a:xfrm>
            <a:off x="713225" y="1521325"/>
            <a:ext cx="41091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700"/>
              <a:buNone/>
              <a:defRPr b="1" sz="3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3221" name="Google Shape;3221;p391"/>
          <p:cNvSpPr/>
          <p:nvPr/>
        </p:nvSpPr>
        <p:spPr>
          <a:xfrm rot="5400000">
            <a:off x="-761012" y="-790512"/>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22" name="Google Shape;3222;p391"/>
          <p:cNvSpPr/>
          <p:nvPr/>
        </p:nvSpPr>
        <p:spPr>
          <a:xfrm rot="5400000">
            <a:off x="-856262" y="-1009587"/>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23" name="Google Shape;3223;p391"/>
          <p:cNvSpPr/>
          <p:nvPr/>
        </p:nvSpPr>
        <p:spPr>
          <a:xfrm rot="-5400000">
            <a:off x="2896850" y="288000"/>
            <a:ext cx="10141200" cy="4567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4" name="Google Shape;3224;p39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9">
  <p:cSld name="CUSTOM_21_1_1">
    <p:bg>
      <p:bgPr>
        <a:solidFill>
          <a:schemeClr val="accent6"/>
        </a:solidFill>
      </p:bgPr>
    </p:bg>
    <p:spTree>
      <p:nvGrpSpPr>
        <p:cNvPr id="3225" name="Shape 3225"/>
        <p:cNvGrpSpPr/>
        <p:nvPr/>
      </p:nvGrpSpPr>
      <p:grpSpPr>
        <a:xfrm>
          <a:off x="0" y="0"/>
          <a:ext cx="0" cy="0"/>
          <a:chOff x="0" y="0"/>
          <a:chExt cx="0" cy="0"/>
        </a:xfrm>
      </p:grpSpPr>
      <p:sp>
        <p:nvSpPr>
          <p:cNvPr id="3226" name="Google Shape;3226;p392"/>
          <p:cNvSpPr/>
          <p:nvPr/>
        </p:nvSpPr>
        <p:spPr>
          <a:xfrm flipH="1" rot="10800000">
            <a:off x="-2390100" y="-102475"/>
            <a:ext cx="13887000" cy="6572400"/>
          </a:xfrm>
          <a:prstGeom prst="triangle">
            <a:avLst>
              <a:gd fmla="val 4985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7" name="Google Shape;3227;p392"/>
          <p:cNvSpPr/>
          <p:nvPr/>
        </p:nvSpPr>
        <p:spPr>
          <a:xfrm>
            <a:off x="-5261951" y="1545125"/>
            <a:ext cx="7035600" cy="3277200"/>
          </a:xfrm>
          <a:prstGeom prst="triangle">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8" name="Google Shape;3228;p392"/>
          <p:cNvSpPr txBox="1"/>
          <p:nvPr>
            <p:ph idx="1" type="body"/>
          </p:nvPr>
        </p:nvSpPr>
        <p:spPr>
          <a:xfrm>
            <a:off x="2434275" y="3133239"/>
            <a:ext cx="4275300" cy="481200"/>
          </a:xfrm>
          <a:prstGeom prst="rect">
            <a:avLst/>
          </a:prstGeom>
        </p:spPr>
        <p:txBody>
          <a:bodyPr anchorCtr="0" anchor="t" bIns="91425" lIns="91425" spcFirstLastPara="1" rIns="91425" wrap="square" tIns="91425">
            <a:noAutofit/>
          </a:bodyPr>
          <a:lstStyle>
            <a:lvl1pPr indent="-323850" lvl="0" marL="457200" algn="ctr">
              <a:lnSpc>
                <a:spcPct val="100000"/>
              </a:lnSpc>
              <a:spcBef>
                <a:spcPts val="0"/>
              </a:spcBef>
              <a:spcAft>
                <a:spcPts val="0"/>
              </a:spcAft>
              <a:buClr>
                <a:srgbClr val="000000"/>
              </a:buClr>
              <a:buSzPts val="1500"/>
              <a:buFont typeface="Montserrat"/>
              <a:buChar char="●"/>
              <a:defRPr>
                <a:solidFill>
                  <a:schemeClr val="lt1"/>
                </a:solidFill>
                <a:latin typeface="Didact Gothic"/>
                <a:ea typeface="Didact Gothic"/>
                <a:cs typeface="Didact Gothic"/>
                <a:sym typeface="Didact Gothic"/>
              </a:defRPr>
            </a:lvl1pPr>
            <a:lvl2pPr indent="-298450" lvl="1" marL="914400">
              <a:spcBef>
                <a:spcPts val="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2pPr>
            <a:lvl3pPr indent="-298450" lvl="2" marL="1371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3pPr>
            <a:lvl4pPr indent="-298450" lvl="3" marL="18288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4pPr>
            <a:lvl5pPr indent="-298450" lvl="4" marL="22860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5pPr>
            <a:lvl6pPr indent="-298450" lvl="5" marL="27432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6pPr>
            <a:lvl7pPr indent="-298450" lvl="6" marL="32004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7pPr>
            <a:lvl8pPr indent="-298450" lvl="7" marL="3657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8pPr>
            <a:lvl9pPr indent="-298450" lvl="8" marL="4114800">
              <a:spcBef>
                <a:spcPts val="1600"/>
              </a:spcBef>
              <a:spcAft>
                <a:spcPts val="1600"/>
              </a:spcAft>
              <a:buClr>
                <a:srgbClr val="000000"/>
              </a:buClr>
              <a:buSzPts val="1100"/>
              <a:buFont typeface="Montserrat"/>
              <a:buChar char="■"/>
              <a:defRPr>
                <a:solidFill>
                  <a:schemeClr val="lt1"/>
                </a:solidFill>
                <a:latin typeface="Didact Gothic"/>
                <a:ea typeface="Didact Gothic"/>
                <a:cs typeface="Didact Gothic"/>
                <a:sym typeface="Didact Gothic"/>
              </a:defRPr>
            </a:lvl9pPr>
          </a:lstStyle>
          <a:p/>
        </p:txBody>
      </p:sp>
      <p:sp>
        <p:nvSpPr>
          <p:cNvPr id="3229" name="Google Shape;3229;p392"/>
          <p:cNvSpPr txBox="1"/>
          <p:nvPr>
            <p:ph type="title"/>
          </p:nvPr>
        </p:nvSpPr>
        <p:spPr>
          <a:xfrm>
            <a:off x="1726200" y="1681450"/>
            <a:ext cx="5691600" cy="13110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6000"/>
              <a:buNone/>
              <a:defRPr b="1" sz="8000">
                <a:solidFill>
                  <a:schemeClr val="lt1"/>
                </a:solidFill>
              </a:defRPr>
            </a:lvl1pPr>
            <a:lvl2pPr lvl="1">
              <a:spcBef>
                <a:spcPts val="0"/>
              </a:spcBef>
              <a:spcAft>
                <a:spcPts val="0"/>
              </a:spcAft>
              <a:buClr>
                <a:schemeClr val="lt1"/>
              </a:buClr>
              <a:buSzPts val="6000"/>
              <a:buNone/>
              <a:defRPr b="1" sz="6000">
                <a:solidFill>
                  <a:schemeClr val="lt1"/>
                </a:solidFill>
              </a:defRPr>
            </a:lvl2pPr>
            <a:lvl3pPr lvl="2">
              <a:spcBef>
                <a:spcPts val="0"/>
              </a:spcBef>
              <a:spcAft>
                <a:spcPts val="0"/>
              </a:spcAft>
              <a:buClr>
                <a:schemeClr val="lt1"/>
              </a:buClr>
              <a:buSzPts val="6000"/>
              <a:buNone/>
              <a:defRPr b="1" sz="6000">
                <a:solidFill>
                  <a:schemeClr val="lt1"/>
                </a:solidFill>
              </a:defRPr>
            </a:lvl3pPr>
            <a:lvl4pPr lvl="3">
              <a:spcBef>
                <a:spcPts val="0"/>
              </a:spcBef>
              <a:spcAft>
                <a:spcPts val="0"/>
              </a:spcAft>
              <a:buClr>
                <a:schemeClr val="lt1"/>
              </a:buClr>
              <a:buSzPts val="6000"/>
              <a:buNone/>
              <a:defRPr b="1" sz="6000">
                <a:solidFill>
                  <a:schemeClr val="lt1"/>
                </a:solidFill>
              </a:defRPr>
            </a:lvl4pPr>
            <a:lvl5pPr lvl="4">
              <a:spcBef>
                <a:spcPts val="0"/>
              </a:spcBef>
              <a:spcAft>
                <a:spcPts val="0"/>
              </a:spcAft>
              <a:buClr>
                <a:schemeClr val="lt1"/>
              </a:buClr>
              <a:buSzPts val="6000"/>
              <a:buNone/>
              <a:defRPr b="1" sz="6000">
                <a:solidFill>
                  <a:schemeClr val="lt1"/>
                </a:solidFill>
              </a:defRPr>
            </a:lvl5pPr>
            <a:lvl6pPr lvl="5">
              <a:spcBef>
                <a:spcPts val="0"/>
              </a:spcBef>
              <a:spcAft>
                <a:spcPts val="0"/>
              </a:spcAft>
              <a:buClr>
                <a:schemeClr val="lt1"/>
              </a:buClr>
              <a:buSzPts val="6000"/>
              <a:buNone/>
              <a:defRPr b="1" sz="6000">
                <a:solidFill>
                  <a:schemeClr val="lt1"/>
                </a:solidFill>
              </a:defRPr>
            </a:lvl6pPr>
            <a:lvl7pPr lvl="6">
              <a:spcBef>
                <a:spcPts val="0"/>
              </a:spcBef>
              <a:spcAft>
                <a:spcPts val="0"/>
              </a:spcAft>
              <a:buClr>
                <a:schemeClr val="lt1"/>
              </a:buClr>
              <a:buSzPts val="6000"/>
              <a:buNone/>
              <a:defRPr b="1" sz="6000">
                <a:solidFill>
                  <a:schemeClr val="lt1"/>
                </a:solidFill>
              </a:defRPr>
            </a:lvl7pPr>
            <a:lvl8pPr lvl="7">
              <a:spcBef>
                <a:spcPts val="0"/>
              </a:spcBef>
              <a:spcAft>
                <a:spcPts val="0"/>
              </a:spcAft>
              <a:buClr>
                <a:schemeClr val="lt1"/>
              </a:buClr>
              <a:buSzPts val="6000"/>
              <a:buNone/>
              <a:defRPr b="1" sz="6000">
                <a:solidFill>
                  <a:schemeClr val="lt1"/>
                </a:solidFill>
              </a:defRPr>
            </a:lvl8pPr>
            <a:lvl9pPr lvl="8">
              <a:spcBef>
                <a:spcPts val="0"/>
              </a:spcBef>
              <a:spcAft>
                <a:spcPts val="0"/>
              </a:spcAft>
              <a:buClr>
                <a:schemeClr val="lt1"/>
              </a:buClr>
              <a:buSzPts val="6000"/>
              <a:buNone/>
              <a:defRPr b="1" sz="6000">
                <a:solidFill>
                  <a:schemeClr val="lt1"/>
                </a:solidFill>
              </a:defRPr>
            </a:lvl9pPr>
          </a:lstStyle>
          <a:p/>
        </p:txBody>
      </p:sp>
      <p:sp>
        <p:nvSpPr>
          <p:cNvPr id="3230" name="Google Shape;3230;p392"/>
          <p:cNvSpPr/>
          <p:nvPr/>
        </p:nvSpPr>
        <p:spPr>
          <a:xfrm rot="10800000">
            <a:off x="6919375" y="-738125"/>
            <a:ext cx="3405900" cy="3302400"/>
          </a:xfrm>
          <a:prstGeom prst="rtTriangl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31" name="Google Shape;3231;p392"/>
          <p:cNvSpPr/>
          <p:nvPr/>
        </p:nvSpPr>
        <p:spPr>
          <a:xfrm rot="10800000">
            <a:off x="7062250" y="-795275"/>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32" name="Google Shape;3232;p39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33">
    <p:bg>
      <p:bgPr>
        <a:solidFill>
          <a:schemeClr val="dk1"/>
        </a:solidFill>
      </p:bgPr>
    </p:bg>
    <p:spTree>
      <p:nvGrpSpPr>
        <p:cNvPr id="3233" name="Shape 3233"/>
        <p:cNvGrpSpPr/>
        <p:nvPr/>
      </p:nvGrpSpPr>
      <p:grpSpPr>
        <a:xfrm>
          <a:off x="0" y="0"/>
          <a:ext cx="0" cy="0"/>
          <a:chOff x="0" y="0"/>
          <a:chExt cx="0" cy="0"/>
        </a:xfrm>
      </p:grpSpPr>
      <p:sp>
        <p:nvSpPr>
          <p:cNvPr id="3234" name="Google Shape;3234;p393"/>
          <p:cNvSpPr/>
          <p:nvPr/>
        </p:nvSpPr>
        <p:spPr>
          <a:xfrm rot="-5400000">
            <a:off x="7319425" y="3228300"/>
            <a:ext cx="2112600" cy="2048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393"/>
          <p:cNvSpPr/>
          <p:nvPr/>
        </p:nvSpPr>
        <p:spPr>
          <a:xfrm>
            <a:off x="-519650" y="2386850"/>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36" name="Google Shape;3236;p393"/>
          <p:cNvSpPr/>
          <p:nvPr/>
        </p:nvSpPr>
        <p:spPr>
          <a:xfrm>
            <a:off x="-738725" y="2482100"/>
            <a:ext cx="3405900" cy="330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37" name="Google Shape;3237;p393"/>
          <p:cNvSpPr/>
          <p:nvPr/>
        </p:nvSpPr>
        <p:spPr>
          <a:xfrm rot="10800000">
            <a:off x="6727825" y="-915550"/>
            <a:ext cx="3405900" cy="330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38" name="Google Shape;3238;p393"/>
          <p:cNvSpPr/>
          <p:nvPr/>
        </p:nvSpPr>
        <p:spPr>
          <a:xfrm rot="5400000">
            <a:off x="-262475" y="-1889875"/>
            <a:ext cx="3405900" cy="33024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39" name="Google Shape;3239;p393"/>
          <p:cNvSpPr txBox="1"/>
          <p:nvPr>
            <p:ph type="title"/>
          </p:nvPr>
        </p:nvSpPr>
        <p:spPr>
          <a:xfrm>
            <a:off x="713226" y="1795438"/>
            <a:ext cx="3400800" cy="5286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3000"/>
              <a:buNone/>
              <a:defRPr b="1" sz="3000">
                <a:solidFill>
                  <a:schemeClr val="lt1"/>
                </a:solidFill>
              </a:defRPr>
            </a:lvl1pPr>
            <a:lvl2pPr lvl="1">
              <a:spcBef>
                <a:spcPts val="0"/>
              </a:spcBef>
              <a:spcAft>
                <a:spcPts val="0"/>
              </a:spcAft>
              <a:buClr>
                <a:schemeClr val="lt1"/>
              </a:buClr>
              <a:buSzPts val="2000"/>
              <a:buNone/>
              <a:defRPr b="1" sz="2000">
                <a:solidFill>
                  <a:schemeClr val="lt1"/>
                </a:solidFill>
              </a:defRPr>
            </a:lvl2pPr>
            <a:lvl3pPr lvl="2">
              <a:spcBef>
                <a:spcPts val="0"/>
              </a:spcBef>
              <a:spcAft>
                <a:spcPts val="0"/>
              </a:spcAft>
              <a:buClr>
                <a:schemeClr val="lt1"/>
              </a:buClr>
              <a:buSzPts val="2000"/>
              <a:buNone/>
              <a:defRPr b="1" sz="2000">
                <a:solidFill>
                  <a:schemeClr val="lt1"/>
                </a:solidFill>
              </a:defRPr>
            </a:lvl3pPr>
            <a:lvl4pPr lvl="3">
              <a:spcBef>
                <a:spcPts val="0"/>
              </a:spcBef>
              <a:spcAft>
                <a:spcPts val="0"/>
              </a:spcAft>
              <a:buClr>
                <a:schemeClr val="lt1"/>
              </a:buClr>
              <a:buSzPts val="2000"/>
              <a:buNone/>
              <a:defRPr b="1" sz="2000">
                <a:solidFill>
                  <a:schemeClr val="lt1"/>
                </a:solidFill>
              </a:defRPr>
            </a:lvl4pPr>
            <a:lvl5pPr lvl="4">
              <a:spcBef>
                <a:spcPts val="0"/>
              </a:spcBef>
              <a:spcAft>
                <a:spcPts val="0"/>
              </a:spcAft>
              <a:buClr>
                <a:schemeClr val="lt1"/>
              </a:buClr>
              <a:buSzPts val="2000"/>
              <a:buNone/>
              <a:defRPr b="1" sz="2000">
                <a:solidFill>
                  <a:schemeClr val="lt1"/>
                </a:solidFill>
              </a:defRPr>
            </a:lvl5pPr>
            <a:lvl6pPr lvl="5">
              <a:spcBef>
                <a:spcPts val="0"/>
              </a:spcBef>
              <a:spcAft>
                <a:spcPts val="0"/>
              </a:spcAft>
              <a:buClr>
                <a:schemeClr val="lt1"/>
              </a:buClr>
              <a:buSzPts val="2000"/>
              <a:buNone/>
              <a:defRPr b="1" sz="2000">
                <a:solidFill>
                  <a:schemeClr val="lt1"/>
                </a:solidFill>
              </a:defRPr>
            </a:lvl6pPr>
            <a:lvl7pPr lvl="6">
              <a:spcBef>
                <a:spcPts val="0"/>
              </a:spcBef>
              <a:spcAft>
                <a:spcPts val="0"/>
              </a:spcAft>
              <a:buClr>
                <a:schemeClr val="lt1"/>
              </a:buClr>
              <a:buSzPts val="2000"/>
              <a:buNone/>
              <a:defRPr b="1" sz="2000">
                <a:solidFill>
                  <a:schemeClr val="lt1"/>
                </a:solidFill>
              </a:defRPr>
            </a:lvl7pPr>
            <a:lvl8pPr lvl="7">
              <a:spcBef>
                <a:spcPts val="0"/>
              </a:spcBef>
              <a:spcAft>
                <a:spcPts val="0"/>
              </a:spcAft>
              <a:buClr>
                <a:schemeClr val="lt1"/>
              </a:buClr>
              <a:buSzPts val="2000"/>
              <a:buNone/>
              <a:defRPr b="1" sz="2000">
                <a:solidFill>
                  <a:schemeClr val="lt1"/>
                </a:solidFill>
              </a:defRPr>
            </a:lvl8pPr>
            <a:lvl9pPr lvl="8">
              <a:spcBef>
                <a:spcPts val="0"/>
              </a:spcBef>
              <a:spcAft>
                <a:spcPts val="0"/>
              </a:spcAft>
              <a:buClr>
                <a:schemeClr val="lt1"/>
              </a:buClr>
              <a:buSzPts val="2000"/>
              <a:buNone/>
              <a:defRPr b="1" sz="2000">
                <a:solidFill>
                  <a:schemeClr val="lt1"/>
                </a:solidFill>
              </a:defRPr>
            </a:lvl9pPr>
          </a:lstStyle>
          <a:p/>
        </p:txBody>
      </p:sp>
      <p:sp>
        <p:nvSpPr>
          <p:cNvPr id="3240" name="Google Shape;3240;p393"/>
          <p:cNvSpPr txBox="1"/>
          <p:nvPr>
            <p:ph idx="1" type="subTitle"/>
          </p:nvPr>
        </p:nvSpPr>
        <p:spPr>
          <a:xfrm>
            <a:off x="713225" y="2630156"/>
            <a:ext cx="3400800" cy="42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spcBef>
                <a:spcPts val="1600"/>
              </a:spcBef>
              <a:spcAft>
                <a:spcPts val="160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241" name="Google Shape;3241;p39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_1">
    <p:bg>
      <p:bgPr>
        <a:solidFill>
          <a:schemeClr val="accent6"/>
        </a:solidFill>
      </p:bgPr>
    </p:bg>
    <p:spTree>
      <p:nvGrpSpPr>
        <p:cNvPr id="3242" name="Shape 3242"/>
        <p:cNvGrpSpPr/>
        <p:nvPr/>
      </p:nvGrpSpPr>
      <p:grpSpPr>
        <a:xfrm>
          <a:off x="0" y="0"/>
          <a:ext cx="0" cy="0"/>
          <a:chOff x="0" y="0"/>
          <a:chExt cx="0" cy="0"/>
        </a:xfrm>
      </p:grpSpPr>
      <p:sp>
        <p:nvSpPr>
          <p:cNvPr id="3243" name="Google Shape;3243;p394"/>
          <p:cNvSpPr/>
          <p:nvPr/>
        </p:nvSpPr>
        <p:spPr>
          <a:xfrm rot="-5400000">
            <a:off x="4642941" y="-1673359"/>
            <a:ext cx="7685100" cy="7451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44" name="Google Shape;3244;p394"/>
          <p:cNvSpPr/>
          <p:nvPr/>
        </p:nvSpPr>
        <p:spPr>
          <a:xfrm flipH="1" rot="-5400000">
            <a:off x="2841550" y="288050"/>
            <a:ext cx="10141200" cy="4567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5" name="Google Shape;3245;p394"/>
          <p:cNvSpPr txBox="1"/>
          <p:nvPr>
            <p:ph type="title"/>
          </p:nvPr>
        </p:nvSpPr>
        <p:spPr>
          <a:xfrm>
            <a:off x="713225" y="1627150"/>
            <a:ext cx="4659300" cy="1897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6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3246" name="Google Shape;3246;p394"/>
          <p:cNvSpPr/>
          <p:nvPr/>
        </p:nvSpPr>
        <p:spPr>
          <a:xfrm rot="5400000">
            <a:off x="-341212" y="-788137"/>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47" name="Google Shape;3247;p394"/>
          <p:cNvSpPr/>
          <p:nvPr/>
        </p:nvSpPr>
        <p:spPr>
          <a:xfrm rot="5400000">
            <a:off x="-436462" y="-1007212"/>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48" name="Google Shape;3248;p394"/>
          <p:cNvSpPr/>
          <p:nvPr/>
        </p:nvSpPr>
        <p:spPr>
          <a:xfrm flipH="1">
            <a:off x="5408725" y="4511825"/>
            <a:ext cx="3458400" cy="1923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39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_1">
    <p:bg>
      <p:bgPr>
        <a:solidFill>
          <a:schemeClr val="accent5"/>
        </a:solidFill>
      </p:bgPr>
    </p:bg>
    <p:spTree>
      <p:nvGrpSpPr>
        <p:cNvPr id="3250" name="Shape 3250"/>
        <p:cNvGrpSpPr/>
        <p:nvPr/>
      </p:nvGrpSpPr>
      <p:grpSpPr>
        <a:xfrm>
          <a:off x="0" y="0"/>
          <a:ext cx="0" cy="0"/>
          <a:chOff x="0" y="0"/>
          <a:chExt cx="0" cy="0"/>
        </a:xfrm>
      </p:grpSpPr>
      <p:sp>
        <p:nvSpPr>
          <p:cNvPr id="3251" name="Google Shape;3251;p395"/>
          <p:cNvSpPr txBox="1"/>
          <p:nvPr>
            <p:ph type="title"/>
          </p:nvPr>
        </p:nvSpPr>
        <p:spPr>
          <a:xfrm>
            <a:off x="1319574" y="201112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3252" name="Google Shape;3252;p395"/>
          <p:cNvSpPr txBox="1"/>
          <p:nvPr>
            <p:ph idx="1" type="subTitle"/>
          </p:nvPr>
        </p:nvSpPr>
        <p:spPr>
          <a:xfrm>
            <a:off x="1319576" y="2286575"/>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253" name="Google Shape;3253;p395"/>
          <p:cNvSpPr txBox="1"/>
          <p:nvPr>
            <p:ph idx="2" type="title"/>
          </p:nvPr>
        </p:nvSpPr>
        <p:spPr>
          <a:xfrm>
            <a:off x="4681398" y="201127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3254" name="Google Shape;3254;p395"/>
          <p:cNvSpPr txBox="1"/>
          <p:nvPr>
            <p:ph idx="3" type="subTitle"/>
          </p:nvPr>
        </p:nvSpPr>
        <p:spPr>
          <a:xfrm>
            <a:off x="4681376" y="2285050"/>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255" name="Google Shape;3255;p395"/>
          <p:cNvSpPr txBox="1"/>
          <p:nvPr>
            <p:ph idx="4" type="title"/>
          </p:nvPr>
        </p:nvSpPr>
        <p:spPr>
          <a:xfrm>
            <a:off x="2410949" y="326842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3256" name="Google Shape;3256;p395"/>
          <p:cNvSpPr txBox="1"/>
          <p:nvPr>
            <p:ph idx="5" type="subTitle"/>
          </p:nvPr>
        </p:nvSpPr>
        <p:spPr>
          <a:xfrm>
            <a:off x="2410951" y="3543875"/>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257" name="Google Shape;3257;p395"/>
          <p:cNvSpPr txBox="1"/>
          <p:nvPr>
            <p:ph idx="6" type="title"/>
          </p:nvPr>
        </p:nvSpPr>
        <p:spPr>
          <a:xfrm>
            <a:off x="5772773" y="326857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3258" name="Google Shape;3258;p395"/>
          <p:cNvSpPr txBox="1"/>
          <p:nvPr>
            <p:ph idx="7" type="subTitle"/>
          </p:nvPr>
        </p:nvSpPr>
        <p:spPr>
          <a:xfrm>
            <a:off x="5772750" y="3542350"/>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259" name="Google Shape;3259;p395"/>
          <p:cNvSpPr/>
          <p:nvPr/>
        </p:nvSpPr>
        <p:spPr>
          <a:xfrm rot="-5400000">
            <a:off x="7319425" y="3228300"/>
            <a:ext cx="2112600" cy="2048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0" name="Google Shape;3260;p395"/>
          <p:cNvSpPr/>
          <p:nvPr/>
        </p:nvSpPr>
        <p:spPr>
          <a:xfrm>
            <a:off x="-519650" y="2386850"/>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61" name="Google Shape;3261;p395"/>
          <p:cNvSpPr/>
          <p:nvPr/>
        </p:nvSpPr>
        <p:spPr>
          <a:xfrm>
            <a:off x="-738725"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62" name="Google Shape;3262;p395"/>
          <p:cNvSpPr/>
          <p:nvPr/>
        </p:nvSpPr>
        <p:spPr>
          <a:xfrm rot="10800000">
            <a:off x="67278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63" name="Google Shape;3263;p395"/>
          <p:cNvSpPr/>
          <p:nvPr/>
        </p:nvSpPr>
        <p:spPr>
          <a:xfrm rot="5400000">
            <a:off x="-262475" y="-188987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264" name="Google Shape;3264;p395"/>
          <p:cNvSpPr txBox="1"/>
          <p:nvPr>
            <p:ph idx="8" type="title"/>
          </p:nvPr>
        </p:nvSpPr>
        <p:spPr>
          <a:xfrm>
            <a:off x="713225"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265" name="Google Shape;3265;p39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_1_3">
    <p:bg>
      <p:bgPr>
        <a:solidFill>
          <a:schemeClr val="accent5"/>
        </a:solidFill>
      </p:bgPr>
    </p:bg>
    <p:spTree>
      <p:nvGrpSpPr>
        <p:cNvPr id="3266" name="Shape 3266"/>
        <p:cNvGrpSpPr/>
        <p:nvPr/>
      </p:nvGrpSpPr>
      <p:grpSpPr>
        <a:xfrm>
          <a:off x="0" y="0"/>
          <a:ext cx="0" cy="0"/>
          <a:chOff x="0" y="0"/>
          <a:chExt cx="0" cy="0"/>
        </a:xfrm>
      </p:grpSpPr>
      <p:sp>
        <p:nvSpPr>
          <p:cNvPr id="3267" name="Google Shape;3267;p396"/>
          <p:cNvSpPr txBox="1"/>
          <p:nvPr>
            <p:ph type="title"/>
          </p:nvPr>
        </p:nvSpPr>
        <p:spPr>
          <a:xfrm>
            <a:off x="1383600" y="2307450"/>
            <a:ext cx="63768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3268" name="Google Shape;3268;p396"/>
          <p:cNvSpPr txBox="1"/>
          <p:nvPr>
            <p:ph idx="2" type="title"/>
          </p:nvPr>
        </p:nvSpPr>
        <p:spPr>
          <a:xfrm>
            <a:off x="1120875" y="89947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269" name="Google Shape;3269;p396"/>
          <p:cNvSpPr txBox="1"/>
          <p:nvPr>
            <p:ph idx="1" type="subTitle"/>
          </p:nvPr>
        </p:nvSpPr>
        <p:spPr>
          <a:xfrm>
            <a:off x="734175" y="1166874"/>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270" name="Google Shape;3270;p396"/>
          <p:cNvSpPr txBox="1"/>
          <p:nvPr>
            <p:ph idx="3" type="title"/>
          </p:nvPr>
        </p:nvSpPr>
        <p:spPr>
          <a:xfrm>
            <a:off x="1120875" y="347797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271" name="Google Shape;3271;p396"/>
          <p:cNvSpPr txBox="1"/>
          <p:nvPr>
            <p:ph idx="4" type="subTitle"/>
          </p:nvPr>
        </p:nvSpPr>
        <p:spPr>
          <a:xfrm>
            <a:off x="734175" y="3747815"/>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272" name="Google Shape;3272;p396"/>
          <p:cNvSpPr txBox="1"/>
          <p:nvPr>
            <p:ph idx="5" type="title"/>
          </p:nvPr>
        </p:nvSpPr>
        <p:spPr>
          <a:xfrm>
            <a:off x="6063846" y="89947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273" name="Google Shape;3273;p396"/>
          <p:cNvSpPr txBox="1"/>
          <p:nvPr>
            <p:ph idx="6" type="subTitle"/>
          </p:nvPr>
        </p:nvSpPr>
        <p:spPr>
          <a:xfrm>
            <a:off x="5677150" y="1166874"/>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274" name="Google Shape;3274;p396"/>
          <p:cNvSpPr txBox="1"/>
          <p:nvPr>
            <p:ph idx="7" type="title"/>
          </p:nvPr>
        </p:nvSpPr>
        <p:spPr>
          <a:xfrm>
            <a:off x="6063846" y="347812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275" name="Google Shape;3275;p396"/>
          <p:cNvSpPr txBox="1"/>
          <p:nvPr>
            <p:ph idx="8" type="subTitle"/>
          </p:nvPr>
        </p:nvSpPr>
        <p:spPr>
          <a:xfrm>
            <a:off x="5677150" y="3746088"/>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276" name="Google Shape;3276;p39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1_1_3_1">
    <p:bg>
      <p:bgPr>
        <a:solidFill>
          <a:schemeClr val="accent5"/>
        </a:solidFill>
      </p:bgPr>
    </p:bg>
    <p:spTree>
      <p:nvGrpSpPr>
        <p:cNvPr id="3277" name="Shape 3277"/>
        <p:cNvGrpSpPr/>
        <p:nvPr/>
      </p:nvGrpSpPr>
      <p:grpSpPr>
        <a:xfrm>
          <a:off x="0" y="0"/>
          <a:ext cx="0" cy="0"/>
          <a:chOff x="0" y="0"/>
          <a:chExt cx="0" cy="0"/>
        </a:xfrm>
      </p:grpSpPr>
      <p:sp>
        <p:nvSpPr>
          <p:cNvPr id="3278" name="Google Shape;3278;p397"/>
          <p:cNvSpPr txBox="1"/>
          <p:nvPr>
            <p:ph type="title"/>
          </p:nvPr>
        </p:nvSpPr>
        <p:spPr>
          <a:xfrm>
            <a:off x="2056190" y="2074300"/>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279" name="Google Shape;3279;p397"/>
          <p:cNvSpPr txBox="1"/>
          <p:nvPr>
            <p:ph idx="1" type="subTitle"/>
          </p:nvPr>
        </p:nvSpPr>
        <p:spPr>
          <a:xfrm>
            <a:off x="2056192" y="2332425"/>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280" name="Google Shape;3280;p397"/>
          <p:cNvSpPr txBox="1"/>
          <p:nvPr>
            <p:ph idx="2" type="title"/>
          </p:nvPr>
        </p:nvSpPr>
        <p:spPr>
          <a:xfrm>
            <a:off x="2056190" y="3402924"/>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281" name="Google Shape;3281;p397"/>
          <p:cNvSpPr txBox="1"/>
          <p:nvPr>
            <p:ph idx="3" type="subTitle"/>
          </p:nvPr>
        </p:nvSpPr>
        <p:spPr>
          <a:xfrm>
            <a:off x="2056192" y="3661050"/>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282" name="Google Shape;3282;p397"/>
          <p:cNvSpPr txBox="1"/>
          <p:nvPr>
            <p:ph idx="4" type="title"/>
          </p:nvPr>
        </p:nvSpPr>
        <p:spPr>
          <a:xfrm>
            <a:off x="5444664" y="2074300"/>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283" name="Google Shape;3283;p397"/>
          <p:cNvSpPr txBox="1"/>
          <p:nvPr>
            <p:ph idx="5" type="subTitle"/>
          </p:nvPr>
        </p:nvSpPr>
        <p:spPr>
          <a:xfrm>
            <a:off x="5444664" y="2332425"/>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284" name="Google Shape;3284;p397"/>
          <p:cNvSpPr txBox="1"/>
          <p:nvPr>
            <p:ph idx="6" type="title"/>
          </p:nvPr>
        </p:nvSpPr>
        <p:spPr>
          <a:xfrm>
            <a:off x="5444664" y="3402925"/>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285" name="Google Shape;3285;p397"/>
          <p:cNvSpPr txBox="1"/>
          <p:nvPr>
            <p:ph idx="7" type="subTitle"/>
          </p:nvPr>
        </p:nvSpPr>
        <p:spPr>
          <a:xfrm>
            <a:off x="5444664" y="3661050"/>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286" name="Google Shape;3286;p397"/>
          <p:cNvSpPr/>
          <p:nvPr/>
        </p:nvSpPr>
        <p:spPr>
          <a:xfrm>
            <a:off x="-1462325" y="2386850"/>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87" name="Google Shape;3287;p397"/>
          <p:cNvSpPr/>
          <p:nvPr/>
        </p:nvSpPr>
        <p:spPr>
          <a:xfrm>
            <a:off x="-1681400"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88" name="Google Shape;3288;p397"/>
          <p:cNvSpPr/>
          <p:nvPr/>
        </p:nvSpPr>
        <p:spPr>
          <a:xfrm rot="10800000">
            <a:off x="613277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89" name="Google Shape;3289;p397"/>
          <p:cNvSpPr txBox="1"/>
          <p:nvPr>
            <p:ph idx="8" type="title"/>
          </p:nvPr>
        </p:nvSpPr>
        <p:spPr>
          <a:xfrm>
            <a:off x="716550"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290" name="Google Shape;3290;p39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_1">
    <p:bg>
      <p:bgPr>
        <a:solidFill>
          <a:schemeClr val="accent5"/>
        </a:solidFill>
      </p:bgPr>
    </p:bg>
    <p:spTree>
      <p:nvGrpSpPr>
        <p:cNvPr id="256" name="Shape 256"/>
        <p:cNvGrpSpPr/>
        <p:nvPr/>
      </p:nvGrpSpPr>
      <p:grpSpPr>
        <a:xfrm>
          <a:off x="0" y="0"/>
          <a:ext cx="0" cy="0"/>
          <a:chOff x="0" y="0"/>
          <a:chExt cx="0" cy="0"/>
        </a:xfrm>
      </p:grpSpPr>
      <p:sp>
        <p:nvSpPr>
          <p:cNvPr id="257" name="Google Shape;257;p41"/>
          <p:cNvSpPr txBox="1"/>
          <p:nvPr>
            <p:ph type="title"/>
          </p:nvPr>
        </p:nvSpPr>
        <p:spPr>
          <a:xfrm>
            <a:off x="1319574" y="201112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258" name="Google Shape;258;p41"/>
          <p:cNvSpPr txBox="1"/>
          <p:nvPr>
            <p:ph idx="1" type="subTitle"/>
          </p:nvPr>
        </p:nvSpPr>
        <p:spPr>
          <a:xfrm>
            <a:off x="1319576" y="2286575"/>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59" name="Google Shape;259;p41"/>
          <p:cNvSpPr txBox="1"/>
          <p:nvPr>
            <p:ph idx="2" type="title"/>
          </p:nvPr>
        </p:nvSpPr>
        <p:spPr>
          <a:xfrm>
            <a:off x="4681398" y="201127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260" name="Google Shape;260;p41"/>
          <p:cNvSpPr txBox="1"/>
          <p:nvPr>
            <p:ph idx="3" type="subTitle"/>
          </p:nvPr>
        </p:nvSpPr>
        <p:spPr>
          <a:xfrm>
            <a:off x="4681376" y="2285050"/>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61" name="Google Shape;261;p41"/>
          <p:cNvSpPr txBox="1"/>
          <p:nvPr>
            <p:ph idx="4" type="title"/>
          </p:nvPr>
        </p:nvSpPr>
        <p:spPr>
          <a:xfrm>
            <a:off x="2410949" y="326842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262" name="Google Shape;262;p41"/>
          <p:cNvSpPr txBox="1"/>
          <p:nvPr>
            <p:ph idx="5" type="subTitle"/>
          </p:nvPr>
        </p:nvSpPr>
        <p:spPr>
          <a:xfrm>
            <a:off x="2410951" y="3543875"/>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63" name="Google Shape;263;p41"/>
          <p:cNvSpPr txBox="1"/>
          <p:nvPr>
            <p:ph idx="6" type="title"/>
          </p:nvPr>
        </p:nvSpPr>
        <p:spPr>
          <a:xfrm>
            <a:off x="5772773" y="326857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264" name="Google Shape;264;p41"/>
          <p:cNvSpPr txBox="1"/>
          <p:nvPr>
            <p:ph idx="7" type="subTitle"/>
          </p:nvPr>
        </p:nvSpPr>
        <p:spPr>
          <a:xfrm>
            <a:off x="5772750" y="3542350"/>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65" name="Google Shape;265;p41"/>
          <p:cNvSpPr/>
          <p:nvPr/>
        </p:nvSpPr>
        <p:spPr>
          <a:xfrm rot="-5400000">
            <a:off x="7319425" y="3228300"/>
            <a:ext cx="2112600" cy="2048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41"/>
          <p:cNvSpPr/>
          <p:nvPr/>
        </p:nvSpPr>
        <p:spPr>
          <a:xfrm>
            <a:off x="-519650" y="2386850"/>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7" name="Google Shape;267;p41"/>
          <p:cNvSpPr/>
          <p:nvPr/>
        </p:nvSpPr>
        <p:spPr>
          <a:xfrm>
            <a:off x="-738725"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8" name="Google Shape;268;p41"/>
          <p:cNvSpPr/>
          <p:nvPr/>
        </p:nvSpPr>
        <p:spPr>
          <a:xfrm rot="10800000">
            <a:off x="67278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9" name="Google Shape;269;p41"/>
          <p:cNvSpPr/>
          <p:nvPr/>
        </p:nvSpPr>
        <p:spPr>
          <a:xfrm rot="5400000">
            <a:off x="-262475" y="-188987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70" name="Google Shape;270;p41"/>
          <p:cNvSpPr txBox="1"/>
          <p:nvPr>
            <p:ph idx="8" type="title"/>
          </p:nvPr>
        </p:nvSpPr>
        <p:spPr>
          <a:xfrm>
            <a:off x="713225"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71" name="Google Shape;271;p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3">
  <p:cSld name="CUSTOM_1_1_3_1_1">
    <p:bg>
      <p:bgPr>
        <a:solidFill>
          <a:srgbClr val="191919">
            <a:alpha val="0"/>
          </a:srgbClr>
        </a:solidFill>
      </p:bgPr>
    </p:bg>
    <p:spTree>
      <p:nvGrpSpPr>
        <p:cNvPr id="3291" name="Shape 3291"/>
        <p:cNvGrpSpPr/>
        <p:nvPr/>
      </p:nvGrpSpPr>
      <p:grpSpPr>
        <a:xfrm>
          <a:off x="0" y="0"/>
          <a:ext cx="0" cy="0"/>
          <a:chOff x="0" y="0"/>
          <a:chExt cx="0" cy="0"/>
        </a:xfrm>
      </p:grpSpPr>
      <p:sp>
        <p:nvSpPr>
          <p:cNvPr id="3292" name="Google Shape;3292;p398"/>
          <p:cNvSpPr txBox="1"/>
          <p:nvPr>
            <p:ph type="title"/>
          </p:nvPr>
        </p:nvSpPr>
        <p:spPr>
          <a:xfrm>
            <a:off x="713225"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293" name="Google Shape;3293;p398"/>
          <p:cNvSpPr txBox="1"/>
          <p:nvPr>
            <p:ph idx="1" type="subTitle"/>
          </p:nvPr>
        </p:nvSpPr>
        <p:spPr>
          <a:xfrm>
            <a:off x="713225"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294" name="Google Shape;3294;p398"/>
          <p:cNvSpPr/>
          <p:nvPr/>
        </p:nvSpPr>
        <p:spPr>
          <a:xfrm flipH="1">
            <a:off x="7004125" y="2529725"/>
            <a:ext cx="3405900" cy="33024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295" name="Google Shape;3295;p398"/>
          <p:cNvSpPr/>
          <p:nvPr/>
        </p:nvSpPr>
        <p:spPr>
          <a:xfrm flipH="1">
            <a:off x="7194625" y="2653550"/>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296" name="Google Shape;3296;p398"/>
          <p:cNvSpPr/>
          <p:nvPr/>
        </p:nvSpPr>
        <p:spPr>
          <a:xfrm flipH="1" rot="10800000">
            <a:off x="-7624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97" name="Google Shape;3297;p398"/>
          <p:cNvSpPr/>
          <p:nvPr/>
        </p:nvSpPr>
        <p:spPr>
          <a:xfrm flipH="1" rot="10800000">
            <a:off x="-168140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98" name="Google Shape;3298;p398"/>
          <p:cNvSpPr txBox="1"/>
          <p:nvPr>
            <p:ph idx="2" type="title"/>
          </p:nvPr>
        </p:nvSpPr>
        <p:spPr>
          <a:xfrm>
            <a:off x="2670358"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299" name="Google Shape;3299;p398"/>
          <p:cNvSpPr txBox="1"/>
          <p:nvPr>
            <p:ph idx="3" type="subTitle"/>
          </p:nvPr>
        </p:nvSpPr>
        <p:spPr>
          <a:xfrm>
            <a:off x="2670358"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300" name="Google Shape;3300;p398"/>
          <p:cNvSpPr txBox="1"/>
          <p:nvPr>
            <p:ph idx="4" type="title"/>
          </p:nvPr>
        </p:nvSpPr>
        <p:spPr>
          <a:xfrm>
            <a:off x="4627491"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301" name="Google Shape;3301;p398"/>
          <p:cNvSpPr txBox="1"/>
          <p:nvPr>
            <p:ph idx="5" type="subTitle"/>
          </p:nvPr>
        </p:nvSpPr>
        <p:spPr>
          <a:xfrm>
            <a:off x="4627491"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302" name="Google Shape;3302;p398"/>
          <p:cNvSpPr txBox="1"/>
          <p:nvPr>
            <p:ph idx="6" type="title"/>
          </p:nvPr>
        </p:nvSpPr>
        <p:spPr>
          <a:xfrm>
            <a:off x="6584624"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303" name="Google Shape;3303;p398"/>
          <p:cNvSpPr txBox="1"/>
          <p:nvPr>
            <p:ph idx="7" type="subTitle"/>
          </p:nvPr>
        </p:nvSpPr>
        <p:spPr>
          <a:xfrm>
            <a:off x="6584624"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304" name="Google Shape;3304;p398"/>
          <p:cNvSpPr txBox="1"/>
          <p:nvPr>
            <p:ph idx="8"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3305" name="Google Shape;3305;p39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6">
    <p:bg>
      <p:bgPr>
        <a:solidFill>
          <a:schemeClr val="accent5"/>
        </a:solidFill>
      </p:bgPr>
    </p:bg>
    <p:spTree>
      <p:nvGrpSpPr>
        <p:cNvPr id="3306" name="Shape 3306"/>
        <p:cNvGrpSpPr/>
        <p:nvPr/>
      </p:nvGrpSpPr>
      <p:grpSpPr>
        <a:xfrm>
          <a:off x="0" y="0"/>
          <a:ext cx="0" cy="0"/>
          <a:chOff x="0" y="0"/>
          <a:chExt cx="0" cy="0"/>
        </a:xfrm>
      </p:grpSpPr>
      <p:sp>
        <p:nvSpPr>
          <p:cNvPr id="3307" name="Google Shape;3307;p399"/>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308" name="Google Shape;3308;p399"/>
          <p:cNvSpPr txBox="1"/>
          <p:nvPr>
            <p:ph idx="1" type="subTitle"/>
          </p:nvPr>
        </p:nvSpPr>
        <p:spPr>
          <a:xfrm>
            <a:off x="1742675" y="3508850"/>
            <a:ext cx="2379600" cy="67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309" name="Google Shape;3309;p399"/>
          <p:cNvSpPr txBox="1"/>
          <p:nvPr>
            <p:ph idx="2" type="subTitle"/>
          </p:nvPr>
        </p:nvSpPr>
        <p:spPr>
          <a:xfrm>
            <a:off x="5021770" y="3508850"/>
            <a:ext cx="2379600" cy="67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310" name="Google Shape;3310;p399"/>
          <p:cNvSpPr txBox="1"/>
          <p:nvPr>
            <p:ph idx="3" type="title"/>
          </p:nvPr>
        </p:nvSpPr>
        <p:spPr>
          <a:xfrm>
            <a:off x="1865338" y="3248250"/>
            <a:ext cx="21342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311" name="Google Shape;3311;p399"/>
          <p:cNvSpPr txBox="1"/>
          <p:nvPr>
            <p:ph idx="4" type="title"/>
          </p:nvPr>
        </p:nvSpPr>
        <p:spPr>
          <a:xfrm>
            <a:off x="5144462" y="3248250"/>
            <a:ext cx="21342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312" name="Google Shape;3312;p399"/>
          <p:cNvSpPr/>
          <p:nvPr/>
        </p:nvSpPr>
        <p:spPr>
          <a:xfrm flipH="1" rot="10800000">
            <a:off x="0" y="-36200"/>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3" name="Google Shape;3313;p399"/>
          <p:cNvSpPr/>
          <p:nvPr/>
        </p:nvSpPr>
        <p:spPr>
          <a:xfrm>
            <a:off x="6053100" y="30648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4" name="Google Shape;3314;p39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6_1">
    <p:bg>
      <p:bgPr>
        <a:solidFill>
          <a:schemeClr val="dk1"/>
        </a:solidFill>
      </p:bgPr>
    </p:bg>
    <p:spTree>
      <p:nvGrpSpPr>
        <p:cNvPr id="3315" name="Shape 3315"/>
        <p:cNvGrpSpPr/>
        <p:nvPr/>
      </p:nvGrpSpPr>
      <p:grpSpPr>
        <a:xfrm>
          <a:off x="0" y="0"/>
          <a:ext cx="0" cy="0"/>
          <a:chOff x="0" y="0"/>
          <a:chExt cx="0" cy="0"/>
        </a:xfrm>
      </p:grpSpPr>
      <p:sp>
        <p:nvSpPr>
          <p:cNvPr id="3316" name="Google Shape;3316;p400"/>
          <p:cNvSpPr/>
          <p:nvPr/>
        </p:nvSpPr>
        <p:spPr>
          <a:xfrm>
            <a:off x="2419275" y="712798"/>
            <a:ext cx="8680800" cy="45069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7" name="Google Shape;3317;p400"/>
          <p:cNvSpPr/>
          <p:nvPr/>
        </p:nvSpPr>
        <p:spPr>
          <a:xfrm rot="10800000">
            <a:off x="-1956075" y="-76202"/>
            <a:ext cx="8680800" cy="45069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8" name="Google Shape;3318;p400"/>
          <p:cNvSpPr txBox="1"/>
          <p:nvPr>
            <p:ph idx="1" type="subTitle"/>
          </p:nvPr>
        </p:nvSpPr>
        <p:spPr>
          <a:xfrm>
            <a:off x="837600" y="1363909"/>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3319" name="Google Shape;3319;p400"/>
          <p:cNvSpPr txBox="1"/>
          <p:nvPr>
            <p:ph idx="2" type="subTitle"/>
          </p:nvPr>
        </p:nvSpPr>
        <p:spPr>
          <a:xfrm>
            <a:off x="5204373" y="3528545"/>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cxnSp>
        <p:nvCxnSpPr>
          <p:cNvPr id="3320" name="Google Shape;3320;p400"/>
          <p:cNvCxnSpPr/>
          <p:nvPr/>
        </p:nvCxnSpPr>
        <p:spPr>
          <a:xfrm>
            <a:off x="-1375750" y="2424873"/>
            <a:ext cx="3079500" cy="3177300"/>
          </a:xfrm>
          <a:prstGeom prst="straightConnector1">
            <a:avLst/>
          </a:prstGeom>
          <a:noFill/>
          <a:ln cap="flat" cmpd="sng" w="19050">
            <a:solidFill>
              <a:schemeClr val="lt1"/>
            </a:solidFill>
            <a:prstDash val="solid"/>
            <a:round/>
            <a:headEnd len="med" w="med" type="none"/>
            <a:tailEnd len="med" w="med" type="none"/>
          </a:ln>
        </p:spPr>
      </p:cxnSp>
      <p:cxnSp>
        <p:nvCxnSpPr>
          <p:cNvPr id="3321" name="Google Shape;3321;p400"/>
          <p:cNvCxnSpPr/>
          <p:nvPr/>
        </p:nvCxnSpPr>
        <p:spPr>
          <a:xfrm>
            <a:off x="7838750" y="-62702"/>
            <a:ext cx="3079500" cy="3177300"/>
          </a:xfrm>
          <a:prstGeom prst="straightConnector1">
            <a:avLst/>
          </a:prstGeom>
          <a:noFill/>
          <a:ln cap="flat" cmpd="sng" w="19050">
            <a:solidFill>
              <a:schemeClr val="lt1"/>
            </a:solidFill>
            <a:prstDash val="solid"/>
            <a:round/>
            <a:headEnd len="med" w="med" type="none"/>
            <a:tailEnd len="med" w="med" type="none"/>
          </a:ln>
        </p:spPr>
      </p:cxnSp>
      <p:sp>
        <p:nvSpPr>
          <p:cNvPr id="3322" name="Google Shape;3322;p400"/>
          <p:cNvSpPr txBox="1"/>
          <p:nvPr>
            <p:ph type="title"/>
          </p:nvPr>
        </p:nvSpPr>
        <p:spPr>
          <a:xfrm>
            <a:off x="5204373" y="2704650"/>
            <a:ext cx="31008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323" name="Google Shape;3323;p400"/>
          <p:cNvSpPr txBox="1"/>
          <p:nvPr>
            <p:ph idx="3" type="title"/>
          </p:nvPr>
        </p:nvSpPr>
        <p:spPr>
          <a:xfrm>
            <a:off x="837600" y="530725"/>
            <a:ext cx="31008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324" name="Google Shape;3324;p40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27">
    <p:bg>
      <p:bgPr>
        <a:solidFill>
          <a:schemeClr val="accent5"/>
        </a:solidFill>
      </p:bgPr>
    </p:bg>
    <p:spTree>
      <p:nvGrpSpPr>
        <p:cNvPr id="3325" name="Shape 3325"/>
        <p:cNvGrpSpPr/>
        <p:nvPr/>
      </p:nvGrpSpPr>
      <p:grpSpPr>
        <a:xfrm>
          <a:off x="0" y="0"/>
          <a:ext cx="0" cy="0"/>
          <a:chOff x="0" y="0"/>
          <a:chExt cx="0" cy="0"/>
        </a:xfrm>
      </p:grpSpPr>
      <p:sp>
        <p:nvSpPr>
          <p:cNvPr id="3326" name="Google Shape;3326;p401"/>
          <p:cNvSpPr txBox="1"/>
          <p:nvPr>
            <p:ph type="title"/>
          </p:nvPr>
        </p:nvSpPr>
        <p:spPr>
          <a:xfrm>
            <a:off x="1176825" y="2158150"/>
            <a:ext cx="1499100" cy="408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lt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327" name="Google Shape;3327;p401"/>
          <p:cNvSpPr txBox="1"/>
          <p:nvPr>
            <p:ph idx="1" type="subTitle"/>
          </p:nvPr>
        </p:nvSpPr>
        <p:spPr>
          <a:xfrm>
            <a:off x="713225" y="2459250"/>
            <a:ext cx="2426100" cy="7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328" name="Google Shape;3328;p401"/>
          <p:cNvSpPr txBox="1"/>
          <p:nvPr>
            <p:ph idx="2" type="title"/>
          </p:nvPr>
        </p:nvSpPr>
        <p:spPr>
          <a:xfrm>
            <a:off x="6468199" y="2158150"/>
            <a:ext cx="1499100" cy="408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lt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329" name="Google Shape;3329;p401"/>
          <p:cNvSpPr txBox="1"/>
          <p:nvPr>
            <p:ph idx="3" type="subTitle"/>
          </p:nvPr>
        </p:nvSpPr>
        <p:spPr>
          <a:xfrm>
            <a:off x="6004683" y="2459250"/>
            <a:ext cx="2426100" cy="7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330" name="Google Shape;3330;p401"/>
          <p:cNvSpPr txBox="1"/>
          <p:nvPr>
            <p:ph idx="4" type="title"/>
          </p:nvPr>
        </p:nvSpPr>
        <p:spPr>
          <a:xfrm>
            <a:off x="3822450" y="2158150"/>
            <a:ext cx="1499100" cy="408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lt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331" name="Google Shape;3331;p401"/>
          <p:cNvSpPr txBox="1"/>
          <p:nvPr>
            <p:ph idx="5" type="subTitle"/>
          </p:nvPr>
        </p:nvSpPr>
        <p:spPr>
          <a:xfrm>
            <a:off x="3358950" y="2459250"/>
            <a:ext cx="2426100" cy="7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332" name="Google Shape;3332;p401"/>
          <p:cNvSpPr/>
          <p:nvPr/>
        </p:nvSpPr>
        <p:spPr>
          <a:xfrm>
            <a:off x="3198450" y="3764666"/>
            <a:ext cx="2727900" cy="1416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3" name="Google Shape;3333;p401"/>
          <p:cNvSpPr txBox="1"/>
          <p:nvPr>
            <p:ph idx="6"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334" name="Google Shape;3334;p40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28">
    <p:bg>
      <p:bgPr>
        <a:solidFill>
          <a:schemeClr val="accent5"/>
        </a:solidFill>
      </p:bgPr>
    </p:bg>
    <p:spTree>
      <p:nvGrpSpPr>
        <p:cNvPr id="3335" name="Shape 3335"/>
        <p:cNvGrpSpPr/>
        <p:nvPr/>
      </p:nvGrpSpPr>
      <p:grpSpPr>
        <a:xfrm>
          <a:off x="0" y="0"/>
          <a:ext cx="0" cy="0"/>
          <a:chOff x="0" y="0"/>
          <a:chExt cx="0" cy="0"/>
        </a:xfrm>
      </p:grpSpPr>
      <p:sp>
        <p:nvSpPr>
          <p:cNvPr id="3336" name="Google Shape;3336;p402"/>
          <p:cNvSpPr txBox="1"/>
          <p:nvPr>
            <p:ph idx="1" type="body"/>
          </p:nvPr>
        </p:nvSpPr>
        <p:spPr>
          <a:xfrm>
            <a:off x="2078825" y="4335775"/>
            <a:ext cx="5229300" cy="425100"/>
          </a:xfrm>
          <a:prstGeom prst="rect">
            <a:avLst/>
          </a:prstGeom>
        </p:spPr>
        <p:txBody>
          <a:bodyPr anchorCtr="0" anchor="t" bIns="91425" lIns="91425" spcFirstLastPara="1" rIns="91425" wrap="square" tIns="91425">
            <a:noAutofit/>
          </a:bodyPr>
          <a:lstStyle>
            <a:lvl1pPr indent="-317500" lvl="0" marL="45720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lgn="ctr">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3337" name="Google Shape;3337;p402"/>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3338" name="Google Shape;3338;p402"/>
          <p:cNvSpPr/>
          <p:nvPr/>
        </p:nvSpPr>
        <p:spPr>
          <a:xfrm>
            <a:off x="-519650" y="2386850"/>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39" name="Google Shape;3339;p402"/>
          <p:cNvSpPr/>
          <p:nvPr/>
        </p:nvSpPr>
        <p:spPr>
          <a:xfrm>
            <a:off x="-738725"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40" name="Google Shape;3340;p402"/>
          <p:cNvSpPr/>
          <p:nvPr/>
        </p:nvSpPr>
        <p:spPr>
          <a:xfrm rot="10800000">
            <a:off x="67278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41" name="Google Shape;3341;p402"/>
          <p:cNvSpPr/>
          <p:nvPr/>
        </p:nvSpPr>
        <p:spPr>
          <a:xfrm rot="10800000">
            <a:off x="509275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2" name="Google Shape;3342;p40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31">
    <p:bg>
      <p:bgPr>
        <a:solidFill>
          <a:schemeClr val="accent5"/>
        </a:solidFill>
      </p:bgPr>
    </p:bg>
    <p:spTree>
      <p:nvGrpSpPr>
        <p:cNvPr id="3343" name="Shape 3343"/>
        <p:cNvGrpSpPr/>
        <p:nvPr/>
      </p:nvGrpSpPr>
      <p:grpSpPr>
        <a:xfrm>
          <a:off x="0" y="0"/>
          <a:ext cx="0" cy="0"/>
          <a:chOff x="0" y="0"/>
          <a:chExt cx="0" cy="0"/>
        </a:xfrm>
      </p:grpSpPr>
      <p:sp>
        <p:nvSpPr>
          <p:cNvPr id="3344" name="Google Shape;3344;p403"/>
          <p:cNvSpPr txBox="1"/>
          <p:nvPr>
            <p:ph type="title"/>
          </p:nvPr>
        </p:nvSpPr>
        <p:spPr>
          <a:xfrm>
            <a:off x="956375" y="3553059"/>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345" name="Google Shape;3345;p403"/>
          <p:cNvSpPr txBox="1"/>
          <p:nvPr>
            <p:ph idx="1" type="subTitle"/>
          </p:nvPr>
        </p:nvSpPr>
        <p:spPr>
          <a:xfrm>
            <a:off x="713225" y="3828005"/>
            <a:ext cx="21450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346" name="Google Shape;3346;p403"/>
          <p:cNvSpPr txBox="1"/>
          <p:nvPr>
            <p:ph idx="2" type="title"/>
          </p:nvPr>
        </p:nvSpPr>
        <p:spPr>
          <a:xfrm>
            <a:off x="6528925" y="3553059"/>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347" name="Google Shape;3347;p403"/>
          <p:cNvSpPr txBox="1"/>
          <p:nvPr>
            <p:ph idx="3" type="subTitle"/>
          </p:nvPr>
        </p:nvSpPr>
        <p:spPr>
          <a:xfrm>
            <a:off x="6305275" y="3828005"/>
            <a:ext cx="21450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348" name="Google Shape;3348;p403"/>
          <p:cNvSpPr txBox="1"/>
          <p:nvPr>
            <p:ph idx="4" type="title"/>
          </p:nvPr>
        </p:nvSpPr>
        <p:spPr>
          <a:xfrm>
            <a:off x="3752400" y="3553059"/>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349" name="Google Shape;3349;p403"/>
          <p:cNvSpPr txBox="1"/>
          <p:nvPr>
            <p:ph idx="5" type="subTitle"/>
          </p:nvPr>
        </p:nvSpPr>
        <p:spPr>
          <a:xfrm>
            <a:off x="3509250" y="3828005"/>
            <a:ext cx="21450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350" name="Google Shape;3350;p403"/>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351" name="Google Shape;3351;p40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CUSTOM_29">
    <p:bg>
      <p:bgPr>
        <a:solidFill>
          <a:schemeClr val="accent5"/>
        </a:solidFill>
      </p:bgPr>
    </p:bg>
    <p:spTree>
      <p:nvGrpSpPr>
        <p:cNvPr id="3352" name="Shape 3352"/>
        <p:cNvGrpSpPr/>
        <p:nvPr/>
      </p:nvGrpSpPr>
      <p:grpSpPr>
        <a:xfrm>
          <a:off x="0" y="0"/>
          <a:ext cx="0" cy="0"/>
          <a:chOff x="0" y="0"/>
          <a:chExt cx="0" cy="0"/>
        </a:xfrm>
      </p:grpSpPr>
      <p:sp>
        <p:nvSpPr>
          <p:cNvPr id="3353" name="Google Shape;3353;p404"/>
          <p:cNvSpPr/>
          <p:nvPr/>
        </p:nvSpPr>
        <p:spPr>
          <a:xfrm>
            <a:off x="-3485600" y="1687000"/>
            <a:ext cx="7403100" cy="3794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4" name="Google Shape;3354;p404"/>
          <p:cNvSpPr/>
          <p:nvPr/>
        </p:nvSpPr>
        <p:spPr>
          <a:xfrm>
            <a:off x="779625" y="1433800"/>
            <a:ext cx="7737300" cy="3171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5" name="Google Shape;3355;p404"/>
          <p:cNvSpPr txBox="1"/>
          <p:nvPr>
            <p:ph type="title"/>
          </p:nvPr>
        </p:nvSpPr>
        <p:spPr>
          <a:xfrm>
            <a:off x="1043779" y="1830575"/>
            <a:ext cx="18975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3356" name="Google Shape;3356;p404"/>
          <p:cNvSpPr txBox="1"/>
          <p:nvPr>
            <p:ph idx="1" type="subTitle"/>
          </p:nvPr>
        </p:nvSpPr>
        <p:spPr>
          <a:xfrm>
            <a:off x="1059229" y="2140283"/>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357" name="Google Shape;3357;p404"/>
          <p:cNvSpPr txBox="1"/>
          <p:nvPr>
            <p:ph idx="2" type="title"/>
          </p:nvPr>
        </p:nvSpPr>
        <p:spPr>
          <a:xfrm>
            <a:off x="1043779" y="3280851"/>
            <a:ext cx="18975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3358" name="Google Shape;3358;p404"/>
          <p:cNvSpPr txBox="1"/>
          <p:nvPr>
            <p:ph idx="3" type="subTitle"/>
          </p:nvPr>
        </p:nvSpPr>
        <p:spPr>
          <a:xfrm>
            <a:off x="1059229" y="36144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359" name="Google Shape;3359;p404"/>
          <p:cNvSpPr txBox="1"/>
          <p:nvPr>
            <p:ph idx="4" type="title"/>
          </p:nvPr>
        </p:nvSpPr>
        <p:spPr>
          <a:xfrm>
            <a:off x="3631360" y="1830575"/>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3360" name="Google Shape;3360;p404"/>
          <p:cNvSpPr txBox="1"/>
          <p:nvPr>
            <p:ph idx="5" type="subTitle"/>
          </p:nvPr>
        </p:nvSpPr>
        <p:spPr>
          <a:xfrm>
            <a:off x="3639010" y="21402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361" name="Google Shape;3361;p404"/>
          <p:cNvSpPr txBox="1"/>
          <p:nvPr>
            <p:ph idx="6" type="title"/>
          </p:nvPr>
        </p:nvSpPr>
        <p:spPr>
          <a:xfrm>
            <a:off x="3631360" y="3280851"/>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3362" name="Google Shape;3362;p404"/>
          <p:cNvSpPr txBox="1"/>
          <p:nvPr>
            <p:ph idx="7" type="subTitle"/>
          </p:nvPr>
        </p:nvSpPr>
        <p:spPr>
          <a:xfrm>
            <a:off x="3639010" y="36144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363" name="Google Shape;3363;p404"/>
          <p:cNvSpPr txBox="1"/>
          <p:nvPr>
            <p:ph idx="8" type="title"/>
          </p:nvPr>
        </p:nvSpPr>
        <p:spPr>
          <a:xfrm>
            <a:off x="6215127" y="1830575"/>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3364" name="Google Shape;3364;p404"/>
          <p:cNvSpPr txBox="1"/>
          <p:nvPr>
            <p:ph idx="9" type="subTitle"/>
          </p:nvPr>
        </p:nvSpPr>
        <p:spPr>
          <a:xfrm>
            <a:off x="6219627" y="21402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365" name="Google Shape;3365;p404"/>
          <p:cNvSpPr txBox="1"/>
          <p:nvPr>
            <p:ph idx="13" type="title"/>
          </p:nvPr>
        </p:nvSpPr>
        <p:spPr>
          <a:xfrm>
            <a:off x="6215127" y="3280851"/>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3366" name="Google Shape;3366;p404"/>
          <p:cNvSpPr txBox="1"/>
          <p:nvPr>
            <p:ph idx="14" type="subTitle"/>
          </p:nvPr>
        </p:nvSpPr>
        <p:spPr>
          <a:xfrm>
            <a:off x="6219627" y="36144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367" name="Google Shape;3367;p404"/>
          <p:cNvSpPr txBox="1"/>
          <p:nvPr>
            <p:ph idx="15"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3368" name="Google Shape;3368;p40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CUSTOM_29_1">
    <p:bg>
      <p:bgPr>
        <a:solidFill>
          <a:schemeClr val="dk1"/>
        </a:solidFill>
      </p:bgPr>
    </p:bg>
    <p:spTree>
      <p:nvGrpSpPr>
        <p:cNvPr id="3369" name="Shape 3369"/>
        <p:cNvGrpSpPr/>
        <p:nvPr/>
      </p:nvGrpSpPr>
      <p:grpSpPr>
        <a:xfrm>
          <a:off x="0" y="0"/>
          <a:ext cx="0" cy="0"/>
          <a:chOff x="0" y="0"/>
          <a:chExt cx="0" cy="0"/>
        </a:xfrm>
      </p:grpSpPr>
      <p:sp>
        <p:nvSpPr>
          <p:cNvPr id="3370" name="Google Shape;3370;p405"/>
          <p:cNvSpPr txBox="1"/>
          <p:nvPr>
            <p:ph type="title"/>
          </p:nvPr>
        </p:nvSpPr>
        <p:spPr>
          <a:xfrm>
            <a:off x="1043779" y="3204651"/>
            <a:ext cx="18975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3371" name="Google Shape;3371;p405"/>
          <p:cNvSpPr txBox="1"/>
          <p:nvPr>
            <p:ph idx="1" type="subTitle"/>
          </p:nvPr>
        </p:nvSpPr>
        <p:spPr>
          <a:xfrm>
            <a:off x="1059229" y="35382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372" name="Google Shape;3372;p405"/>
          <p:cNvSpPr txBox="1"/>
          <p:nvPr>
            <p:ph idx="2" type="title"/>
          </p:nvPr>
        </p:nvSpPr>
        <p:spPr>
          <a:xfrm>
            <a:off x="2342317" y="1754375"/>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3373" name="Google Shape;3373;p405"/>
          <p:cNvSpPr txBox="1"/>
          <p:nvPr>
            <p:ph idx="3" type="subTitle"/>
          </p:nvPr>
        </p:nvSpPr>
        <p:spPr>
          <a:xfrm>
            <a:off x="2349967" y="20640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374" name="Google Shape;3374;p405"/>
          <p:cNvSpPr txBox="1"/>
          <p:nvPr>
            <p:ph idx="4" type="title"/>
          </p:nvPr>
        </p:nvSpPr>
        <p:spPr>
          <a:xfrm>
            <a:off x="3631360" y="3204651"/>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3375" name="Google Shape;3375;p405"/>
          <p:cNvSpPr txBox="1"/>
          <p:nvPr>
            <p:ph idx="5" type="subTitle"/>
          </p:nvPr>
        </p:nvSpPr>
        <p:spPr>
          <a:xfrm>
            <a:off x="3639010" y="35382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376" name="Google Shape;3376;p405"/>
          <p:cNvSpPr txBox="1"/>
          <p:nvPr>
            <p:ph idx="6" type="title"/>
          </p:nvPr>
        </p:nvSpPr>
        <p:spPr>
          <a:xfrm>
            <a:off x="4926083" y="1754375"/>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3377" name="Google Shape;3377;p405"/>
          <p:cNvSpPr txBox="1"/>
          <p:nvPr>
            <p:ph idx="7" type="subTitle"/>
          </p:nvPr>
        </p:nvSpPr>
        <p:spPr>
          <a:xfrm>
            <a:off x="4930583" y="20640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378" name="Google Shape;3378;p405"/>
          <p:cNvSpPr txBox="1"/>
          <p:nvPr>
            <p:ph idx="8" type="title"/>
          </p:nvPr>
        </p:nvSpPr>
        <p:spPr>
          <a:xfrm>
            <a:off x="6215127" y="3204651"/>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3379" name="Google Shape;3379;p405"/>
          <p:cNvSpPr txBox="1"/>
          <p:nvPr>
            <p:ph idx="9" type="subTitle"/>
          </p:nvPr>
        </p:nvSpPr>
        <p:spPr>
          <a:xfrm>
            <a:off x="6219627" y="35382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380" name="Google Shape;3380;p405"/>
          <p:cNvSpPr txBox="1"/>
          <p:nvPr>
            <p:ph idx="13"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2700"/>
              <a:buNone/>
              <a:defRPr b="1" sz="3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3381" name="Google Shape;3381;p40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4">
  <p:cSld name="CUSTOM_32">
    <p:bg>
      <p:bgPr>
        <a:solidFill>
          <a:schemeClr val="accent5"/>
        </a:solidFill>
      </p:bgPr>
    </p:bg>
    <p:spTree>
      <p:nvGrpSpPr>
        <p:cNvPr id="3382" name="Shape 3382"/>
        <p:cNvGrpSpPr/>
        <p:nvPr/>
      </p:nvGrpSpPr>
      <p:grpSpPr>
        <a:xfrm>
          <a:off x="0" y="0"/>
          <a:ext cx="0" cy="0"/>
          <a:chOff x="0" y="0"/>
          <a:chExt cx="0" cy="0"/>
        </a:xfrm>
      </p:grpSpPr>
      <p:sp>
        <p:nvSpPr>
          <p:cNvPr id="3383" name="Google Shape;3383;p406"/>
          <p:cNvSpPr/>
          <p:nvPr/>
        </p:nvSpPr>
        <p:spPr>
          <a:xfrm rot="10800000">
            <a:off x="5891850" y="-387100"/>
            <a:ext cx="5264100" cy="2697600"/>
          </a:xfrm>
          <a:prstGeom prst="triangle">
            <a:avLst>
              <a:gd fmla="val 50000"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4" name="Google Shape;3384;p406"/>
          <p:cNvSpPr/>
          <p:nvPr/>
        </p:nvSpPr>
        <p:spPr>
          <a:xfrm>
            <a:off x="-5191825" y="2310500"/>
            <a:ext cx="7403100" cy="3794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5" name="Google Shape;3385;p406"/>
          <p:cNvSpPr txBox="1"/>
          <p:nvPr>
            <p:ph type="title"/>
          </p:nvPr>
        </p:nvSpPr>
        <p:spPr>
          <a:xfrm>
            <a:off x="862450" y="332445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386" name="Google Shape;3386;p406"/>
          <p:cNvSpPr txBox="1"/>
          <p:nvPr>
            <p:ph idx="1" type="subTitle"/>
          </p:nvPr>
        </p:nvSpPr>
        <p:spPr>
          <a:xfrm>
            <a:off x="424450" y="3583211"/>
            <a:ext cx="2639700" cy="802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387" name="Google Shape;3387;p406"/>
          <p:cNvSpPr txBox="1"/>
          <p:nvPr>
            <p:ph idx="2" type="title"/>
          </p:nvPr>
        </p:nvSpPr>
        <p:spPr>
          <a:xfrm>
            <a:off x="6525755" y="332445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388" name="Google Shape;3388;p406"/>
          <p:cNvSpPr txBox="1"/>
          <p:nvPr>
            <p:ph idx="3" type="subTitle"/>
          </p:nvPr>
        </p:nvSpPr>
        <p:spPr>
          <a:xfrm>
            <a:off x="6087751" y="3583211"/>
            <a:ext cx="2639700" cy="802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389" name="Google Shape;3389;p406"/>
          <p:cNvSpPr txBox="1"/>
          <p:nvPr>
            <p:ph idx="4" type="title"/>
          </p:nvPr>
        </p:nvSpPr>
        <p:spPr>
          <a:xfrm>
            <a:off x="3690150" y="332445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390" name="Google Shape;3390;p406"/>
          <p:cNvSpPr txBox="1"/>
          <p:nvPr>
            <p:ph idx="5" type="subTitle"/>
          </p:nvPr>
        </p:nvSpPr>
        <p:spPr>
          <a:xfrm>
            <a:off x="3252148" y="3583211"/>
            <a:ext cx="2639700" cy="802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391" name="Google Shape;3391;p406"/>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392" name="Google Shape;3392;p40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3">
  <p:cSld name="CUSTOM_32_1">
    <p:bg>
      <p:bgPr>
        <a:solidFill>
          <a:schemeClr val="accent5"/>
        </a:solidFill>
      </p:bgPr>
    </p:bg>
    <p:spTree>
      <p:nvGrpSpPr>
        <p:cNvPr id="3393" name="Shape 3393"/>
        <p:cNvGrpSpPr/>
        <p:nvPr/>
      </p:nvGrpSpPr>
      <p:grpSpPr>
        <a:xfrm>
          <a:off x="0" y="0"/>
          <a:ext cx="0" cy="0"/>
          <a:chOff x="0" y="0"/>
          <a:chExt cx="0" cy="0"/>
        </a:xfrm>
      </p:grpSpPr>
      <p:sp>
        <p:nvSpPr>
          <p:cNvPr id="3394" name="Google Shape;3394;p407"/>
          <p:cNvSpPr/>
          <p:nvPr/>
        </p:nvSpPr>
        <p:spPr>
          <a:xfrm flipH="1" rot="5400000">
            <a:off x="-3170100" y="96925"/>
            <a:ext cx="10676100" cy="48081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5" name="Google Shape;3395;p407"/>
          <p:cNvSpPr txBox="1"/>
          <p:nvPr>
            <p:ph type="title"/>
          </p:nvPr>
        </p:nvSpPr>
        <p:spPr>
          <a:xfrm>
            <a:off x="5621850" y="1032225"/>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396" name="Google Shape;3396;p407"/>
          <p:cNvSpPr txBox="1"/>
          <p:nvPr>
            <p:ph idx="1" type="subTitle"/>
          </p:nvPr>
        </p:nvSpPr>
        <p:spPr>
          <a:xfrm>
            <a:off x="5295600" y="1276125"/>
            <a:ext cx="2416200" cy="563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397" name="Google Shape;3397;p407"/>
          <p:cNvSpPr txBox="1"/>
          <p:nvPr>
            <p:ph idx="2" type="title"/>
          </p:nvPr>
        </p:nvSpPr>
        <p:spPr>
          <a:xfrm>
            <a:off x="713225" y="2279700"/>
            <a:ext cx="3328800" cy="5841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398" name="Google Shape;3398;p407"/>
          <p:cNvSpPr txBox="1"/>
          <p:nvPr>
            <p:ph idx="3" type="title"/>
          </p:nvPr>
        </p:nvSpPr>
        <p:spPr>
          <a:xfrm>
            <a:off x="5621850" y="246081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399" name="Google Shape;3399;p407"/>
          <p:cNvSpPr txBox="1"/>
          <p:nvPr>
            <p:ph idx="4" type="subTitle"/>
          </p:nvPr>
        </p:nvSpPr>
        <p:spPr>
          <a:xfrm>
            <a:off x="5295600" y="2709472"/>
            <a:ext cx="2416200" cy="563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400" name="Google Shape;3400;p407"/>
          <p:cNvSpPr txBox="1"/>
          <p:nvPr>
            <p:ph idx="5" type="title"/>
          </p:nvPr>
        </p:nvSpPr>
        <p:spPr>
          <a:xfrm>
            <a:off x="5621850" y="3877419"/>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401" name="Google Shape;3401;p407"/>
          <p:cNvSpPr txBox="1"/>
          <p:nvPr>
            <p:ph idx="6" type="subTitle"/>
          </p:nvPr>
        </p:nvSpPr>
        <p:spPr>
          <a:xfrm>
            <a:off x="5295600" y="4126082"/>
            <a:ext cx="2416200" cy="563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402" name="Google Shape;3402;p407"/>
          <p:cNvSpPr/>
          <p:nvPr/>
        </p:nvSpPr>
        <p:spPr>
          <a:xfrm rot="10800000">
            <a:off x="6984125" y="-614375"/>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03" name="Google Shape;3403;p407"/>
          <p:cNvSpPr/>
          <p:nvPr/>
        </p:nvSpPr>
        <p:spPr>
          <a:xfrm rot="10800000">
            <a:off x="7044125" y="-709625"/>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04" name="Google Shape;3404;p407"/>
          <p:cNvSpPr/>
          <p:nvPr/>
        </p:nvSpPr>
        <p:spPr>
          <a:xfrm flipH="1">
            <a:off x="7963400" y="3988625"/>
            <a:ext cx="1355400" cy="13143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05" name="Google Shape;3405;p407"/>
          <p:cNvSpPr/>
          <p:nvPr/>
        </p:nvSpPr>
        <p:spPr>
          <a:xfrm>
            <a:off x="7338200" y="4256000"/>
            <a:ext cx="2913300" cy="13665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40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_1_3">
    <p:bg>
      <p:bgPr>
        <a:solidFill>
          <a:schemeClr val="accent5"/>
        </a:solidFill>
      </p:bgPr>
    </p:bg>
    <p:spTree>
      <p:nvGrpSpPr>
        <p:cNvPr id="272" name="Shape 272"/>
        <p:cNvGrpSpPr/>
        <p:nvPr/>
      </p:nvGrpSpPr>
      <p:grpSpPr>
        <a:xfrm>
          <a:off x="0" y="0"/>
          <a:ext cx="0" cy="0"/>
          <a:chOff x="0" y="0"/>
          <a:chExt cx="0" cy="0"/>
        </a:xfrm>
      </p:grpSpPr>
      <p:sp>
        <p:nvSpPr>
          <p:cNvPr id="273" name="Google Shape;273;p42"/>
          <p:cNvSpPr txBox="1"/>
          <p:nvPr>
            <p:ph type="title"/>
          </p:nvPr>
        </p:nvSpPr>
        <p:spPr>
          <a:xfrm>
            <a:off x="1383600" y="2307450"/>
            <a:ext cx="63768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274" name="Google Shape;274;p42"/>
          <p:cNvSpPr txBox="1"/>
          <p:nvPr>
            <p:ph idx="2" type="title"/>
          </p:nvPr>
        </p:nvSpPr>
        <p:spPr>
          <a:xfrm>
            <a:off x="1120875" y="89947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75" name="Google Shape;275;p42"/>
          <p:cNvSpPr txBox="1"/>
          <p:nvPr>
            <p:ph idx="1" type="subTitle"/>
          </p:nvPr>
        </p:nvSpPr>
        <p:spPr>
          <a:xfrm>
            <a:off x="734175" y="1166874"/>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76" name="Google Shape;276;p42"/>
          <p:cNvSpPr txBox="1"/>
          <p:nvPr>
            <p:ph idx="3" type="title"/>
          </p:nvPr>
        </p:nvSpPr>
        <p:spPr>
          <a:xfrm>
            <a:off x="1120875" y="347797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77" name="Google Shape;277;p42"/>
          <p:cNvSpPr txBox="1"/>
          <p:nvPr>
            <p:ph idx="4" type="subTitle"/>
          </p:nvPr>
        </p:nvSpPr>
        <p:spPr>
          <a:xfrm>
            <a:off x="734175" y="3747815"/>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78" name="Google Shape;278;p42"/>
          <p:cNvSpPr txBox="1"/>
          <p:nvPr>
            <p:ph idx="5" type="title"/>
          </p:nvPr>
        </p:nvSpPr>
        <p:spPr>
          <a:xfrm>
            <a:off x="6063846" y="89947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79" name="Google Shape;279;p42"/>
          <p:cNvSpPr txBox="1"/>
          <p:nvPr>
            <p:ph idx="6" type="subTitle"/>
          </p:nvPr>
        </p:nvSpPr>
        <p:spPr>
          <a:xfrm>
            <a:off x="5677150" y="1166874"/>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80" name="Google Shape;280;p42"/>
          <p:cNvSpPr txBox="1"/>
          <p:nvPr>
            <p:ph idx="7" type="title"/>
          </p:nvPr>
        </p:nvSpPr>
        <p:spPr>
          <a:xfrm>
            <a:off x="6063846" y="347812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81" name="Google Shape;281;p42"/>
          <p:cNvSpPr txBox="1"/>
          <p:nvPr>
            <p:ph idx="8" type="subTitle"/>
          </p:nvPr>
        </p:nvSpPr>
        <p:spPr>
          <a:xfrm>
            <a:off x="5677150" y="3746088"/>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82" name="Google Shape;282;p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24">
    <p:bg>
      <p:bgPr>
        <a:solidFill>
          <a:schemeClr val="accent5"/>
        </a:solidFill>
      </p:bgPr>
    </p:bg>
    <p:spTree>
      <p:nvGrpSpPr>
        <p:cNvPr id="3407" name="Shape 3407"/>
        <p:cNvGrpSpPr/>
        <p:nvPr/>
      </p:nvGrpSpPr>
      <p:grpSpPr>
        <a:xfrm>
          <a:off x="0" y="0"/>
          <a:ext cx="0" cy="0"/>
          <a:chOff x="0" y="0"/>
          <a:chExt cx="0" cy="0"/>
        </a:xfrm>
      </p:grpSpPr>
      <p:sp>
        <p:nvSpPr>
          <p:cNvPr id="3408" name="Google Shape;3408;p408"/>
          <p:cNvSpPr txBox="1"/>
          <p:nvPr>
            <p:ph type="title"/>
          </p:nvPr>
        </p:nvSpPr>
        <p:spPr>
          <a:xfrm>
            <a:off x="4260300" y="530725"/>
            <a:ext cx="51954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3409" name="Google Shape;3409;p408"/>
          <p:cNvSpPr/>
          <p:nvPr/>
        </p:nvSpPr>
        <p:spPr>
          <a:xfrm rot="10800000">
            <a:off x="6907925" y="-808550"/>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10" name="Google Shape;3410;p408"/>
          <p:cNvSpPr/>
          <p:nvPr/>
        </p:nvSpPr>
        <p:spPr>
          <a:xfrm rot="10800000">
            <a:off x="6967925" y="-903800"/>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11" name="Google Shape;3411;p40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4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
    <p:bg>
      <p:bgPr>
        <a:solidFill>
          <a:schemeClr val="accent5"/>
        </a:solidFill>
      </p:bgPr>
    </p:bg>
    <p:spTree>
      <p:nvGrpSpPr>
        <p:cNvPr id="3412" name="Shape 3412"/>
        <p:cNvGrpSpPr/>
        <p:nvPr/>
      </p:nvGrpSpPr>
      <p:grpSpPr>
        <a:xfrm>
          <a:off x="0" y="0"/>
          <a:ext cx="0" cy="0"/>
          <a:chOff x="0" y="0"/>
          <a:chExt cx="0" cy="0"/>
        </a:xfrm>
      </p:grpSpPr>
      <p:sp>
        <p:nvSpPr>
          <p:cNvPr id="3413" name="Google Shape;3413;p409"/>
          <p:cNvSpPr/>
          <p:nvPr/>
        </p:nvSpPr>
        <p:spPr>
          <a:xfrm>
            <a:off x="-522475" y="3430700"/>
            <a:ext cx="2292600" cy="208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4" name="Google Shape;3414;p409"/>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415" name="Google Shape;3415;p409"/>
          <p:cNvSpPr/>
          <p:nvPr/>
        </p:nvSpPr>
        <p:spPr>
          <a:xfrm rot="10800000">
            <a:off x="7261800" y="-552525"/>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6" name="Google Shape;3416;p409"/>
          <p:cNvSpPr/>
          <p:nvPr/>
        </p:nvSpPr>
        <p:spPr>
          <a:xfrm flipH="1">
            <a:off x="-2363425" y="4490900"/>
            <a:ext cx="5364900" cy="2516400"/>
          </a:xfrm>
          <a:prstGeom prst="triangle">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7" name="Google Shape;3417;p409"/>
          <p:cNvSpPr/>
          <p:nvPr/>
        </p:nvSpPr>
        <p:spPr>
          <a:xfrm flipH="1" rot="-5400000">
            <a:off x="7959050" y="337625"/>
            <a:ext cx="2457300" cy="11526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8" name="Google Shape;3418;p40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TITLE_ONLY_1_1">
    <p:bg>
      <p:bgPr>
        <a:solidFill>
          <a:schemeClr val="dk1"/>
        </a:solidFill>
      </p:bgPr>
    </p:bg>
    <p:spTree>
      <p:nvGrpSpPr>
        <p:cNvPr id="3419" name="Shape 3419"/>
        <p:cNvGrpSpPr/>
        <p:nvPr/>
      </p:nvGrpSpPr>
      <p:grpSpPr>
        <a:xfrm>
          <a:off x="0" y="0"/>
          <a:ext cx="0" cy="0"/>
          <a:chOff x="0" y="0"/>
          <a:chExt cx="0" cy="0"/>
        </a:xfrm>
      </p:grpSpPr>
      <p:sp>
        <p:nvSpPr>
          <p:cNvPr id="3420" name="Google Shape;3420;p410"/>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lt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421" name="Google Shape;3421;p410"/>
          <p:cNvSpPr/>
          <p:nvPr/>
        </p:nvSpPr>
        <p:spPr>
          <a:xfrm flipH="1" rot="10800000">
            <a:off x="-229775" y="-360250"/>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2" name="Google Shape;3422;p410"/>
          <p:cNvSpPr/>
          <p:nvPr/>
        </p:nvSpPr>
        <p:spPr>
          <a:xfrm>
            <a:off x="6989900" y="3447800"/>
            <a:ext cx="5364900" cy="25164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3" name="Google Shape;3423;p4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4_1">
    <p:bg>
      <p:bgPr>
        <a:solidFill>
          <a:schemeClr val="accent5"/>
        </a:solidFill>
      </p:bgPr>
    </p:bg>
    <p:spTree>
      <p:nvGrpSpPr>
        <p:cNvPr id="3424" name="Shape 3424"/>
        <p:cNvGrpSpPr/>
        <p:nvPr/>
      </p:nvGrpSpPr>
      <p:grpSpPr>
        <a:xfrm>
          <a:off x="0" y="0"/>
          <a:ext cx="0" cy="0"/>
          <a:chOff x="0" y="0"/>
          <a:chExt cx="0" cy="0"/>
        </a:xfrm>
      </p:grpSpPr>
      <p:sp>
        <p:nvSpPr>
          <p:cNvPr id="3425" name="Google Shape;3425;p411"/>
          <p:cNvSpPr txBox="1"/>
          <p:nvPr>
            <p:ph type="title"/>
          </p:nvPr>
        </p:nvSpPr>
        <p:spPr>
          <a:xfrm>
            <a:off x="713225" y="530725"/>
            <a:ext cx="57714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3426" name="Google Shape;3426;p411"/>
          <p:cNvSpPr/>
          <p:nvPr/>
        </p:nvSpPr>
        <p:spPr>
          <a:xfrm rot="10800000">
            <a:off x="-2495250" y="-885400"/>
            <a:ext cx="4317900" cy="2213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7" name="Google Shape;3427;p4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4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2">
    <p:bg>
      <p:bgPr>
        <a:solidFill>
          <a:schemeClr val="accent5"/>
        </a:solidFill>
      </p:bgPr>
    </p:bg>
    <p:spTree>
      <p:nvGrpSpPr>
        <p:cNvPr id="3428" name="Shape 3428"/>
        <p:cNvGrpSpPr/>
        <p:nvPr/>
      </p:nvGrpSpPr>
      <p:grpSpPr>
        <a:xfrm>
          <a:off x="0" y="0"/>
          <a:ext cx="0" cy="0"/>
          <a:chOff x="0" y="0"/>
          <a:chExt cx="0" cy="0"/>
        </a:xfrm>
      </p:grpSpPr>
      <p:sp>
        <p:nvSpPr>
          <p:cNvPr id="3429" name="Google Shape;3429;p412"/>
          <p:cNvSpPr txBox="1"/>
          <p:nvPr>
            <p:ph type="title"/>
          </p:nvPr>
        </p:nvSpPr>
        <p:spPr>
          <a:xfrm>
            <a:off x="713225" y="530725"/>
            <a:ext cx="73599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430" name="Google Shape;3430;p412"/>
          <p:cNvSpPr/>
          <p:nvPr/>
        </p:nvSpPr>
        <p:spPr>
          <a:xfrm>
            <a:off x="-1776650" y="2701175"/>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31" name="Google Shape;3431;p412"/>
          <p:cNvSpPr/>
          <p:nvPr/>
        </p:nvSpPr>
        <p:spPr>
          <a:xfrm rot="10800000">
            <a:off x="6494725" y="-1182250"/>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32" name="Google Shape;3432;p412"/>
          <p:cNvSpPr/>
          <p:nvPr/>
        </p:nvSpPr>
        <p:spPr>
          <a:xfrm rot="10800000">
            <a:off x="54547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3" name="Google Shape;3433;p4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TITLE_ONLY_2_1">
    <p:bg>
      <p:bgPr>
        <a:solidFill>
          <a:schemeClr val="accent5"/>
        </a:solidFill>
      </p:bgPr>
    </p:bg>
    <p:spTree>
      <p:nvGrpSpPr>
        <p:cNvPr id="3434" name="Shape 3434"/>
        <p:cNvGrpSpPr/>
        <p:nvPr/>
      </p:nvGrpSpPr>
      <p:grpSpPr>
        <a:xfrm>
          <a:off x="0" y="0"/>
          <a:ext cx="0" cy="0"/>
          <a:chOff x="0" y="0"/>
          <a:chExt cx="0" cy="0"/>
        </a:xfrm>
      </p:grpSpPr>
      <p:sp>
        <p:nvSpPr>
          <p:cNvPr id="3435" name="Google Shape;3435;p413"/>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436" name="Google Shape;3436;p413"/>
          <p:cNvSpPr/>
          <p:nvPr/>
        </p:nvSpPr>
        <p:spPr>
          <a:xfrm flipH="1" rot="10800000">
            <a:off x="-287750" y="-113775"/>
            <a:ext cx="2978700" cy="3082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7" name="Google Shape;3437;p413"/>
          <p:cNvSpPr/>
          <p:nvPr/>
        </p:nvSpPr>
        <p:spPr>
          <a:xfrm>
            <a:off x="5008975" y="1687000"/>
            <a:ext cx="7403100" cy="3794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8" name="Google Shape;3438;p4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TITLE_ONLY_3">
    <p:bg>
      <p:bgPr>
        <a:solidFill>
          <a:schemeClr val="accent5"/>
        </a:solidFill>
      </p:bgPr>
    </p:bg>
    <p:spTree>
      <p:nvGrpSpPr>
        <p:cNvPr id="3439" name="Shape 3439"/>
        <p:cNvGrpSpPr/>
        <p:nvPr/>
      </p:nvGrpSpPr>
      <p:grpSpPr>
        <a:xfrm>
          <a:off x="0" y="0"/>
          <a:ext cx="0" cy="0"/>
          <a:chOff x="0" y="0"/>
          <a:chExt cx="0" cy="0"/>
        </a:xfrm>
      </p:grpSpPr>
      <p:sp>
        <p:nvSpPr>
          <p:cNvPr id="3440" name="Google Shape;3440;p414"/>
          <p:cNvSpPr txBox="1"/>
          <p:nvPr>
            <p:ph type="title"/>
          </p:nvPr>
        </p:nvSpPr>
        <p:spPr>
          <a:xfrm>
            <a:off x="716550"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441" name="Google Shape;3441;p414"/>
          <p:cNvSpPr/>
          <p:nvPr/>
        </p:nvSpPr>
        <p:spPr>
          <a:xfrm>
            <a:off x="-1681400"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42" name="Google Shape;3442;p414"/>
          <p:cNvSpPr/>
          <p:nvPr/>
        </p:nvSpPr>
        <p:spPr>
          <a:xfrm rot="10800000">
            <a:off x="6494725" y="-11822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43" name="Google Shape;3443;p414"/>
          <p:cNvSpPr/>
          <p:nvPr/>
        </p:nvSpPr>
        <p:spPr>
          <a:xfrm rot="10800000">
            <a:off x="54547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4" name="Google Shape;3444;p4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0">
  <p:cSld name="TITLE_AND_BODY_1">
    <p:bg>
      <p:bgPr>
        <a:solidFill>
          <a:schemeClr val="accent5"/>
        </a:solidFill>
      </p:bgPr>
    </p:bg>
    <p:spTree>
      <p:nvGrpSpPr>
        <p:cNvPr id="3445" name="Shape 3445"/>
        <p:cNvGrpSpPr/>
        <p:nvPr/>
      </p:nvGrpSpPr>
      <p:grpSpPr>
        <a:xfrm>
          <a:off x="0" y="0"/>
          <a:ext cx="0" cy="0"/>
          <a:chOff x="0" y="0"/>
          <a:chExt cx="0" cy="0"/>
        </a:xfrm>
      </p:grpSpPr>
      <p:sp>
        <p:nvSpPr>
          <p:cNvPr id="3446" name="Google Shape;3446;p415"/>
          <p:cNvSpPr txBox="1"/>
          <p:nvPr>
            <p:ph type="title"/>
          </p:nvPr>
        </p:nvSpPr>
        <p:spPr>
          <a:xfrm>
            <a:off x="713225"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447" name="Google Shape;3447;p415"/>
          <p:cNvSpPr/>
          <p:nvPr/>
        </p:nvSpPr>
        <p:spPr>
          <a:xfrm>
            <a:off x="-1681400" y="2482100"/>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48" name="Google Shape;3448;p415"/>
          <p:cNvSpPr/>
          <p:nvPr/>
        </p:nvSpPr>
        <p:spPr>
          <a:xfrm rot="10800000">
            <a:off x="6494725" y="-11822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49" name="Google Shape;3449;p415"/>
          <p:cNvSpPr/>
          <p:nvPr/>
        </p:nvSpPr>
        <p:spPr>
          <a:xfrm rot="10800000">
            <a:off x="5515225" y="-1807100"/>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0" name="Google Shape;3450;p415"/>
          <p:cNvSpPr txBox="1"/>
          <p:nvPr>
            <p:ph idx="1" type="body"/>
          </p:nvPr>
        </p:nvSpPr>
        <p:spPr>
          <a:xfrm>
            <a:off x="713225" y="1424150"/>
            <a:ext cx="7710900" cy="3259800"/>
          </a:xfrm>
          <a:prstGeom prst="rect">
            <a:avLst/>
          </a:prstGeom>
        </p:spPr>
        <p:txBody>
          <a:bodyPr anchorCtr="0" anchor="t" bIns="91425" lIns="91425" spcFirstLastPara="1" rIns="91425" wrap="square" tIns="91425">
            <a:noAutofit/>
          </a:bodyPr>
          <a:lstStyle>
            <a:lvl1pPr indent="-317500" lvl="0" marL="457200" marR="508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3451" name="Google Shape;3451;p4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1">
  <p:cSld name="TITLE_AND_BODY_1_1">
    <p:bg>
      <p:bgPr>
        <a:solidFill>
          <a:schemeClr val="accent5"/>
        </a:solidFill>
      </p:bgPr>
    </p:bg>
    <p:spTree>
      <p:nvGrpSpPr>
        <p:cNvPr id="3452" name="Shape 3452"/>
        <p:cNvGrpSpPr/>
        <p:nvPr/>
      </p:nvGrpSpPr>
      <p:grpSpPr>
        <a:xfrm>
          <a:off x="0" y="0"/>
          <a:ext cx="0" cy="0"/>
          <a:chOff x="0" y="0"/>
          <a:chExt cx="0" cy="0"/>
        </a:xfrm>
      </p:grpSpPr>
      <p:sp>
        <p:nvSpPr>
          <p:cNvPr id="3453" name="Google Shape;3453;p416"/>
          <p:cNvSpPr txBox="1"/>
          <p:nvPr>
            <p:ph type="title"/>
          </p:nvPr>
        </p:nvSpPr>
        <p:spPr>
          <a:xfrm>
            <a:off x="713225" y="530725"/>
            <a:ext cx="77109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454" name="Google Shape;3454;p416"/>
          <p:cNvSpPr/>
          <p:nvPr/>
        </p:nvSpPr>
        <p:spPr>
          <a:xfrm flipH="1">
            <a:off x="7413700" y="2482100"/>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55" name="Google Shape;3455;p416"/>
          <p:cNvSpPr/>
          <p:nvPr/>
        </p:nvSpPr>
        <p:spPr>
          <a:xfrm flipH="1" rot="10800000">
            <a:off x="-924550" y="-1354075"/>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56" name="Google Shape;3456;p416"/>
          <p:cNvSpPr/>
          <p:nvPr/>
        </p:nvSpPr>
        <p:spPr>
          <a:xfrm flipH="1" rot="10800000">
            <a:off x="-1996725" y="-1985675"/>
            <a:ext cx="5364900" cy="2516400"/>
          </a:xfrm>
          <a:prstGeom prst="triangle">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7" name="Google Shape;3457;p416"/>
          <p:cNvSpPr txBox="1"/>
          <p:nvPr>
            <p:ph idx="1" type="body"/>
          </p:nvPr>
        </p:nvSpPr>
        <p:spPr>
          <a:xfrm>
            <a:off x="713225" y="1424150"/>
            <a:ext cx="7710900" cy="3259800"/>
          </a:xfrm>
          <a:prstGeom prst="rect">
            <a:avLst/>
          </a:prstGeom>
        </p:spPr>
        <p:txBody>
          <a:bodyPr anchorCtr="0" anchor="t" bIns="91425" lIns="91425" spcFirstLastPara="1" rIns="91425" wrap="square" tIns="91425">
            <a:noAutofit/>
          </a:bodyPr>
          <a:lstStyle>
            <a:lvl1pPr indent="-317500" lvl="0" marL="457200" marR="508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3458" name="Google Shape;3458;p4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5">
  <p:cSld name="CUSTOM_1_1_2">
    <p:bg>
      <p:bgPr>
        <a:solidFill>
          <a:schemeClr val="accent5"/>
        </a:solidFill>
      </p:bgPr>
    </p:bg>
    <p:spTree>
      <p:nvGrpSpPr>
        <p:cNvPr id="3459" name="Shape 3459"/>
        <p:cNvGrpSpPr/>
        <p:nvPr/>
      </p:nvGrpSpPr>
      <p:grpSpPr>
        <a:xfrm>
          <a:off x="0" y="0"/>
          <a:ext cx="0" cy="0"/>
          <a:chOff x="0" y="0"/>
          <a:chExt cx="0" cy="0"/>
        </a:xfrm>
      </p:grpSpPr>
      <p:sp>
        <p:nvSpPr>
          <p:cNvPr id="3460" name="Google Shape;3460;p417"/>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3461" name="Google Shape;3461;p417"/>
          <p:cNvSpPr txBox="1"/>
          <p:nvPr>
            <p:ph idx="2" type="title"/>
          </p:nvPr>
        </p:nvSpPr>
        <p:spPr>
          <a:xfrm>
            <a:off x="1284681" y="3270025"/>
            <a:ext cx="11598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462" name="Google Shape;3462;p417"/>
          <p:cNvSpPr txBox="1"/>
          <p:nvPr>
            <p:ph idx="1" type="subTitle"/>
          </p:nvPr>
        </p:nvSpPr>
        <p:spPr>
          <a:xfrm>
            <a:off x="940581" y="3541195"/>
            <a:ext cx="1848000" cy="208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463" name="Google Shape;3463;p417"/>
          <p:cNvSpPr txBox="1"/>
          <p:nvPr>
            <p:ph idx="3" type="title"/>
          </p:nvPr>
        </p:nvSpPr>
        <p:spPr>
          <a:xfrm>
            <a:off x="6699519" y="3257475"/>
            <a:ext cx="11598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464" name="Google Shape;3464;p417"/>
          <p:cNvSpPr txBox="1"/>
          <p:nvPr>
            <p:ph idx="4" type="subTitle"/>
          </p:nvPr>
        </p:nvSpPr>
        <p:spPr>
          <a:xfrm>
            <a:off x="6355419" y="3520107"/>
            <a:ext cx="1848000" cy="208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465" name="Google Shape;3465;p417"/>
          <p:cNvSpPr txBox="1"/>
          <p:nvPr>
            <p:ph idx="5" type="title"/>
          </p:nvPr>
        </p:nvSpPr>
        <p:spPr>
          <a:xfrm>
            <a:off x="3990022" y="3270025"/>
            <a:ext cx="11598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466" name="Google Shape;3466;p417"/>
          <p:cNvSpPr txBox="1"/>
          <p:nvPr>
            <p:ph idx="6" type="subTitle"/>
          </p:nvPr>
        </p:nvSpPr>
        <p:spPr>
          <a:xfrm>
            <a:off x="3645922" y="3541195"/>
            <a:ext cx="1848000" cy="208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467" name="Google Shape;3467;p4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1_1_3_1">
    <p:bg>
      <p:bgPr>
        <a:solidFill>
          <a:schemeClr val="accent5"/>
        </a:solidFill>
      </p:bgPr>
    </p:bg>
    <p:spTree>
      <p:nvGrpSpPr>
        <p:cNvPr id="283" name="Shape 283"/>
        <p:cNvGrpSpPr/>
        <p:nvPr/>
      </p:nvGrpSpPr>
      <p:grpSpPr>
        <a:xfrm>
          <a:off x="0" y="0"/>
          <a:ext cx="0" cy="0"/>
          <a:chOff x="0" y="0"/>
          <a:chExt cx="0" cy="0"/>
        </a:xfrm>
      </p:grpSpPr>
      <p:sp>
        <p:nvSpPr>
          <p:cNvPr id="284" name="Google Shape;284;p43"/>
          <p:cNvSpPr txBox="1"/>
          <p:nvPr>
            <p:ph type="title"/>
          </p:nvPr>
        </p:nvSpPr>
        <p:spPr>
          <a:xfrm>
            <a:off x="2056190" y="2074300"/>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85" name="Google Shape;285;p43"/>
          <p:cNvSpPr txBox="1"/>
          <p:nvPr>
            <p:ph idx="1" type="subTitle"/>
          </p:nvPr>
        </p:nvSpPr>
        <p:spPr>
          <a:xfrm>
            <a:off x="2056192" y="2332425"/>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86" name="Google Shape;286;p43"/>
          <p:cNvSpPr txBox="1"/>
          <p:nvPr>
            <p:ph idx="2" type="title"/>
          </p:nvPr>
        </p:nvSpPr>
        <p:spPr>
          <a:xfrm>
            <a:off x="2056190" y="3402924"/>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87" name="Google Shape;287;p43"/>
          <p:cNvSpPr txBox="1"/>
          <p:nvPr>
            <p:ph idx="3" type="subTitle"/>
          </p:nvPr>
        </p:nvSpPr>
        <p:spPr>
          <a:xfrm>
            <a:off x="2056192" y="3661050"/>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88" name="Google Shape;288;p43"/>
          <p:cNvSpPr txBox="1"/>
          <p:nvPr>
            <p:ph idx="4" type="title"/>
          </p:nvPr>
        </p:nvSpPr>
        <p:spPr>
          <a:xfrm>
            <a:off x="5444664" y="2074300"/>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89" name="Google Shape;289;p43"/>
          <p:cNvSpPr txBox="1"/>
          <p:nvPr>
            <p:ph idx="5" type="subTitle"/>
          </p:nvPr>
        </p:nvSpPr>
        <p:spPr>
          <a:xfrm>
            <a:off x="5444664" y="2332425"/>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90" name="Google Shape;290;p43"/>
          <p:cNvSpPr txBox="1"/>
          <p:nvPr>
            <p:ph idx="6" type="title"/>
          </p:nvPr>
        </p:nvSpPr>
        <p:spPr>
          <a:xfrm>
            <a:off x="5444664" y="3402925"/>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91" name="Google Shape;291;p43"/>
          <p:cNvSpPr txBox="1"/>
          <p:nvPr>
            <p:ph idx="7" type="subTitle"/>
          </p:nvPr>
        </p:nvSpPr>
        <p:spPr>
          <a:xfrm>
            <a:off x="5444664" y="3661050"/>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92" name="Google Shape;292;p43"/>
          <p:cNvSpPr/>
          <p:nvPr/>
        </p:nvSpPr>
        <p:spPr>
          <a:xfrm>
            <a:off x="-1462325" y="2386850"/>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3" name="Google Shape;293;p43"/>
          <p:cNvSpPr/>
          <p:nvPr/>
        </p:nvSpPr>
        <p:spPr>
          <a:xfrm>
            <a:off x="-1681400"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4" name="Google Shape;294;p43"/>
          <p:cNvSpPr/>
          <p:nvPr/>
        </p:nvSpPr>
        <p:spPr>
          <a:xfrm rot="10800000">
            <a:off x="613277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5" name="Google Shape;295;p43"/>
          <p:cNvSpPr txBox="1"/>
          <p:nvPr>
            <p:ph idx="8" type="title"/>
          </p:nvPr>
        </p:nvSpPr>
        <p:spPr>
          <a:xfrm>
            <a:off x="716550"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296" name="Google Shape;296;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23">
    <p:bg>
      <p:bgPr>
        <a:solidFill>
          <a:schemeClr val="accent5"/>
        </a:solidFill>
      </p:bgPr>
    </p:bg>
    <p:spTree>
      <p:nvGrpSpPr>
        <p:cNvPr id="3468" name="Shape 3468"/>
        <p:cNvGrpSpPr/>
        <p:nvPr/>
      </p:nvGrpSpPr>
      <p:grpSpPr>
        <a:xfrm>
          <a:off x="0" y="0"/>
          <a:ext cx="0" cy="0"/>
          <a:chOff x="0" y="0"/>
          <a:chExt cx="0" cy="0"/>
        </a:xfrm>
      </p:grpSpPr>
      <p:sp>
        <p:nvSpPr>
          <p:cNvPr id="3469" name="Google Shape;3469;p418"/>
          <p:cNvSpPr/>
          <p:nvPr/>
        </p:nvSpPr>
        <p:spPr>
          <a:xfrm flipH="1">
            <a:off x="4458687" y="-942975"/>
            <a:ext cx="8250600" cy="79998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70" name="Google Shape;3470;p418"/>
          <p:cNvSpPr/>
          <p:nvPr/>
        </p:nvSpPr>
        <p:spPr>
          <a:xfrm>
            <a:off x="3310050" y="1947500"/>
            <a:ext cx="2523900" cy="20247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1" name="Google Shape;3471;p418"/>
          <p:cNvSpPr/>
          <p:nvPr/>
        </p:nvSpPr>
        <p:spPr>
          <a:xfrm>
            <a:off x="535050" y="1947500"/>
            <a:ext cx="2523900" cy="20247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2" name="Google Shape;3472;p418"/>
          <p:cNvSpPr/>
          <p:nvPr/>
        </p:nvSpPr>
        <p:spPr>
          <a:xfrm>
            <a:off x="6085050" y="1947500"/>
            <a:ext cx="2523900" cy="20247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3" name="Google Shape;3473;p418"/>
          <p:cNvSpPr txBox="1"/>
          <p:nvPr>
            <p:ph idx="1" type="subTitle"/>
          </p:nvPr>
        </p:nvSpPr>
        <p:spPr>
          <a:xfrm>
            <a:off x="653699" y="3141175"/>
            <a:ext cx="2286600" cy="753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3474" name="Google Shape;3474;p418"/>
          <p:cNvSpPr txBox="1"/>
          <p:nvPr>
            <p:ph idx="2" type="subTitle"/>
          </p:nvPr>
        </p:nvSpPr>
        <p:spPr>
          <a:xfrm>
            <a:off x="3439674" y="3141175"/>
            <a:ext cx="2286600" cy="753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3475" name="Google Shape;3475;p418"/>
          <p:cNvSpPr txBox="1"/>
          <p:nvPr>
            <p:ph idx="3" type="subTitle"/>
          </p:nvPr>
        </p:nvSpPr>
        <p:spPr>
          <a:xfrm>
            <a:off x="6203701" y="3141175"/>
            <a:ext cx="2286600" cy="753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3476" name="Google Shape;3476;p418"/>
          <p:cNvSpPr txBox="1"/>
          <p:nvPr>
            <p:ph hasCustomPrompt="1" type="title"/>
          </p:nvPr>
        </p:nvSpPr>
        <p:spPr>
          <a:xfrm>
            <a:off x="588299" y="2468125"/>
            <a:ext cx="24174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000"/>
              <a:buNone/>
              <a:defRPr b="1" sz="4000">
                <a:solidFill>
                  <a:schemeClr val="lt1"/>
                </a:solidFill>
              </a:defRPr>
            </a:lvl1pPr>
            <a:lvl2pPr lvl="1" algn="ctr">
              <a:spcBef>
                <a:spcPts val="0"/>
              </a:spcBef>
              <a:spcAft>
                <a:spcPts val="0"/>
              </a:spcAft>
              <a:buClr>
                <a:schemeClr val="lt1"/>
              </a:buClr>
              <a:buSzPts val="4000"/>
              <a:buNone/>
              <a:defRPr sz="4000">
                <a:solidFill>
                  <a:schemeClr val="lt1"/>
                </a:solidFill>
              </a:defRPr>
            </a:lvl2pPr>
            <a:lvl3pPr lvl="2" algn="ctr">
              <a:spcBef>
                <a:spcPts val="0"/>
              </a:spcBef>
              <a:spcAft>
                <a:spcPts val="0"/>
              </a:spcAft>
              <a:buClr>
                <a:schemeClr val="lt1"/>
              </a:buClr>
              <a:buSzPts val="4000"/>
              <a:buNone/>
              <a:defRPr sz="4000">
                <a:solidFill>
                  <a:schemeClr val="lt1"/>
                </a:solidFill>
              </a:defRPr>
            </a:lvl3pPr>
            <a:lvl4pPr lvl="3" algn="ctr">
              <a:spcBef>
                <a:spcPts val="0"/>
              </a:spcBef>
              <a:spcAft>
                <a:spcPts val="0"/>
              </a:spcAft>
              <a:buClr>
                <a:schemeClr val="lt1"/>
              </a:buClr>
              <a:buSzPts val="4000"/>
              <a:buNone/>
              <a:defRPr sz="4000">
                <a:solidFill>
                  <a:schemeClr val="lt1"/>
                </a:solidFill>
              </a:defRPr>
            </a:lvl4pPr>
            <a:lvl5pPr lvl="4" algn="ctr">
              <a:spcBef>
                <a:spcPts val="0"/>
              </a:spcBef>
              <a:spcAft>
                <a:spcPts val="0"/>
              </a:spcAft>
              <a:buClr>
                <a:schemeClr val="lt1"/>
              </a:buClr>
              <a:buSzPts val="4000"/>
              <a:buNone/>
              <a:defRPr sz="4000">
                <a:solidFill>
                  <a:schemeClr val="lt1"/>
                </a:solidFill>
              </a:defRPr>
            </a:lvl5pPr>
            <a:lvl6pPr lvl="5" algn="ctr">
              <a:spcBef>
                <a:spcPts val="0"/>
              </a:spcBef>
              <a:spcAft>
                <a:spcPts val="0"/>
              </a:spcAft>
              <a:buClr>
                <a:schemeClr val="lt1"/>
              </a:buClr>
              <a:buSzPts val="4000"/>
              <a:buNone/>
              <a:defRPr sz="4000">
                <a:solidFill>
                  <a:schemeClr val="lt1"/>
                </a:solidFill>
              </a:defRPr>
            </a:lvl6pPr>
            <a:lvl7pPr lvl="6" algn="ctr">
              <a:spcBef>
                <a:spcPts val="0"/>
              </a:spcBef>
              <a:spcAft>
                <a:spcPts val="0"/>
              </a:spcAft>
              <a:buClr>
                <a:schemeClr val="lt1"/>
              </a:buClr>
              <a:buSzPts val="4000"/>
              <a:buNone/>
              <a:defRPr sz="4000">
                <a:solidFill>
                  <a:schemeClr val="lt1"/>
                </a:solidFill>
              </a:defRPr>
            </a:lvl7pPr>
            <a:lvl8pPr lvl="7" algn="ctr">
              <a:spcBef>
                <a:spcPts val="0"/>
              </a:spcBef>
              <a:spcAft>
                <a:spcPts val="0"/>
              </a:spcAft>
              <a:buClr>
                <a:schemeClr val="lt1"/>
              </a:buClr>
              <a:buSzPts val="4000"/>
              <a:buNone/>
              <a:defRPr sz="4000">
                <a:solidFill>
                  <a:schemeClr val="lt1"/>
                </a:solidFill>
              </a:defRPr>
            </a:lvl8pPr>
            <a:lvl9pPr lvl="8" algn="ctr">
              <a:spcBef>
                <a:spcPts val="0"/>
              </a:spcBef>
              <a:spcAft>
                <a:spcPts val="0"/>
              </a:spcAft>
              <a:buClr>
                <a:schemeClr val="lt1"/>
              </a:buClr>
              <a:buSzPts val="4000"/>
              <a:buNone/>
              <a:defRPr sz="4000">
                <a:solidFill>
                  <a:schemeClr val="lt1"/>
                </a:solidFill>
              </a:defRPr>
            </a:lvl9pPr>
          </a:lstStyle>
          <a:p>
            <a:r>
              <a:t>xx%</a:t>
            </a:r>
          </a:p>
        </p:txBody>
      </p:sp>
      <p:sp>
        <p:nvSpPr>
          <p:cNvPr id="3477" name="Google Shape;3477;p418"/>
          <p:cNvSpPr txBox="1"/>
          <p:nvPr>
            <p:ph hasCustomPrompt="1" idx="4" type="title"/>
          </p:nvPr>
        </p:nvSpPr>
        <p:spPr>
          <a:xfrm>
            <a:off x="3363300" y="2468125"/>
            <a:ext cx="24174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000"/>
              <a:buNone/>
              <a:defRPr b="1" sz="4000">
                <a:solidFill>
                  <a:schemeClr val="lt1"/>
                </a:solidFill>
              </a:defRPr>
            </a:lvl1pPr>
            <a:lvl2pPr lvl="1" algn="ctr">
              <a:spcBef>
                <a:spcPts val="0"/>
              </a:spcBef>
              <a:spcAft>
                <a:spcPts val="0"/>
              </a:spcAft>
              <a:buClr>
                <a:schemeClr val="lt1"/>
              </a:buClr>
              <a:buSzPts val="4000"/>
              <a:buNone/>
              <a:defRPr sz="4000">
                <a:solidFill>
                  <a:schemeClr val="lt1"/>
                </a:solidFill>
              </a:defRPr>
            </a:lvl2pPr>
            <a:lvl3pPr lvl="2" algn="ctr">
              <a:spcBef>
                <a:spcPts val="0"/>
              </a:spcBef>
              <a:spcAft>
                <a:spcPts val="0"/>
              </a:spcAft>
              <a:buClr>
                <a:schemeClr val="lt1"/>
              </a:buClr>
              <a:buSzPts val="4000"/>
              <a:buNone/>
              <a:defRPr sz="4000">
                <a:solidFill>
                  <a:schemeClr val="lt1"/>
                </a:solidFill>
              </a:defRPr>
            </a:lvl3pPr>
            <a:lvl4pPr lvl="3" algn="ctr">
              <a:spcBef>
                <a:spcPts val="0"/>
              </a:spcBef>
              <a:spcAft>
                <a:spcPts val="0"/>
              </a:spcAft>
              <a:buClr>
                <a:schemeClr val="lt1"/>
              </a:buClr>
              <a:buSzPts val="4000"/>
              <a:buNone/>
              <a:defRPr sz="4000">
                <a:solidFill>
                  <a:schemeClr val="lt1"/>
                </a:solidFill>
              </a:defRPr>
            </a:lvl4pPr>
            <a:lvl5pPr lvl="4" algn="ctr">
              <a:spcBef>
                <a:spcPts val="0"/>
              </a:spcBef>
              <a:spcAft>
                <a:spcPts val="0"/>
              </a:spcAft>
              <a:buClr>
                <a:schemeClr val="lt1"/>
              </a:buClr>
              <a:buSzPts val="4000"/>
              <a:buNone/>
              <a:defRPr sz="4000">
                <a:solidFill>
                  <a:schemeClr val="lt1"/>
                </a:solidFill>
              </a:defRPr>
            </a:lvl5pPr>
            <a:lvl6pPr lvl="5" algn="ctr">
              <a:spcBef>
                <a:spcPts val="0"/>
              </a:spcBef>
              <a:spcAft>
                <a:spcPts val="0"/>
              </a:spcAft>
              <a:buClr>
                <a:schemeClr val="lt1"/>
              </a:buClr>
              <a:buSzPts val="4000"/>
              <a:buNone/>
              <a:defRPr sz="4000">
                <a:solidFill>
                  <a:schemeClr val="lt1"/>
                </a:solidFill>
              </a:defRPr>
            </a:lvl6pPr>
            <a:lvl7pPr lvl="6" algn="ctr">
              <a:spcBef>
                <a:spcPts val="0"/>
              </a:spcBef>
              <a:spcAft>
                <a:spcPts val="0"/>
              </a:spcAft>
              <a:buClr>
                <a:schemeClr val="lt1"/>
              </a:buClr>
              <a:buSzPts val="4000"/>
              <a:buNone/>
              <a:defRPr sz="4000">
                <a:solidFill>
                  <a:schemeClr val="lt1"/>
                </a:solidFill>
              </a:defRPr>
            </a:lvl7pPr>
            <a:lvl8pPr lvl="7" algn="ctr">
              <a:spcBef>
                <a:spcPts val="0"/>
              </a:spcBef>
              <a:spcAft>
                <a:spcPts val="0"/>
              </a:spcAft>
              <a:buClr>
                <a:schemeClr val="lt1"/>
              </a:buClr>
              <a:buSzPts val="4000"/>
              <a:buNone/>
              <a:defRPr sz="4000">
                <a:solidFill>
                  <a:schemeClr val="lt1"/>
                </a:solidFill>
              </a:defRPr>
            </a:lvl8pPr>
            <a:lvl9pPr lvl="8" algn="ctr">
              <a:spcBef>
                <a:spcPts val="0"/>
              </a:spcBef>
              <a:spcAft>
                <a:spcPts val="0"/>
              </a:spcAft>
              <a:buClr>
                <a:schemeClr val="lt1"/>
              </a:buClr>
              <a:buSzPts val="4000"/>
              <a:buNone/>
              <a:defRPr sz="4000">
                <a:solidFill>
                  <a:schemeClr val="lt1"/>
                </a:solidFill>
              </a:defRPr>
            </a:lvl9pPr>
          </a:lstStyle>
          <a:p>
            <a:r>
              <a:t>xx%</a:t>
            </a:r>
          </a:p>
        </p:txBody>
      </p:sp>
      <p:sp>
        <p:nvSpPr>
          <p:cNvPr id="3478" name="Google Shape;3478;p418"/>
          <p:cNvSpPr txBox="1"/>
          <p:nvPr>
            <p:ph hasCustomPrompt="1" idx="5" type="title"/>
          </p:nvPr>
        </p:nvSpPr>
        <p:spPr>
          <a:xfrm>
            <a:off x="6138301" y="2468125"/>
            <a:ext cx="24174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000"/>
              <a:buNone/>
              <a:defRPr b="1" sz="4000">
                <a:solidFill>
                  <a:schemeClr val="lt1"/>
                </a:solidFill>
              </a:defRPr>
            </a:lvl1pPr>
            <a:lvl2pPr lvl="1" algn="ctr">
              <a:spcBef>
                <a:spcPts val="0"/>
              </a:spcBef>
              <a:spcAft>
                <a:spcPts val="0"/>
              </a:spcAft>
              <a:buClr>
                <a:schemeClr val="lt1"/>
              </a:buClr>
              <a:buSzPts val="4000"/>
              <a:buNone/>
              <a:defRPr sz="4000">
                <a:solidFill>
                  <a:schemeClr val="lt1"/>
                </a:solidFill>
              </a:defRPr>
            </a:lvl2pPr>
            <a:lvl3pPr lvl="2" algn="ctr">
              <a:spcBef>
                <a:spcPts val="0"/>
              </a:spcBef>
              <a:spcAft>
                <a:spcPts val="0"/>
              </a:spcAft>
              <a:buClr>
                <a:schemeClr val="lt1"/>
              </a:buClr>
              <a:buSzPts val="4000"/>
              <a:buNone/>
              <a:defRPr sz="4000">
                <a:solidFill>
                  <a:schemeClr val="lt1"/>
                </a:solidFill>
              </a:defRPr>
            </a:lvl3pPr>
            <a:lvl4pPr lvl="3" algn="ctr">
              <a:spcBef>
                <a:spcPts val="0"/>
              </a:spcBef>
              <a:spcAft>
                <a:spcPts val="0"/>
              </a:spcAft>
              <a:buClr>
                <a:schemeClr val="lt1"/>
              </a:buClr>
              <a:buSzPts val="4000"/>
              <a:buNone/>
              <a:defRPr sz="4000">
                <a:solidFill>
                  <a:schemeClr val="lt1"/>
                </a:solidFill>
              </a:defRPr>
            </a:lvl4pPr>
            <a:lvl5pPr lvl="4" algn="ctr">
              <a:spcBef>
                <a:spcPts val="0"/>
              </a:spcBef>
              <a:spcAft>
                <a:spcPts val="0"/>
              </a:spcAft>
              <a:buClr>
                <a:schemeClr val="lt1"/>
              </a:buClr>
              <a:buSzPts val="4000"/>
              <a:buNone/>
              <a:defRPr sz="4000">
                <a:solidFill>
                  <a:schemeClr val="lt1"/>
                </a:solidFill>
              </a:defRPr>
            </a:lvl5pPr>
            <a:lvl6pPr lvl="5" algn="ctr">
              <a:spcBef>
                <a:spcPts val="0"/>
              </a:spcBef>
              <a:spcAft>
                <a:spcPts val="0"/>
              </a:spcAft>
              <a:buClr>
                <a:schemeClr val="lt1"/>
              </a:buClr>
              <a:buSzPts val="4000"/>
              <a:buNone/>
              <a:defRPr sz="4000">
                <a:solidFill>
                  <a:schemeClr val="lt1"/>
                </a:solidFill>
              </a:defRPr>
            </a:lvl6pPr>
            <a:lvl7pPr lvl="6" algn="ctr">
              <a:spcBef>
                <a:spcPts val="0"/>
              </a:spcBef>
              <a:spcAft>
                <a:spcPts val="0"/>
              </a:spcAft>
              <a:buClr>
                <a:schemeClr val="lt1"/>
              </a:buClr>
              <a:buSzPts val="4000"/>
              <a:buNone/>
              <a:defRPr sz="4000">
                <a:solidFill>
                  <a:schemeClr val="lt1"/>
                </a:solidFill>
              </a:defRPr>
            </a:lvl7pPr>
            <a:lvl8pPr lvl="7" algn="ctr">
              <a:spcBef>
                <a:spcPts val="0"/>
              </a:spcBef>
              <a:spcAft>
                <a:spcPts val="0"/>
              </a:spcAft>
              <a:buClr>
                <a:schemeClr val="lt1"/>
              </a:buClr>
              <a:buSzPts val="4000"/>
              <a:buNone/>
              <a:defRPr sz="4000">
                <a:solidFill>
                  <a:schemeClr val="lt1"/>
                </a:solidFill>
              </a:defRPr>
            </a:lvl8pPr>
            <a:lvl9pPr lvl="8" algn="ctr">
              <a:spcBef>
                <a:spcPts val="0"/>
              </a:spcBef>
              <a:spcAft>
                <a:spcPts val="0"/>
              </a:spcAft>
              <a:buClr>
                <a:schemeClr val="lt1"/>
              </a:buClr>
              <a:buSzPts val="4000"/>
              <a:buNone/>
              <a:defRPr sz="4000">
                <a:solidFill>
                  <a:schemeClr val="lt1"/>
                </a:solidFill>
              </a:defRPr>
            </a:lvl9pPr>
          </a:lstStyle>
          <a:p>
            <a:r>
              <a:t>xx%</a:t>
            </a:r>
          </a:p>
        </p:txBody>
      </p:sp>
      <p:sp>
        <p:nvSpPr>
          <p:cNvPr id="3479" name="Google Shape;3479;p418"/>
          <p:cNvSpPr txBox="1"/>
          <p:nvPr>
            <p:ph idx="6"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3480" name="Google Shape;3480;p418"/>
          <p:cNvSpPr/>
          <p:nvPr/>
        </p:nvSpPr>
        <p:spPr>
          <a:xfrm flipH="1">
            <a:off x="7169700" y="2391925"/>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81" name="Google Shape;3481;p418"/>
          <p:cNvSpPr/>
          <p:nvPr/>
        </p:nvSpPr>
        <p:spPr>
          <a:xfrm flipH="1" rot="10800000">
            <a:off x="-762425" y="-1182250"/>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82" name="Google Shape;3482;p418"/>
          <p:cNvSpPr/>
          <p:nvPr/>
        </p:nvSpPr>
        <p:spPr>
          <a:xfrm flipH="1" rot="10800000">
            <a:off x="-16814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3" name="Google Shape;3483;p4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23_1">
    <p:bg>
      <p:bgPr>
        <a:solidFill>
          <a:schemeClr val="dk1"/>
        </a:solidFill>
      </p:bgPr>
    </p:bg>
    <p:spTree>
      <p:nvGrpSpPr>
        <p:cNvPr id="3484" name="Shape 3484"/>
        <p:cNvGrpSpPr/>
        <p:nvPr/>
      </p:nvGrpSpPr>
      <p:grpSpPr>
        <a:xfrm>
          <a:off x="0" y="0"/>
          <a:ext cx="0" cy="0"/>
          <a:chOff x="0" y="0"/>
          <a:chExt cx="0" cy="0"/>
        </a:xfrm>
      </p:grpSpPr>
      <p:sp>
        <p:nvSpPr>
          <p:cNvPr id="3485" name="Google Shape;3485;p419"/>
          <p:cNvSpPr txBox="1"/>
          <p:nvPr>
            <p:ph idx="1" type="subTitle"/>
          </p:nvPr>
        </p:nvSpPr>
        <p:spPr>
          <a:xfrm>
            <a:off x="713250" y="1264629"/>
            <a:ext cx="7717500" cy="36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3486" name="Google Shape;3486;p419"/>
          <p:cNvSpPr txBox="1"/>
          <p:nvPr>
            <p:ph hasCustomPrompt="1" type="title"/>
          </p:nvPr>
        </p:nvSpPr>
        <p:spPr>
          <a:xfrm>
            <a:off x="713227" y="639821"/>
            <a:ext cx="77175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5000"/>
              <a:buNone/>
              <a:defRPr b="1" sz="5000">
                <a:solidFill>
                  <a:schemeClr val="lt1"/>
                </a:solidFill>
              </a:defRPr>
            </a:lvl1pPr>
            <a:lvl2pPr lvl="1" algn="ctr">
              <a:spcBef>
                <a:spcPts val="0"/>
              </a:spcBef>
              <a:spcAft>
                <a:spcPts val="0"/>
              </a:spcAft>
              <a:buClr>
                <a:schemeClr val="lt1"/>
              </a:buClr>
              <a:buSzPts val="5000"/>
              <a:buNone/>
              <a:defRPr b="1" sz="5000">
                <a:solidFill>
                  <a:schemeClr val="lt1"/>
                </a:solidFill>
              </a:defRPr>
            </a:lvl2pPr>
            <a:lvl3pPr lvl="2" algn="ctr">
              <a:spcBef>
                <a:spcPts val="0"/>
              </a:spcBef>
              <a:spcAft>
                <a:spcPts val="0"/>
              </a:spcAft>
              <a:buClr>
                <a:schemeClr val="lt1"/>
              </a:buClr>
              <a:buSzPts val="5000"/>
              <a:buNone/>
              <a:defRPr b="1" sz="5000">
                <a:solidFill>
                  <a:schemeClr val="lt1"/>
                </a:solidFill>
              </a:defRPr>
            </a:lvl3pPr>
            <a:lvl4pPr lvl="3" algn="ctr">
              <a:spcBef>
                <a:spcPts val="0"/>
              </a:spcBef>
              <a:spcAft>
                <a:spcPts val="0"/>
              </a:spcAft>
              <a:buClr>
                <a:schemeClr val="lt1"/>
              </a:buClr>
              <a:buSzPts val="5000"/>
              <a:buNone/>
              <a:defRPr b="1" sz="5000">
                <a:solidFill>
                  <a:schemeClr val="lt1"/>
                </a:solidFill>
              </a:defRPr>
            </a:lvl4pPr>
            <a:lvl5pPr lvl="4" algn="ctr">
              <a:spcBef>
                <a:spcPts val="0"/>
              </a:spcBef>
              <a:spcAft>
                <a:spcPts val="0"/>
              </a:spcAft>
              <a:buClr>
                <a:schemeClr val="lt1"/>
              </a:buClr>
              <a:buSzPts val="5000"/>
              <a:buNone/>
              <a:defRPr b="1" sz="5000">
                <a:solidFill>
                  <a:schemeClr val="lt1"/>
                </a:solidFill>
              </a:defRPr>
            </a:lvl5pPr>
            <a:lvl6pPr lvl="5" algn="ctr">
              <a:spcBef>
                <a:spcPts val="0"/>
              </a:spcBef>
              <a:spcAft>
                <a:spcPts val="0"/>
              </a:spcAft>
              <a:buClr>
                <a:schemeClr val="lt1"/>
              </a:buClr>
              <a:buSzPts val="5000"/>
              <a:buNone/>
              <a:defRPr b="1" sz="5000">
                <a:solidFill>
                  <a:schemeClr val="lt1"/>
                </a:solidFill>
              </a:defRPr>
            </a:lvl6pPr>
            <a:lvl7pPr lvl="6" algn="ctr">
              <a:spcBef>
                <a:spcPts val="0"/>
              </a:spcBef>
              <a:spcAft>
                <a:spcPts val="0"/>
              </a:spcAft>
              <a:buClr>
                <a:schemeClr val="lt1"/>
              </a:buClr>
              <a:buSzPts val="5000"/>
              <a:buNone/>
              <a:defRPr b="1" sz="5000">
                <a:solidFill>
                  <a:schemeClr val="lt1"/>
                </a:solidFill>
              </a:defRPr>
            </a:lvl7pPr>
            <a:lvl8pPr lvl="7" algn="ctr">
              <a:spcBef>
                <a:spcPts val="0"/>
              </a:spcBef>
              <a:spcAft>
                <a:spcPts val="0"/>
              </a:spcAft>
              <a:buClr>
                <a:schemeClr val="lt1"/>
              </a:buClr>
              <a:buSzPts val="5000"/>
              <a:buNone/>
              <a:defRPr b="1" sz="5000">
                <a:solidFill>
                  <a:schemeClr val="lt1"/>
                </a:solidFill>
              </a:defRPr>
            </a:lvl8pPr>
            <a:lvl9pPr lvl="8" algn="ctr">
              <a:spcBef>
                <a:spcPts val="0"/>
              </a:spcBef>
              <a:spcAft>
                <a:spcPts val="0"/>
              </a:spcAft>
              <a:buClr>
                <a:schemeClr val="lt1"/>
              </a:buClr>
              <a:buSzPts val="5000"/>
              <a:buNone/>
              <a:defRPr b="1" sz="5000">
                <a:solidFill>
                  <a:schemeClr val="lt1"/>
                </a:solidFill>
              </a:defRPr>
            </a:lvl9pPr>
          </a:lstStyle>
          <a:p>
            <a:r>
              <a:t>xx%</a:t>
            </a:r>
          </a:p>
        </p:txBody>
      </p:sp>
      <p:sp>
        <p:nvSpPr>
          <p:cNvPr id="3487" name="Google Shape;3487;p419"/>
          <p:cNvSpPr txBox="1"/>
          <p:nvPr>
            <p:ph idx="2" type="subTitle"/>
          </p:nvPr>
        </p:nvSpPr>
        <p:spPr>
          <a:xfrm>
            <a:off x="713250" y="2701904"/>
            <a:ext cx="7717500" cy="36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3488" name="Google Shape;3488;p419"/>
          <p:cNvSpPr txBox="1"/>
          <p:nvPr>
            <p:ph hasCustomPrompt="1" idx="3" type="title"/>
          </p:nvPr>
        </p:nvSpPr>
        <p:spPr>
          <a:xfrm>
            <a:off x="713227" y="2077096"/>
            <a:ext cx="77175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5000"/>
              <a:buNone/>
              <a:defRPr b="1" sz="5000">
                <a:solidFill>
                  <a:schemeClr val="lt1"/>
                </a:solidFill>
              </a:defRPr>
            </a:lvl1pPr>
            <a:lvl2pPr lvl="1" algn="ctr">
              <a:spcBef>
                <a:spcPts val="0"/>
              </a:spcBef>
              <a:spcAft>
                <a:spcPts val="0"/>
              </a:spcAft>
              <a:buClr>
                <a:schemeClr val="lt1"/>
              </a:buClr>
              <a:buSzPts val="5000"/>
              <a:buNone/>
              <a:defRPr b="1" sz="5000">
                <a:solidFill>
                  <a:schemeClr val="lt1"/>
                </a:solidFill>
              </a:defRPr>
            </a:lvl2pPr>
            <a:lvl3pPr lvl="2" algn="ctr">
              <a:spcBef>
                <a:spcPts val="0"/>
              </a:spcBef>
              <a:spcAft>
                <a:spcPts val="0"/>
              </a:spcAft>
              <a:buClr>
                <a:schemeClr val="lt1"/>
              </a:buClr>
              <a:buSzPts val="5000"/>
              <a:buNone/>
              <a:defRPr b="1" sz="5000">
                <a:solidFill>
                  <a:schemeClr val="lt1"/>
                </a:solidFill>
              </a:defRPr>
            </a:lvl3pPr>
            <a:lvl4pPr lvl="3" algn="ctr">
              <a:spcBef>
                <a:spcPts val="0"/>
              </a:spcBef>
              <a:spcAft>
                <a:spcPts val="0"/>
              </a:spcAft>
              <a:buClr>
                <a:schemeClr val="lt1"/>
              </a:buClr>
              <a:buSzPts val="5000"/>
              <a:buNone/>
              <a:defRPr b="1" sz="5000">
                <a:solidFill>
                  <a:schemeClr val="lt1"/>
                </a:solidFill>
              </a:defRPr>
            </a:lvl4pPr>
            <a:lvl5pPr lvl="4" algn="ctr">
              <a:spcBef>
                <a:spcPts val="0"/>
              </a:spcBef>
              <a:spcAft>
                <a:spcPts val="0"/>
              </a:spcAft>
              <a:buClr>
                <a:schemeClr val="lt1"/>
              </a:buClr>
              <a:buSzPts val="5000"/>
              <a:buNone/>
              <a:defRPr b="1" sz="5000">
                <a:solidFill>
                  <a:schemeClr val="lt1"/>
                </a:solidFill>
              </a:defRPr>
            </a:lvl5pPr>
            <a:lvl6pPr lvl="5" algn="ctr">
              <a:spcBef>
                <a:spcPts val="0"/>
              </a:spcBef>
              <a:spcAft>
                <a:spcPts val="0"/>
              </a:spcAft>
              <a:buClr>
                <a:schemeClr val="lt1"/>
              </a:buClr>
              <a:buSzPts val="5000"/>
              <a:buNone/>
              <a:defRPr b="1" sz="5000">
                <a:solidFill>
                  <a:schemeClr val="lt1"/>
                </a:solidFill>
              </a:defRPr>
            </a:lvl6pPr>
            <a:lvl7pPr lvl="6" algn="ctr">
              <a:spcBef>
                <a:spcPts val="0"/>
              </a:spcBef>
              <a:spcAft>
                <a:spcPts val="0"/>
              </a:spcAft>
              <a:buClr>
                <a:schemeClr val="lt1"/>
              </a:buClr>
              <a:buSzPts val="5000"/>
              <a:buNone/>
              <a:defRPr b="1" sz="5000">
                <a:solidFill>
                  <a:schemeClr val="lt1"/>
                </a:solidFill>
              </a:defRPr>
            </a:lvl7pPr>
            <a:lvl8pPr lvl="7" algn="ctr">
              <a:spcBef>
                <a:spcPts val="0"/>
              </a:spcBef>
              <a:spcAft>
                <a:spcPts val="0"/>
              </a:spcAft>
              <a:buClr>
                <a:schemeClr val="lt1"/>
              </a:buClr>
              <a:buSzPts val="5000"/>
              <a:buNone/>
              <a:defRPr b="1" sz="5000">
                <a:solidFill>
                  <a:schemeClr val="lt1"/>
                </a:solidFill>
              </a:defRPr>
            </a:lvl8pPr>
            <a:lvl9pPr lvl="8" algn="ctr">
              <a:spcBef>
                <a:spcPts val="0"/>
              </a:spcBef>
              <a:spcAft>
                <a:spcPts val="0"/>
              </a:spcAft>
              <a:buClr>
                <a:schemeClr val="lt1"/>
              </a:buClr>
              <a:buSzPts val="5000"/>
              <a:buNone/>
              <a:defRPr b="1" sz="5000">
                <a:solidFill>
                  <a:schemeClr val="lt1"/>
                </a:solidFill>
              </a:defRPr>
            </a:lvl9pPr>
          </a:lstStyle>
          <a:p>
            <a:r>
              <a:t>xx%</a:t>
            </a:r>
          </a:p>
        </p:txBody>
      </p:sp>
      <p:sp>
        <p:nvSpPr>
          <p:cNvPr id="3489" name="Google Shape;3489;p419"/>
          <p:cNvSpPr txBox="1"/>
          <p:nvPr>
            <p:ph idx="4" type="subTitle"/>
          </p:nvPr>
        </p:nvSpPr>
        <p:spPr>
          <a:xfrm>
            <a:off x="713250" y="4139179"/>
            <a:ext cx="7717500" cy="36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3490" name="Google Shape;3490;p419"/>
          <p:cNvSpPr txBox="1"/>
          <p:nvPr>
            <p:ph hasCustomPrompt="1" idx="5" type="title"/>
          </p:nvPr>
        </p:nvSpPr>
        <p:spPr>
          <a:xfrm>
            <a:off x="713227" y="3514371"/>
            <a:ext cx="77175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5000"/>
              <a:buNone/>
              <a:defRPr b="1" sz="5000">
                <a:solidFill>
                  <a:schemeClr val="lt1"/>
                </a:solidFill>
              </a:defRPr>
            </a:lvl1pPr>
            <a:lvl2pPr lvl="1" algn="ctr">
              <a:spcBef>
                <a:spcPts val="0"/>
              </a:spcBef>
              <a:spcAft>
                <a:spcPts val="0"/>
              </a:spcAft>
              <a:buClr>
                <a:schemeClr val="lt1"/>
              </a:buClr>
              <a:buSzPts val="5000"/>
              <a:buNone/>
              <a:defRPr b="1" sz="5000">
                <a:solidFill>
                  <a:schemeClr val="lt1"/>
                </a:solidFill>
              </a:defRPr>
            </a:lvl2pPr>
            <a:lvl3pPr lvl="2" algn="ctr">
              <a:spcBef>
                <a:spcPts val="0"/>
              </a:spcBef>
              <a:spcAft>
                <a:spcPts val="0"/>
              </a:spcAft>
              <a:buClr>
                <a:schemeClr val="lt1"/>
              </a:buClr>
              <a:buSzPts val="5000"/>
              <a:buNone/>
              <a:defRPr b="1" sz="5000">
                <a:solidFill>
                  <a:schemeClr val="lt1"/>
                </a:solidFill>
              </a:defRPr>
            </a:lvl3pPr>
            <a:lvl4pPr lvl="3" algn="ctr">
              <a:spcBef>
                <a:spcPts val="0"/>
              </a:spcBef>
              <a:spcAft>
                <a:spcPts val="0"/>
              </a:spcAft>
              <a:buClr>
                <a:schemeClr val="lt1"/>
              </a:buClr>
              <a:buSzPts val="5000"/>
              <a:buNone/>
              <a:defRPr b="1" sz="5000">
                <a:solidFill>
                  <a:schemeClr val="lt1"/>
                </a:solidFill>
              </a:defRPr>
            </a:lvl4pPr>
            <a:lvl5pPr lvl="4" algn="ctr">
              <a:spcBef>
                <a:spcPts val="0"/>
              </a:spcBef>
              <a:spcAft>
                <a:spcPts val="0"/>
              </a:spcAft>
              <a:buClr>
                <a:schemeClr val="lt1"/>
              </a:buClr>
              <a:buSzPts val="5000"/>
              <a:buNone/>
              <a:defRPr b="1" sz="5000">
                <a:solidFill>
                  <a:schemeClr val="lt1"/>
                </a:solidFill>
              </a:defRPr>
            </a:lvl5pPr>
            <a:lvl6pPr lvl="5" algn="ctr">
              <a:spcBef>
                <a:spcPts val="0"/>
              </a:spcBef>
              <a:spcAft>
                <a:spcPts val="0"/>
              </a:spcAft>
              <a:buClr>
                <a:schemeClr val="lt1"/>
              </a:buClr>
              <a:buSzPts val="5000"/>
              <a:buNone/>
              <a:defRPr b="1" sz="5000">
                <a:solidFill>
                  <a:schemeClr val="lt1"/>
                </a:solidFill>
              </a:defRPr>
            </a:lvl6pPr>
            <a:lvl7pPr lvl="6" algn="ctr">
              <a:spcBef>
                <a:spcPts val="0"/>
              </a:spcBef>
              <a:spcAft>
                <a:spcPts val="0"/>
              </a:spcAft>
              <a:buClr>
                <a:schemeClr val="lt1"/>
              </a:buClr>
              <a:buSzPts val="5000"/>
              <a:buNone/>
              <a:defRPr b="1" sz="5000">
                <a:solidFill>
                  <a:schemeClr val="lt1"/>
                </a:solidFill>
              </a:defRPr>
            </a:lvl7pPr>
            <a:lvl8pPr lvl="7" algn="ctr">
              <a:spcBef>
                <a:spcPts val="0"/>
              </a:spcBef>
              <a:spcAft>
                <a:spcPts val="0"/>
              </a:spcAft>
              <a:buClr>
                <a:schemeClr val="lt1"/>
              </a:buClr>
              <a:buSzPts val="5000"/>
              <a:buNone/>
              <a:defRPr b="1" sz="5000">
                <a:solidFill>
                  <a:schemeClr val="lt1"/>
                </a:solidFill>
              </a:defRPr>
            </a:lvl8pPr>
            <a:lvl9pPr lvl="8" algn="ctr">
              <a:spcBef>
                <a:spcPts val="0"/>
              </a:spcBef>
              <a:spcAft>
                <a:spcPts val="0"/>
              </a:spcAft>
              <a:buClr>
                <a:schemeClr val="lt1"/>
              </a:buClr>
              <a:buSzPts val="5000"/>
              <a:buNone/>
              <a:defRPr b="1" sz="5000">
                <a:solidFill>
                  <a:schemeClr val="lt1"/>
                </a:solidFill>
              </a:defRPr>
            </a:lvl9pPr>
          </a:lstStyle>
          <a:p>
            <a:r>
              <a:t>xx%</a:t>
            </a:r>
          </a:p>
        </p:txBody>
      </p:sp>
      <p:sp>
        <p:nvSpPr>
          <p:cNvPr id="3491" name="Google Shape;3491;p419"/>
          <p:cNvSpPr/>
          <p:nvPr/>
        </p:nvSpPr>
        <p:spPr>
          <a:xfrm rot="10800000">
            <a:off x="5913650" y="-411375"/>
            <a:ext cx="5264100" cy="2697600"/>
          </a:xfrm>
          <a:prstGeom prst="triangle">
            <a:avLst>
              <a:gd fmla="val 50000" name="adj"/>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2" name="Google Shape;3492;p419"/>
          <p:cNvSpPr/>
          <p:nvPr/>
        </p:nvSpPr>
        <p:spPr>
          <a:xfrm>
            <a:off x="-5191825" y="2310500"/>
            <a:ext cx="7403100" cy="3794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3" name="Google Shape;3493;p419"/>
          <p:cNvSpPr/>
          <p:nvPr/>
        </p:nvSpPr>
        <p:spPr>
          <a:xfrm flipH="1">
            <a:off x="-924100" y="3997950"/>
            <a:ext cx="3329700" cy="1561800"/>
          </a:xfrm>
          <a:prstGeom prst="triangle">
            <a:avLst>
              <a:gd fmla="val 50000" name="adj"/>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4" name="Google Shape;3494;p4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34">
    <p:spTree>
      <p:nvGrpSpPr>
        <p:cNvPr id="3495" name="Shape 3495"/>
        <p:cNvGrpSpPr/>
        <p:nvPr/>
      </p:nvGrpSpPr>
      <p:grpSpPr>
        <a:xfrm>
          <a:off x="0" y="0"/>
          <a:ext cx="0" cy="0"/>
          <a:chOff x="0" y="0"/>
          <a:chExt cx="0" cy="0"/>
        </a:xfrm>
      </p:grpSpPr>
      <p:sp>
        <p:nvSpPr>
          <p:cNvPr id="3496" name="Google Shape;3496;p420"/>
          <p:cNvSpPr txBox="1"/>
          <p:nvPr>
            <p:ph type="title"/>
          </p:nvPr>
        </p:nvSpPr>
        <p:spPr>
          <a:xfrm>
            <a:off x="716550"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497" name="Google Shape;3497;p420"/>
          <p:cNvSpPr/>
          <p:nvPr/>
        </p:nvSpPr>
        <p:spPr>
          <a:xfrm>
            <a:off x="-1681400"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98" name="Google Shape;3498;p420"/>
          <p:cNvSpPr/>
          <p:nvPr/>
        </p:nvSpPr>
        <p:spPr>
          <a:xfrm rot="10800000">
            <a:off x="6494725" y="-11822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99" name="Google Shape;3499;p420"/>
          <p:cNvSpPr/>
          <p:nvPr/>
        </p:nvSpPr>
        <p:spPr>
          <a:xfrm rot="10800000">
            <a:off x="54547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420"/>
          <p:cNvSpPr txBox="1"/>
          <p:nvPr>
            <p:ph idx="2" type="title"/>
          </p:nvPr>
        </p:nvSpPr>
        <p:spPr>
          <a:xfrm>
            <a:off x="928050" y="3565775"/>
            <a:ext cx="15096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501" name="Google Shape;3501;p420"/>
          <p:cNvSpPr txBox="1"/>
          <p:nvPr>
            <p:ph idx="1" type="subTitle"/>
          </p:nvPr>
        </p:nvSpPr>
        <p:spPr>
          <a:xfrm>
            <a:off x="758850" y="3950490"/>
            <a:ext cx="1848000" cy="390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502" name="Google Shape;3502;p420"/>
          <p:cNvSpPr txBox="1"/>
          <p:nvPr>
            <p:ph idx="3" type="title"/>
          </p:nvPr>
        </p:nvSpPr>
        <p:spPr>
          <a:xfrm>
            <a:off x="6686827" y="3565775"/>
            <a:ext cx="15096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503" name="Google Shape;3503;p420"/>
          <p:cNvSpPr txBox="1"/>
          <p:nvPr>
            <p:ph idx="4" type="subTitle"/>
          </p:nvPr>
        </p:nvSpPr>
        <p:spPr>
          <a:xfrm>
            <a:off x="6517622" y="3950490"/>
            <a:ext cx="1848000" cy="390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504" name="Google Shape;3504;p420"/>
          <p:cNvSpPr txBox="1"/>
          <p:nvPr>
            <p:ph idx="5" type="title"/>
          </p:nvPr>
        </p:nvSpPr>
        <p:spPr>
          <a:xfrm>
            <a:off x="3815126" y="3565775"/>
            <a:ext cx="15096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505" name="Google Shape;3505;p420"/>
          <p:cNvSpPr txBox="1"/>
          <p:nvPr>
            <p:ph idx="6" type="subTitle"/>
          </p:nvPr>
        </p:nvSpPr>
        <p:spPr>
          <a:xfrm>
            <a:off x="3645921" y="3950490"/>
            <a:ext cx="1848000" cy="390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506" name="Google Shape;3506;p420"/>
          <p:cNvSpPr txBox="1"/>
          <p:nvPr>
            <p:ph hasCustomPrompt="1" idx="7" type="title"/>
          </p:nvPr>
        </p:nvSpPr>
        <p:spPr>
          <a:xfrm>
            <a:off x="4006513" y="2497875"/>
            <a:ext cx="1131000" cy="390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2500"/>
              <a:buNone/>
              <a:defRPr b="1" sz="2500">
                <a:solidFill>
                  <a:schemeClr val="dk1"/>
                </a:solidFill>
              </a:defRPr>
            </a:lvl1pPr>
            <a:lvl2pPr lvl="1" algn="ctr">
              <a:spcBef>
                <a:spcPts val="0"/>
              </a:spcBef>
              <a:spcAft>
                <a:spcPts val="0"/>
              </a:spcAft>
              <a:buClr>
                <a:schemeClr val="dk1"/>
              </a:buClr>
              <a:buSzPts val="2500"/>
              <a:buNone/>
              <a:defRPr b="1" sz="2500">
                <a:solidFill>
                  <a:schemeClr val="dk1"/>
                </a:solidFill>
              </a:defRPr>
            </a:lvl2pPr>
            <a:lvl3pPr lvl="2" algn="ctr">
              <a:spcBef>
                <a:spcPts val="0"/>
              </a:spcBef>
              <a:spcAft>
                <a:spcPts val="0"/>
              </a:spcAft>
              <a:buClr>
                <a:schemeClr val="dk1"/>
              </a:buClr>
              <a:buSzPts val="2500"/>
              <a:buNone/>
              <a:defRPr b="1" sz="2500">
                <a:solidFill>
                  <a:schemeClr val="dk1"/>
                </a:solidFill>
              </a:defRPr>
            </a:lvl3pPr>
            <a:lvl4pPr lvl="3" algn="ctr">
              <a:spcBef>
                <a:spcPts val="0"/>
              </a:spcBef>
              <a:spcAft>
                <a:spcPts val="0"/>
              </a:spcAft>
              <a:buClr>
                <a:schemeClr val="dk1"/>
              </a:buClr>
              <a:buSzPts val="2500"/>
              <a:buNone/>
              <a:defRPr b="1" sz="2500">
                <a:solidFill>
                  <a:schemeClr val="dk1"/>
                </a:solidFill>
              </a:defRPr>
            </a:lvl4pPr>
            <a:lvl5pPr lvl="4" algn="ctr">
              <a:spcBef>
                <a:spcPts val="0"/>
              </a:spcBef>
              <a:spcAft>
                <a:spcPts val="0"/>
              </a:spcAft>
              <a:buClr>
                <a:schemeClr val="dk1"/>
              </a:buClr>
              <a:buSzPts val="2500"/>
              <a:buNone/>
              <a:defRPr b="1" sz="2500">
                <a:solidFill>
                  <a:schemeClr val="dk1"/>
                </a:solidFill>
              </a:defRPr>
            </a:lvl5pPr>
            <a:lvl6pPr lvl="5" algn="ctr">
              <a:spcBef>
                <a:spcPts val="0"/>
              </a:spcBef>
              <a:spcAft>
                <a:spcPts val="0"/>
              </a:spcAft>
              <a:buClr>
                <a:schemeClr val="dk1"/>
              </a:buClr>
              <a:buSzPts val="2500"/>
              <a:buNone/>
              <a:defRPr b="1" sz="2500">
                <a:solidFill>
                  <a:schemeClr val="dk1"/>
                </a:solidFill>
              </a:defRPr>
            </a:lvl6pPr>
            <a:lvl7pPr lvl="6" algn="ctr">
              <a:spcBef>
                <a:spcPts val="0"/>
              </a:spcBef>
              <a:spcAft>
                <a:spcPts val="0"/>
              </a:spcAft>
              <a:buClr>
                <a:schemeClr val="dk1"/>
              </a:buClr>
              <a:buSzPts val="2500"/>
              <a:buNone/>
              <a:defRPr b="1" sz="2500">
                <a:solidFill>
                  <a:schemeClr val="dk1"/>
                </a:solidFill>
              </a:defRPr>
            </a:lvl7pPr>
            <a:lvl8pPr lvl="7" algn="ctr">
              <a:spcBef>
                <a:spcPts val="0"/>
              </a:spcBef>
              <a:spcAft>
                <a:spcPts val="0"/>
              </a:spcAft>
              <a:buClr>
                <a:schemeClr val="dk1"/>
              </a:buClr>
              <a:buSzPts val="2500"/>
              <a:buNone/>
              <a:defRPr b="1" sz="2500">
                <a:solidFill>
                  <a:schemeClr val="dk1"/>
                </a:solidFill>
              </a:defRPr>
            </a:lvl8pPr>
            <a:lvl9pPr lvl="8" algn="ctr">
              <a:spcBef>
                <a:spcPts val="0"/>
              </a:spcBef>
              <a:spcAft>
                <a:spcPts val="0"/>
              </a:spcAft>
              <a:buClr>
                <a:schemeClr val="dk1"/>
              </a:buClr>
              <a:buSzPts val="2500"/>
              <a:buNone/>
              <a:defRPr b="1" sz="2500">
                <a:solidFill>
                  <a:schemeClr val="dk1"/>
                </a:solidFill>
              </a:defRPr>
            </a:lvl9pPr>
          </a:lstStyle>
          <a:p>
            <a:r>
              <a:t>xx%</a:t>
            </a:r>
          </a:p>
        </p:txBody>
      </p:sp>
      <p:sp>
        <p:nvSpPr>
          <p:cNvPr id="3507" name="Google Shape;3507;p420"/>
          <p:cNvSpPr txBox="1"/>
          <p:nvPr>
            <p:ph hasCustomPrompt="1" idx="8" type="title"/>
          </p:nvPr>
        </p:nvSpPr>
        <p:spPr>
          <a:xfrm>
            <a:off x="1117350" y="2497873"/>
            <a:ext cx="1131000" cy="390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2500"/>
              <a:buNone/>
              <a:defRPr b="1" sz="2500">
                <a:solidFill>
                  <a:schemeClr val="dk1"/>
                </a:solidFill>
              </a:defRPr>
            </a:lvl1pPr>
            <a:lvl2pPr lvl="1" algn="ctr">
              <a:spcBef>
                <a:spcPts val="0"/>
              </a:spcBef>
              <a:spcAft>
                <a:spcPts val="0"/>
              </a:spcAft>
              <a:buClr>
                <a:schemeClr val="dk1"/>
              </a:buClr>
              <a:buSzPts val="2500"/>
              <a:buNone/>
              <a:defRPr b="1" sz="2500">
                <a:solidFill>
                  <a:schemeClr val="dk1"/>
                </a:solidFill>
              </a:defRPr>
            </a:lvl2pPr>
            <a:lvl3pPr lvl="2" algn="ctr">
              <a:spcBef>
                <a:spcPts val="0"/>
              </a:spcBef>
              <a:spcAft>
                <a:spcPts val="0"/>
              </a:spcAft>
              <a:buClr>
                <a:schemeClr val="dk1"/>
              </a:buClr>
              <a:buSzPts val="2500"/>
              <a:buNone/>
              <a:defRPr b="1" sz="2500">
                <a:solidFill>
                  <a:schemeClr val="dk1"/>
                </a:solidFill>
              </a:defRPr>
            </a:lvl3pPr>
            <a:lvl4pPr lvl="3" algn="ctr">
              <a:spcBef>
                <a:spcPts val="0"/>
              </a:spcBef>
              <a:spcAft>
                <a:spcPts val="0"/>
              </a:spcAft>
              <a:buClr>
                <a:schemeClr val="dk1"/>
              </a:buClr>
              <a:buSzPts val="2500"/>
              <a:buNone/>
              <a:defRPr b="1" sz="2500">
                <a:solidFill>
                  <a:schemeClr val="dk1"/>
                </a:solidFill>
              </a:defRPr>
            </a:lvl4pPr>
            <a:lvl5pPr lvl="4" algn="ctr">
              <a:spcBef>
                <a:spcPts val="0"/>
              </a:spcBef>
              <a:spcAft>
                <a:spcPts val="0"/>
              </a:spcAft>
              <a:buClr>
                <a:schemeClr val="dk1"/>
              </a:buClr>
              <a:buSzPts val="2500"/>
              <a:buNone/>
              <a:defRPr b="1" sz="2500">
                <a:solidFill>
                  <a:schemeClr val="dk1"/>
                </a:solidFill>
              </a:defRPr>
            </a:lvl5pPr>
            <a:lvl6pPr lvl="5" algn="ctr">
              <a:spcBef>
                <a:spcPts val="0"/>
              </a:spcBef>
              <a:spcAft>
                <a:spcPts val="0"/>
              </a:spcAft>
              <a:buClr>
                <a:schemeClr val="dk1"/>
              </a:buClr>
              <a:buSzPts val="2500"/>
              <a:buNone/>
              <a:defRPr b="1" sz="2500">
                <a:solidFill>
                  <a:schemeClr val="dk1"/>
                </a:solidFill>
              </a:defRPr>
            </a:lvl6pPr>
            <a:lvl7pPr lvl="6" algn="ctr">
              <a:spcBef>
                <a:spcPts val="0"/>
              </a:spcBef>
              <a:spcAft>
                <a:spcPts val="0"/>
              </a:spcAft>
              <a:buClr>
                <a:schemeClr val="dk1"/>
              </a:buClr>
              <a:buSzPts val="2500"/>
              <a:buNone/>
              <a:defRPr b="1" sz="2500">
                <a:solidFill>
                  <a:schemeClr val="dk1"/>
                </a:solidFill>
              </a:defRPr>
            </a:lvl7pPr>
            <a:lvl8pPr lvl="7" algn="ctr">
              <a:spcBef>
                <a:spcPts val="0"/>
              </a:spcBef>
              <a:spcAft>
                <a:spcPts val="0"/>
              </a:spcAft>
              <a:buClr>
                <a:schemeClr val="dk1"/>
              </a:buClr>
              <a:buSzPts val="2500"/>
              <a:buNone/>
              <a:defRPr b="1" sz="2500">
                <a:solidFill>
                  <a:schemeClr val="dk1"/>
                </a:solidFill>
              </a:defRPr>
            </a:lvl8pPr>
            <a:lvl9pPr lvl="8" algn="ctr">
              <a:spcBef>
                <a:spcPts val="0"/>
              </a:spcBef>
              <a:spcAft>
                <a:spcPts val="0"/>
              </a:spcAft>
              <a:buClr>
                <a:schemeClr val="dk1"/>
              </a:buClr>
              <a:buSzPts val="2500"/>
              <a:buNone/>
              <a:defRPr b="1" sz="2500">
                <a:solidFill>
                  <a:schemeClr val="dk1"/>
                </a:solidFill>
              </a:defRPr>
            </a:lvl9pPr>
          </a:lstStyle>
          <a:p>
            <a:r>
              <a:t>xx%</a:t>
            </a:r>
          </a:p>
        </p:txBody>
      </p:sp>
      <p:sp>
        <p:nvSpPr>
          <p:cNvPr id="3508" name="Google Shape;3508;p420"/>
          <p:cNvSpPr txBox="1"/>
          <p:nvPr>
            <p:ph hasCustomPrompt="1" idx="9" type="title"/>
          </p:nvPr>
        </p:nvSpPr>
        <p:spPr>
          <a:xfrm>
            <a:off x="6876113" y="2497873"/>
            <a:ext cx="1131000" cy="390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2500"/>
              <a:buNone/>
              <a:defRPr b="1" sz="2500">
                <a:solidFill>
                  <a:schemeClr val="dk1"/>
                </a:solidFill>
              </a:defRPr>
            </a:lvl1pPr>
            <a:lvl2pPr lvl="1" algn="ctr">
              <a:spcBef>
                <a:spcPts val="0"/>
              </a:spcBef>
              <a:spcAft>
                <a:spcPts val="0"/>
              </a:spcAft>
              <a:buClr>
                <a:schemeClr val="dk1"/>
              </a:buClr>
              <a:buSzPts val="2500"/>
              <a:buNone/>
              <a:defRPr b="1" sz="2500">
                <a:solidFill>
                  <a:schemeClr val="dk1"/>
                </a:solidFill>
              </a:defRPr>
            </a:lvl2pPr>
            <a:lvl3pPr lvl="2" algn="ctr">
              <a:spcBef>
                <a:spcPts val="0"/>
              </a:spcBef>
              <a:spcAft>
                <a:spcPts val="0"/>
              </a:spcAft>
              <a:buClr>
                <a:schemeClr val="dk1"/>
              </a:buClr>
              <a:buSzPts val="2500"/>
              <a:buNone/>
              <a:defRPr b="1" sz="2500">
                <a:solidFill>
                  <a:schemeClr val="dk1"/>
                </a:solidFill>
              </a:defRPr>
            </a:lvl3pPr>
            <a:lvl4pPr lvl="3" algn="ctr">
              <a:spcBef>
                <a:spcPts val="0"/>
              </a:spcBef>
              <a:spcAft>
                <a:spcPts val="0"/>
              </a:spcAft>
              <a:buClr>
                <a:schemeClr val="dk1"/>
              </a:buClr>
              <a:buSzPts val="2500"/>
              <a:buNone/>
              <a:defRPr b="1" sz="2500">
                <a:solidFill>
                  <a:schemeClr val="dk1"/>
                </a:solidFill>
              </a:defRPr>
            </a:lvl4pPr>
            <a:lvl5pPr lvl="4" algn="ctr">
              <a:spcBef>
                <a:spcPts val="0"/>
              </a:spcBef>
              <a:spcAft>
                <a:spcPts val="0"/>
              </a:spcAft>
              <a:buClr>
                <a:schemeClr val="dk1"/>
              </a:buClr>
              <a:buSzPts val="2500"/>
              <a:buNone/>
              <a:defRPr b="1" sz="2500">
                <a:solidFill>
                  <a:schemeClr val="dk1"/>
                </a:solidFill>
              </a:defRPr>
            </a:lvl5pPr>
            <a:lvl6pPr lvl="5" algn="ctr">
              <a:spcBef>
                <a:spcPts val="0"/>
              </a:spcBef>
              <a:spcAft>
                <a:spcPts val="0"/>
              </a:spcAft>
              <a:buClr>
                <a:schemeClr val="dk1"/>
              </a:buClr>
              <a:buSzPts val="2500"/>
              <a:buNone/>
              <a:defRPr b="1" sz="2500">
                <a:solidFill>
                  <a:schemeClr val="dk1"/>
                </a:solidFill>
              </a:defRPr>
            </a:lvl6pPr>
            <a:lvl7pPr lvl="6" algn="ctr">
              <a:spcBef>
                <a:spcPts val="0"/>
              </a:spcBef>
              <a:spcAft>
                <a:spcPts val="0"/>
              </a:spcAft>
              <a:buClr>
                <a:schemeClr val="dk1"/>
              </a:buClr>
              <a:buSzPts val="2500"/>
              <a:buNone/>
              <a:defRPr b="1" sz="2500">
                <a:solidFill>
                  <a:schemeClr val="dk1"/>
                </a:solidFill>
              </a:defRPr>
            </a:lvl7pPr>
            <a:lvl8pPr lvl="7" algn="ctr">
              <a:spcBef>
                <a:spcPts val="0"/>
              </a:spcBef>
              <a:spcAft>
                <a:spcPts val="0"/>
              </a:spcAft>
              <a:buClr>
                <a:schemeClr val="dk1"/>
              </a:buClr>
              <a:buSzPts val="2500"/>
              <a:buNone/>
              <a:defRPr b="1" sz="2500">
                <a:solidFill>
                  <a:schemeClr val="dk1"/>
                </a:solidFill>
              </a:defRPr>
            </a:lvl8pPr>
            <a:lvl9pPr lvl="8" algn="ctr">
              <a:spcBef>
                <a:spcPts val="0"/>
              </a:spcBef>
              <a:spcAft>
                <a:spcPts val="0"/>
              </a:spcAft>
              <a:buClr>
                <a:schemeClr val="dk1"/>
              </a:buClr>
              <a:buSzPts val="2500"/>
              <a:buNone/>
              <a:defRPr b="1" sz="2500">
                <a:solidFill>
                  <a:schemeClr val="dk1"/>
                </a:solidFill>
              </a:defRPr>
            </a:lvl9pPr>
          </a:lstStyle>
          <a:p>
            <a:r>
              <a:t>xx%</a:t>
            </a:r>
          </a:p>
        </p:txBody>
      </p:sp>
      <p:sp>
        <p:nvSpPr>
          <p:cNvPr id="3509" name="Google Shape;3509;p4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bg>
      <p:bgPr>
        <a:solidFill>
          <a:schemeClr val="accent5"/>
        </a:solidFill>
      </p:bgPr>
    </p:bg>
    <p:spTree>
      <p:nvGrpSpPr>
        <p:cNvPr id="3510" name="Shape 3510"/>
        <p:cNvGrpSpPr/>
        <p:nvPr/>
      </p:nvGrpSpPr>
      <p:grpSpPr>
        <a:xfrm>
          <a:off x="0" y="0"/>
          <a:ext cx="0" cy="0"/>
          <a:chOff x="0" y="0"/>
          <a:chExt cx="0" cy="0"/>
        </a:xfrm>
      </p:grpSpPr>
      <p:sp>
        <p:nvSpPr>
          <p:cNvPr id="3511" name="Google Shape;3511;p421"/>
          <p:cNvSpPr/>
          <p:nvPr/>
        </p:nvSpPr>
        <p:spPr>
          <a:xfrm>
            <a:off x="-50" y="5600"/>
            <a:ext cx="9144000" cy="5143500"/>
          </a:xfrm>
          <a:prstGeom prst="rect">
            <a:avLst/>
          </a:prstGeom>
          <a:solidFill>
            <a:schemeClr val="lt1">
              <a:alpha val="235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421"/>
          <p:cNvSpPr/>
          <p:nvPr/>
        </p:nvSpPr>
        <p:spPr>
          <a:xfrm>
            <a:off x="-75550" y="463300"/>
            <a:ext cx="4886400" cy="1051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421"/>
          <p:cNvSpPr/>
          <p:nvPr/>
        </p:nvSpPr>
        <p:spPr>
          <a:xfrm rot="10800000">
            <a:off x="6530450" y="-61437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14" name="Google Shape;3514;p421"/>
          <p:cNvSpPr/>
          <p:nvPr/>
        </p:nvSpPr>
        <p:spPr>
          <a:xfrm rot="10800000">
            <a:off x="6749525" y="-709625"/>
            <a:ext cx="3405900" cy="330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15" name="Google Shape;3515;p421"/>
          <p:cNvSpPr txBox="1"/>
          <p:nvPr>
            <p:ph type="title"/>
          </p:nvPr>
        </p:nvSpPr>
        <p:spPr>
          <a:xfrm>
            <a:off x="713225" y="530725"/>
            <a:ext cx="3858900" cy="842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25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3516" name="Google Shape;3516;p4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8">
    <p:bg>
      <p:bgPr>
        <a:solidFill>
          <a:schemeClr val="dk1"/>
        </a:solidFill>
      </p:bgPr>
    </p:bg>
    <p:spTree>
      <p:nvGrpSpPr>
        <p:cNvPr id="3517" name="Shape 3517"/>
        <p:cNvGrpSpPr/>
        <p:nvPr/>
      </p:nvGrpSpPr>
      <p:grpSpPr>
        <a:xfrm>
          <a:off x="0" y="0"/>
          <a:ext cx="0" cy="0"/>
          <a:chOff x="0" y="0"/>
          <a:chExt cx="0" cy="0"/>
        </a:xfrm>
      </p:grpSpPr>
      <p:sp>
        <p:nvSpPr>
          <p:cNvPr id="3518" name="Google Shape;3518;p422"/>
          <p:cNvSpPr/>
          <p:nvPr/>
        </p:nvSpPr>
        <p:spPr>
          <a:xfrm>
            <a:off x="4165600" y="2820426"/>
            <a:ext cx="8077200" cy="3875700"/>
          </a:xfrm>
          <a:prstGeom prst="triangle">
            <a:avLst>
              <a:gd fmla="val 50000" name="adj"/>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idact Gothic"/>
              <a:ea typeface="Didact Gothic"/>
              <a:cs typeface="Didact Gothic"/>
              <a:sym typeface="Didact Gothic"/>
            </a:endParaRPr>
          </a:p>
        </p:txBody>
      </p:sp>
      <p:sp>
        <p:nvSpPr>
          <p:cNvPr id="3519" name="Google Shape;3519;p422"/>
          <p:cNvSpPr/>
          <p:nvPr/>
        </p:nvSpPr>
        <p:spPr>
          <a:xfrm rot="10800000">
            <a:off x="-1006525" y="-294700"/>
            <a:ext cx="4029300" cy="19335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0" name="Google Shape;3520;p422"/>
          <p:cNvSpPr txBox="1"/>
          <p:nvPr>
            <p:ph type="title"/>
          </p:nvPr>
        </p:nvSpPr>
        <p:spPr>
          <a:xfrm>
            <a:off x="713250" y="672738"/>
            <a:ext cx="7717500" cy="1296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2700"/>
              <a:buNone/>
              <a:defRPr b="1" sz="8000">
                <a:solidFill>
                  <a:schemeClr val="accent5"/>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3521" name="Google Shape;3521;p422"/>
          <p:cNvSpPr txBox="1"/>
          <p:nvPr>
            <p:ph idx="1" type="body"/>
          </p:nvPr>
        </p:nvSpPr>
        <p:spPr>
          <a:xfrm>
            <a:off x="3068250" y="2129523"/>
            <a:ext cx="3007500" cy="690900"/>
          </a:xfrm>
          <a:prstGeom prst="rect">
            <a:avLst/>
          </a:prstGeom>
        </p:spPr>
        <p:txBody>
          <a:bodyPr anchorCtr="0" anchor="t" bIns="91425" lIns="91425" spcFirstLastPara="1" rIns="91425" wrap="square" tIns="91425">
            <a:noAutofit/>
          </a:bodyPr>
          <a:lstStyle>
            <a:lvl1pPr indent="-317500" lvl="0" marL="457200" algn="ctr">
              <a:lnSpc>
                <a:spcPct val="100000"/>
              </a:lnSpc>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indent="-317500" lvl="2" marL="13716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indent="-317500" lvl="3" marL="18288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indent="-317500" lvl="4" marL="22860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indent="-317500" lvl="5" marL="27432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indent="-317500" lvl="6" marL="32004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indent="-317500" lvl="7" marL="36576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indent="-317500" lvl="8" marL="4114800">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p:txBody>
      </p:sp>
      <p:sp>
        <p:nvSpPr>
          <p:cNvPr id="3522" name="Google Shape;3522;p422"/>
          <p:cNvSpPr txBox="1"/>
          <p:nvPr/>
        </p:nvSpPr>
        <p:spPr>
          <a:xfrm>
            <a:off x="2483550" y="3392650"/>
            <a:ext cx="4176900" cy="690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100">
                <a:solidFill>
                  <a:schemeClr val="lt1"/>
                </a:solidFill>
                <a:latin typeface="Didact Gothic"/>
                <a:ea typeface="Didact Gothic"/>
                <a:cs typeface="Didact Gothic"/>
                <a:sym typeface="Didact Gothic"/>
              </a:rPr>
              <a:t>CREDITS: This presentation template was created by </a:t>
            </a:r>
            <a:r>
              <a:rPr b="1" lang="en" sz="1100">
                <a:solidFill>
                  <a:schemeClr val="lt1"/>
                </a:solidFill>
                <a:uFill>
                  <a:noFill/>
                </a:uFill>
                <a:latin typeface="Didact Gothic"/>
                <a:ea typeface="Didact Gothic"/>
                <a:cs typeface="Didact Gothic"/>
                <a:sym typeface="Didact Gothic"/>
                <a:hlinkClick r:id="rId2">
                  <a:extLst>
                    <a:ext uri="{A12FA001-AC4F-418D-AE19-62706E023703}">
                      <ahyp:hlinkClr val="tx"/>
                    </a:ext>
                  </a:extLst>
                </a:hlinkClick>
              </a:rPr>
              <a:t>Slidesgo</a:t>
            </a:r>
            <a:r>
              <a:rPr lang="en" sz="1100">
                <a:solidFill>
                  <a:schemeClr val="lt1"/>
                </a:solidFill>
                <a:latin typeface="Didact Gothic"/>
                <a:ea typeface="Didact Gothic"/>
                <a:cs typeface="Didact Gothic"/>
                <a:sym typeface="Didact Gothic"/>
              </a:rPr>
              <a:t>, including icons by </a:t>
            </a:r>
            <a:r>
              <a:rPr b="1" lang="en" sz="1100">
                <a:solidFill>
                  <a:schemeClr val="lt1"/>
                </a:solidFill>
                <a:uFill>
                  <a:noFill/>
                </a:uFill>
                <a:latin typeface="Didact Gothic"/>
                <a:ea typeface="Didact Gothic"/>
                <a:cs typeface="Didact Gothic"/>
                <a:sym typeface="Didact Gothic"/>
                <a:hlinkClick r:id="rId3">
                  <a:extLst>
                    <a:ext uri="{A12FA001-AC4F-418D-AE19-62706E023703}">
                      <ahyp:hlinkClr val="tx"/>
                    </a:ext>
                  </a:extLst>
                </a:hlinkClick>
              </a:rPr>
              <a:t>Flaticon</a:t>
            </a:r>
            <a:r>
              <a:rPr lang="en" sz="1100">
                <a:solidFill>
                  <a:schemeClr val="lt1"/>
                </a:solidFill>
                <a:latin typeface="Didact Gothic"/>
                <a:ea typeface="Didact Gothic"/>
                <a:cs typeface="Didact Gothic"/>
                <a:sym typeface="Didact Gothic"/>
              </a:rPr>
              <a:t>, infographics &amp; images by </a:t>
            </a:r>
            <a:r>
              <a:rPr b="1" lang="en" sz="1100">
                <a:solidFill>
                  <a:schemeClr val="lt1"/>
                </a:solidFill>
                <a:uFill>
                  <a:noFill/>
                </a:uFill>
                <a:latin typeface="Didact Gothic"/>
                <a:ea typeface="Didact Gothic"/>
                <a:cs typeface="Didact Gothic"/>
                <a:sym typeface="Didact Gothic"/>
                <a:hlinkClick r:id="rId4">
                  <a:extLst>
                    <a:ext uri="{A12FA001-AC4F-418D-AE19-62706E023703}">
                      <ahyp:hlinkClr val="tx"/>
                    </a:ext>
                  </a:extLst>
                </a:hlinkClick>
              </a:rPr>
              <a:t>Freepik</a:t>
            </a:r>
            <a:r>
              <a:rPr lang="en" sz="1100">
                <a:solidFill>
                  <a:schemeClr val="lt1"/>
                </a:solidFill>
                <a:latin typeface="Didact Gothic"/>
                <a:ea typeface="Didact Gothic"/>
                <a:cs typeface="Didact Gothic"/>
                <a:sym typeface="Didact Gothic"/>
              </a:rPr>
              <a:t> </a:t>
            </a:r>
            <a:endParaRPr sz="1100">
              <a:solidFill>
                <a:schemeClr val="lt1"/>
              </a:solidFill>
              <a:latin typeface="Didact Gothic"/>
              <a:ea typeface="Didact Gothic"/>
              <a:cs typeface="Didact Gothic"/>
              <a:sym typeface="Didact Gothic"/>
            </a:endParaRPr>
          </a:p>
        </p:txBody>
      </p:sp>
      <p:sp>
        <p:nvSpPr>
          <p:cNvPr id="3523" name="Google Shape;3523;p422"/>
          <p:cNvSpPr txBox="1"/>
          <p:nvPr>
            <p:ph idx="2" type="subTitle"/>
          </p:nvPr>
        </p:nvSpPr>
        <p:spPr>
          <a:xfrm>
            <a:off x="3069175" y="1843125"/>
            <a:ext cx="3007500" cy="429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spcBef>
                <a:spcPts val="1600"/>
              </a:spcBef>
              <a:spcAft>
                <a:spcPts val="160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524" name="Google Shape;3524;p4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
  <p:cSld name="CUSTOM_35">
    <p:spTree>
      <p:nvGrpSpPr>
        <p:cNvPr id="3525" name="Shape 3525"/>
        <p:cNvGrpSpPr/>
        <p:nvPr/>
      </p:nvGrpSpPr>
      <p:grpSpPr>
        <a:xfrm>
          <a:off x="0" y="0"/>
          <a:ext cx="0" cy="0"/>
          <a:chOff x="0" y="0"/>
          <a:chExt cx="0" cy="0"/>
        </a:xfrm>
      </p:grpSpPr>
      <p:sp>
        <p:nvSpPr>
          <p:cNvPr id="3526" name="Google Shape;3526;p423"/>
          <p:cNvSpPr/>
          <p:nvPr/>
        </p:nvSpPr>
        <p:spPr>
          <a:xfrm flipH="1">
            <a:off x="7024500" y="260062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27" name="Google Shape;3527;p423"/>
          <p:cNvSpPr/>
          <p:nvPr/>
        </p:nvSpPr>
        <p:spPr>
          <a:xfrm flipH="1">
            <a:off x="7128800" y="2600625"/>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28" name="Google Shape;3528;p423"/>
          <p:cNvSpPr/>
          <p:nvPr/>
        </p:nvSpPr>
        <p:spPr>
          <a:xfrm flipH="1" rot="10800000">
            <a:off x="-7624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29" name="Google Shape;3529;p423"/>
          <p:cNvSpPr/>
          <p:nvPr/>
        </p:nvSpPr>
        <p:spPr>
          <a:xfrm flipH="1" rot="10800000">
            <a:off x="-168140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0" name="Google Shape;3530;p4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35_1">
    <p:spTree>
      <p:nvGrpSpPr>
        <p:cNvPr id="3531" name="Shape 3531"/>
        <p:cNvGrpSpPr/>
        <p:nvPr/>
      </p:nvGrpSpPr>
      <p:grpSpPr>
        <a:xfrm>
          <a:off x="0" y="0"/>
          <a:ext cx="0" cy="0"/>
          <a:chOff x="0" y="0"/>
          <a:chExt cx="0" cy="0"/>
        </a:xfrm>
      </p:grpSpPr>
      <p:sp>
        <p:nvSpPr>
          <p:cNvPr id="3532" name="Google Shape;3532;p424"/>
          <p:cNvSpPr/>
          <p:nvPr/>
        </p:nvSpPr>
        <p:spPr>
          <a:xfrm flipH="1" rot="10800000">
            <a:off x="0" y="-36200"/>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3" name="Google Shape;3533;p424"/>
          <p:cNvSpPr/>
          <p:nvPr/>
        </p:nvSpPr>
        <p:spPr>
          <a:xfrm>
            <a:off x="6053100" y="30648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4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35_1_1">
    <p:spTree>
      <p:nvGrpSpPr>
        <p:cNvPr id="3535" name="Shape 3535"/>
        <p:cNvGrpSpPr/>
        <p:nvPr/>
      </p:nvGrpSpPr>
      <p:grpSpPr>
        <a:xfrm>
          <a:off x="0" y="0"/>
          <a:ext cx="0" cy="0"/>
          <a:chOff x="0" y="0"/>
          <a:chExt cx="0" cy="0"/>
        </a:xfrm>
      </p:grpSpPr>
      <p:cxnSp>
        <p:nvCxnSpPr>
          <p:cNvPr id="3536" name="Google Shape;3536;p425"/>
          <p:cNvCxnSpPr/>
          <p:nvPr/>
        </p:nvCxnSpPr>
        <p:spPr>
          <a:xfrm>
            <a:off x="6350113" y="-1501125"/>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3537" name="Google Shape;3537;p425"/>
          <p:cNvSpPr/>
          <p:nvPr/>
        </p:nvSpPr>
        <p:spPr>
          <a:xfrm>
            <a:off x="-64200" y="3825775"/>
            <a:ext cx="1296000" cy="138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8" name="Google Shape;3538;p425"/>
          <p:cNvSpPr/>
          <p:nvPr/>
        </p:nvSpPr>
        <p:spPr>
          <a:xfrm>
            <a:off x="5258900" y="-237925"/>
            <a:ext cx="11403900" cy="58443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9" name="Google Shape;3539;p425"/>
          <p:cNvSpPr/>
          <p:nvPr/>
        </p:nvSpPr>
        <p:spPr>
          <a:xfrm rot="10800000">
            <a:off x="-5389050" y="-2161975"/>
            <a:ext cx="11403900" cy="5844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0" name="Google Shape;3540;p425"/>
          <p:cNvSpPr/>
          <p:nvPr/>
        </p:nvSpPr>
        <p:spPr>
          <a:xfrm>
            <a:off x="5211275" y="3863525"/>
            <a:ext cx="2907300" cy="1490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1" name="Google Shape;3541;p425"/>
          <p:cNvSpPr/>
          <p:nvPr/>
        </p:nvSpPr>
        <p:spPr>
          <a:xfrm rot="10800000">
            <a:off x="1107975" y="-556075"/>
            <a:ext cx="2907300" cy="14901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2" name="Google Shape;3542;p4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5"/>
        </a:solidFill>
      </p:bgPr>
    </p:bg>
    <p:spTree>
      <p:nvGrpSpPr>
        <p:cNvPr id="3547" name="Shape 3547"/>
        <p:cNvGrpSpPr/>
        <p:nvPr/>
      </p:nvGrpSpPr>
      <p:grpSpPr>
        <a:xfrm>
          <a:off x="0" y="0"/>
          <a:ext cx="0" cy="0"/>
          <a:chOff x="0" y="0"/>
          <a:chExt cx="0" cy="0"/>
        </a:xfrm>
      </p:grpSpPr>
      <p:sp>
        <p:nvSpPr>
          <p:cNvPr id="3548" name="Google Shape;3548;p427"/>
          <p:cNvSpPr/>
          <p:nvPr/>
        </p:nvSpPr>
        <p:spPr>
          <a:xfrm>
            <a:off x="-3537625" y="711975"/>
            <a:ext cx="7035600" cy="3277200"/>
          </a:xfrm>
          <a:prstGeom prst="triangle">
            <a:avLst>
              <a:gd fmla="val 50000"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9" name="Google Shape;3549;p427"/>
          <p:cNvSpPr/>
          <p:nvPr/>
        </p:nvSpPr>
        <p:spPr>
          <a:xfrm>
            <a:off x="0" y="1255025"/>
            <a:ext cx="4322700" cy="3891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0" name="Google Shape;3550;p427"/>
          <p:cNvSpPr/>
          <p:nvPr/>
        </p:nvSpPr>
        <p:spPr>
          <a:xfrm flipH="1">
            <a:off x="1034200" y="0"/>
            <a:ext cx="10867800" cy="5143500"/>
          </a:xfrm>
          <a:prstGeom prst="triangle">
            <a:avLst>
              <a:gd fmla="val 4985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1" name="Google Shape;3551;p427"/>
          <p:cNvSpPr txBox="1"/>
          <p:nvPr>
            <p:ph type="ctrTitle"/>
          </p:nvPr>
        </p:nvSpPr>
        <p:spPr>
          <a:xfrm>
            <a:off x="3805750" y="2198675"/>
            <a:ext cx="4322700" cy="1508400"/>
          </a:xfrm>
          <a:prstGeom prst="rect">
            <a:avLst/>
          </a:prstGeom>
        </p:spPr>
        <p:txBody>
          <a:bodyPr anchorCtr="0" anchor="ctr" bIns="91425" lIns="91425" spcFirstLastPara="1" rIns="91425" wrap="square" tIns="91425">
            <a:noAutofit/>
          </a:bodyPr>
          <a:lstStyle>
            <a:lvl1pPr lvl="0" algn="r">
              <a:lnSpc>
                <a:spcPct val="90000"/>
              </a:lnSpc>
              <a:spcBef>
                <a:spcPts val="0"/>
              </a:spcBef>
              <a:spcAft>
                <a:spcPts val="0"/>
              </a:spcAft>
              <a:buClr>
                <a:schemeClr val="lt1"/>
              </a:buClr>
              <a:buSzPts val="4700"/>
              <a:buFont typeface="Julius Sans One"/>
              <a:buNone/>
              <a:defRPr b="1" sz="4000">
                <a:solidFill>
                  <a:schemeClr val="lt1"/>
                </a:solidFill>
                <a:latin typeface="Julius Sans One"/>
                <a:ea typeface="Julius Sans One"/>
                <a:cs typeface="Julius Sans One"/>
                <a:sym typeface="Julius Sans 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3552" name="Google Shape;3552;p427"/>
          <p:cNvSpPr txBox="1"/>
          <p:nvPr>
            <p:ph idx="1" type="subTitle"/>
          </p:nvPr>
        </p:nvSpPr>
        <p:spPr>
          <a:xfrm>
            <a:off x="4299250" y="4154375"/>
            <a:ext cx="3829200" cy="248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Clr>
                <a:schemeClr val="lt1"/>
              </a:buClr>
              <a:buSzPts val="2800"/>
              <a:buFont typeface="Questrial"/>
              <a:buNone/>
              <a:defRPr sz="1400">
                <a:solidFill>
                  <a:schemeClr val="lt1"/>
                </a:solidFill>
                <a:latin typeface="Didact Gothic"/>
                <a:ea typeface="Didact Gothic"/>
                <a:cs typeface="Didact Gothic"/>
                <a:sym typeface="Didact Gothic"/>
              </a:defRPr>
            </a:lvl1pPr>
            <a:lvl2pPr lvl="1"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2pPr>
            <a:lvl3pPr lvl="2"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3pPr>
            <a:lvl4pPr lvl="3"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4pPr>
            <a:lvl5pPr lvl="4"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5pPr>
            <a:lvl6pPr lvl="5"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6pPr>
            <a:lvl7pPr lvl="6"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7pPr>
            <a:lvl8pPr lvl="7"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8pPr>
            <a:lvl9pPr lvl="8"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9pPr>
          </a:lstStyle>
          <a:p/>
        </p:txBody>
      </p:sp>
      <p:sp>
        <p:nvSpPr>
          <p:cNvPr id="3553" name="Google Shape;3553;p4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3554" name="Shape 3554"/>
        <p:cNvGrpSpPr/>
        <p:nvPr/>
      </p:nvGrpSpPr>
      <p:grpSpPr>
        <a:xfrm>
          <a:off x="0" y="0"/>
          <a:ext cx="0" cy="0"/>
          <a:chOff x="0" y="0"/>
          <a:chExt cx="0" cy="0"/>
        </a:xfrm>
      </p:grpSpPr>
      <p:sp>
        <p:nvSpPr>
          <p:cNvPr id="3555" name="Google Shape;3555;p428"/>
          <p:cNvSpPr txBox="1"/>
          <p:nvPr>
            <p:ph type="title"/>
          </p:nvPr>
        </p:nvSpPr>
        <p:spPr>
          <a:xfrm>
            <a:off x="4784875" y="2098184"/>
            <a:ext cx="3423600" cy="8622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3600"/>
              <a:buNone/>
              <a:defRPr b="1" sz="3400">
                <a:solidFill>
                  <a:schemeClr val="dk1"/>
                </a:solidFill>
              </a:defRPr>
            </a:lvl1pPr>
            <a:lvl2pPr lvl="1" algn="r">
              <a:spcBef>
                <a:spcPts val="0"/>
              </a:spcBef>
              <a:spcAft>
                <a:spcPts val="0"/>
              </a:spcAft>
              <a:buClr>
                <a:schemeClr val="dk1"/>
              </a:buClr>
              <a:buSzPts val="3600"/>
              <a:buNone/>
              <a:defRPr b="1" sz="3600">
                <a:solidFill>
                  <a:schemeClr val="dk1"/>
                </a:solidFill>
              </a:defRPr>
            </a:lvl2pPr>
            <a:lvl3pPr lvl="2" algn="r">
              <a:spcBef>
                <a:spcPts val="0"/>
              </a:spcBef>
              <a:spcAft>
                <a:spcPts val="0"/>
              </a:spcAft>
              <a:buClr>
                <a:schemeClr val="dk1"/>
              </a:buClr>
              <a:buSzPts val="3600"/>
              <a:buNone/>
              <a:defRPr b="1" sz="3600">
                <a:solidFill>
                  <a:schemeClr val="dk1"/>
                </a:solidFill>
              </a:defRPr>
            </a:lvl3pPr>
            <a:lvl4pPr lvl="3" algn="r">
              <a:spcBef>
                <a:spcPts val="0"/>
              </a:spcBef>
              <a:spcAft>
                <a:spcPts val="0"/>
              </a:spcAft>
              <a:buClr>
                <a:schemeClr val="dk1"/>
              </a:buClr>
              <a:buSzPts val="3600"/>
              <a:buNone/>
              <a:defRPr b="1" sz="3600">
                <a:solidFill>
                  <a:schemeClr val="dk1"/>
                </a:solidFill>
              </a:defRPr>
            </a:lvl4pPr>
            <a:lvl5pPr lvl="4" algn="r">
              <a:spcBef>
                <a:spcPts val="0"/>
              </a:spcBef>
              <a:spcAft>
                <a:spcPts val="0"/>
              </a:spcAft>
              <a:buClr>
                <a:schemeClr val="dk1"/>
              </a:buClr>
              <a:buSzPts val="3600"/>
              <a:buNone/>
              <a:defRPr b="1" sz="3600">
                <a:solidFill>
                  <a:schemeClr val="dk1"/>
                </a:solidFill>
              </a:defRPr>
            </a:lvl5pPr>
            <a:lvl6pPr lvl="5" algn="r">
              <a:spcBef>
                <a:spcPts val="0"/>
              </a:spcBef>
              <a:spcAft>
                <a:spcPts val="0"/>
              </a:spcAft>
              <a:buClr>
                <a:schemeClr val="dk1"/>
              </a:buClr>
              <a:buSzPts val="3600"/>
              <a:buNone/>
              <a:defRPr b="1" sz="3600">
                <a:solidFill>
                  <a:schemeClr val="dk1"/>
                </a:solidFill>
              </a:defRPr>
            </a:lvl6pPr>
            <a:lvl7pPr lvl="6" algn="r">
              <a:spcBef>
                <a:spcPts val="0"/>
              </a:spcBef>
              <a:spcAft>
                <a:spcPts val="0"/>
              </a:spcAft>
              <a:buClr>
                <a:schemeClr val="dk1"/>
              </a:buClr>
              <a:buSzPts val="3600"/>
              <a:buNone/>
              <a:defRPr b="1" sz="3600">
                <a:solidFill>
                  <a:schemeClr val="dk1"/>
                </a:solidFill>
              </a:defRPr>
            </a:lvl7pPr>
            <a:lvl8pPr lvl="7" algn="r">
              <a:spcBef>
                <a:spcPts val="0"/>
              </a:spcBef>
              <a:spcAft>
                <a:spcPts val="0"/>
              </a:spcAft>
              <a:buClr>
                <a:schemeClr val="dk1"/>
              </a:buClr>
              <a:buSzPts val="3600"/>
              <a:buNone/>
              <a:defRPr b="1" sz="3600">
                <a:solidFill>
                  <a:schemeClr val="dk1"/>
                </a:solidFill>
              </a:defRPr>
            </a:lvl8pPr>
            <a:lvl9pPr lvl="8" algn="r">
              <a:spcBef>
                <a:spcPts val="0"/>
              </a:spcBef>
              <a:spcAft>
                <a:spcPts val="0"/>
              </a:spcAft>
              <a:buClr>
                <a:schemeClr val="dk1"/>
              </a:buClr>
              <a:buSzPts val="3600"/>
              <a:buNone/>
              <a:defRPr b="1" sz="3600">
                <a:solidFill>
                  <a:schemeClr val="dk1"/>
                </a:solidFill>
              </a:defRPr>
            </a:lvl9pPr>
          </a:lstStyle>
          <a:p/>
        </p:txBody>
      </p:sp>
      <p:sp>
        <p:nvSpPr>
          <p:cNvPr id="3556" name="Google Shape;3556;p428"/>
          <p:cNvSpPr txBox="1"/>
          <p:nvPr>
            <p:ph hasCustomPrompt="1" idx="2" type="title"/>
          </p:nvPr>
        </p:nvSpPr>
        <p:spPr>
          <a:xfrm>
            <a:off x="5151175" y="1032009"/>
            <a:ext cx="3057300" cy="8622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8000"/>
              <a:buNone/>
              <a:defRPr b="1" sz="8000">
                <a:solidFill>
                  <a:schemeClr val="dk1"/>
                </a:solidFill>
              </a:defRPr>
            </a:lvl1pPr>
            <a:lvl2pPr lvl="1" algn="r">
              <a:spcBef>
                <a:spcPts val="0"/>
              </a:spcBef>
              <a:spcAft>
                <a:spcPts val="0"/>
              </a:spcAft>
              <a:buClr>
                <a:schemeClr val="dk1"/>
              </a:buClr>
              <a:buSzPts val="8000"/>
              <a:buNone/>
              <a:defRPr b="1" sz="8000">
                <a:solidFill>
                  <a:schemeClr val="dk1"/>
                </a:solidFill>
              </a:defRPr>
            </a:lvl2pPr>
            <a:lvl3pPr lvl="2" algn="r">
              <a:spcBef>
                <a:spcPts val="0"/>
              </a:spcBef>
              <a:spcAft>
                <a:spcPts val="0"/>
              </a:spcAft>
              <a:buClr>
                <a:schemeClr val="dk1"/>
              </a:buClr>
              <a:buSzPts val="8000"/>
              <a:buNone/>
              <a:defRPr b="1" sz="8000">
                <a:solidFill>
                  <a:schemeClr val="dk1"/>
                </a:solidFill>
              </a:defRPr>
            </a:lvl3pPr>
            <a:lvl4pPr lvl="3" algn="r">
              <a:spcBef>
                <a:spcPts val="0"/>
              </a:spcBef>
              <a:spcAft>
                <a:spcPts val="0"/>
              </a:spcAft>
              <a:buClr>
                <a:schemeClr val="dk1"/>
              </a:buClr>
              <a:buSzPts val="8000"/>
              <a:buNone/>
              <a:defRPr b="1" sz="8000">
                <a:solidFill>
                  <a:schemeClr val="dk1"/>
                </a:solidFill>
              </a:defRPr>
            </a:lvl4pPr>
            <a:lvl5pPr lvl="4" algn="r">
              <a:spcBef>
                <a:spcPts val="0"/>
              </a:spcBef>
              <a:spcAft>
                <a:spcPts val="0"/>
              </a:spcAft>
              <a:buClr>
                <a:schemeClr val="dk1"/>
              </a:buClr>
              <a:buSzPts val="8000"/>
              <a:buNone/>
              <a:defRPr b="1" sz="8000">
                <a:solidFill>
                  <a:schemeClr val="dk1"/>
                </a:solidFill>
              </a:defRPr>
            </a:lvl5pPr>
            <a:lvl6pPr lvl="5" algn="r">
              <a:spcBef>
                <a:spcPts val="0"/>
              </a:spcBef>
              <a:spcAft>
                <a:spcPts val="0"/>
              </a:spcAft>
              <a:buClr>
                <a:schemeClr val="dk1"/>
              </a:buClr>
              <a:buSzPts val="8000"/>
              <a:buNone/>
              <a:defRPr b="1" sz="8000">
                <a:solidFill>
                  <a:schemeClr val="dk1"/>
                </a:solidFill>
              </a:defRPr>
            </a:lvl6pPr>
            <a:lvl7pPr lvl="6" algn="r">
              <a:spcBef>
                <a:spcPts val="0"/>
              </a:spcBef>
              <a:spcAft>
                <a:spcPts val="0"/>
              </a:spcAft>
              <a:buClr>
                <a:schemeClr val="dk1"/>
              </a:buClr>
              <a:buSzPts val="8000"/>
              <a:buNone/>
              <a:defRPr b="1" sz="8000">
                <a:solidFill>
                  <a:schemeClr val="dk1"/>
                </a:solidFill>
              </a:defRPr>
            </a:lvl7pPr>
            <a:lvl8pPr lvl="7" algn="r">
              <a:spcBef>
                <a:spcPts val="0"/>
              </a:spcBef>
              <a:spcAft>
                <a:spcPts val="0"/>
              </a:spcAft>
              <a:buClr>
                <a:schemeClr val="dk1"/>
              </a:buClr>
              <a:buSzPts val="8000"/>
              <a:buNone/>
              <a:defRPr b="1" sz="8000">
                <a:solidFill>
                  <a:schemeClr val="dk1"/>
                </a:solidFill>
              </a:defRPr>
            </a:lvl8pPr>
            <a:lvl9pPr lvl="8" algn="r">
              <a:spcBef>
                <a:spcPts val="0"/>
              </a:spcBef>
              <a:spcAft>
                <a:spcPts val="0"/>
              </a:spcAft>
              <a:buClr>
                <a:schemeClr val="dk1"/>
              </a:buClr>
              <a:buSzPts val="8000"/>
              <a:buNone/>
              <a:defRPr b="1" sz="8000">
                <a:solidFill>
                  <a:schemeClr val="dk1"/>
                </a:solidFill>
              </a:defRPr>
            </a:lvl9pPr>
          </a:lstStyle>
          <a:p>
            <a:r>
              <a:t>xx%</a:t>
            </a:r>
          </a:p>
        </p:txBody>
      </p:sp>
      <p:sp>
        <p:nvSpPr>
          <p:cNvPr id="3557" name="Google Shape;3557;p428"/>
          <p:cNvSpPr txBox="1"/>
          <p:nvPr>
            <p:ph idx="1" type="subTitle"/>
          </p:nvPr>
        </p:nvSpPr>
        <p:spPr>
          <a:xfrm>
            <a:off x="6127050" y="3320300"/>
            <a:ext cx="2081400" cy="524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3558" name="Google Shape;3558;p428"/>
          <p:cNvCxnSpPr/>
          <p:nvPr/>
        </p:nvCxnSpPr>
        <p:spPr>
          <a:xfrm flipH="1">
            <a:off x="2814150" y="-1263000"/>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3559" name="Google Shape;3559;p428"/>
          <p:cNvSpPr/>
          <p:nvPr/>
        </p:nvSpPr>
        <p:spPr>
          <a:xfrm flipH="1">
            <a:off x="7919875" y="3825775"/>
            <a:ext cx="1296000" cy="1382400"/>
          </a:xfrm>
          <a:prstGeom prst="rtTriangl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0" name="Google Shape;3560;p4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3">
  <p:cSld name="CUSTOM_1_1_3_1_1">
    <p:bg>
      <p:bgPr>
        <a:solidFill>
          <a:srgbClr val="191919">
            <a:alpha val="0"/>
          </a:srgbClr>
        </a:solidFill>
      </p:bgPr>
    </p:bg>
    <p:spTree>
      <p:nvGrpSpPr>
        <p:cNvPr id="297" name="Shape 297"/>
        <p:cNvGrpSpPr/>
        <p:nvPr/>
      </p:nvGrpSpPr>
      <p:grpSpPr>
        <a:xfrm>
          <a:off x="0" y="0"/>
          <a:ext cx="0" cy="0"/>
          <a:chOff x="0" y="0"/>
          <a:chExt cx="0" cy="0"/>
        </a:xfrm>
      </p:grpSpPr>
      <p:sp>
        <p:nvSpPr>
          <p:cNvPr id="298" name="Google Shape;298;p44"/>
          <p:cNvSpPr txBox="1"/>
          <p:nvPr>
            <p:ph type="title"/>
          </p:nvPr>
        </p:nvSpPr>
        <p:spPr>
          <a:xfrm>
            <a:off x="713225"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299" name="Google Shape;299;p44"/>
          <p:cNvSpPr txBox="1"/>
          <p:nvPr>
            <p:ph idx="1" type="subTitle"/>
          </p:nvPr>
        </p:nvSpPr>
        <p:spPr>
          <a:xfrm>
            <a:off x="713225"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00" name="Google Shape;300;p44"/>
          <p:cNvSpPr/>
          <p:nvPr/>
        </p:nvSpPr>
        <p:spPr>
          <a:xfrm flipH="1">
            <a:off x="7004125" y="2529725"/>
            <a:ext cx="3405900" cy="33024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01" name="Google Shape;301;p44"/>
          <p:cNvSpPr/>
          <p:nvPr/>
        </p:nvSpPr>
        <p:spPr>
          <a:xfrm flipH="1">
            <a:off x="7194625" y="2653550"/>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02" name="Google Shape;302;p44"/>
          <p:cNvSpPr/>
          <p:nvPr/>
        </p:nvSpPr>
        <p:spPr>
          <a:xfrm flipH="1" rot="10800000">
            <a:off x="-7624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3" name="Google Shape;303;p44"/>
          <p:cNvSpPr/>
          <p:nvPr/>
        </p:nvSpPr>
        <p:spPr>
          <a:xfrm flipH="1" rot="10800000">
            <a:off x="-168140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4" name="Google Shape;304;p44"/>
          <p:cNvSpPr txBox="1"/>
          <p:nvPr>
            <p:ph idx="2" type="title"/>
          </p:nvPr>
        </p:nvSpPr>
        <p:spPr>
          <a:xfrm>
            <a:off x="2670358"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05" name="Google Shape;305;p44"/>
          <p:cNvSpPr txBox="1"/>
          <p:nvPr>
            <p:ph idx="3" type="subTitle"/>
          </p:nvPr>
        </p:nvSpPr>
        <p:spPr>
          <a:xfrm>
            <a:off x="2670358"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06" name="Google Shape;306;p44"/>
          <p:cNvSpPr txBox="1"/>
          <p:nvPr>
            <p:ph idx="4" type="title"/>
          </p:nvPr>
        </p:nvSpPr>
        <p:spPr>
          <a:xfrm>
            <a:off x="4627491"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07" name="Google Shape;307;p44"/>
          <p:cNvSpPr txBox="1"/>
          <p:nvPr>
            <p:ph idx="5" type="subTitle"/>
          </p:nvPr>
        </p:nvSpPr>
        <p:spPr>
          <a:xfrm>
            <a:off x="4627491"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08" name="Google Shape;308;p44"/>
          <p:cNvSpPr txBox="1"/>
          <p:nvPr>
            <p:ph idx="6" type="title"/>
          </p:nvPr>
        </p:nvSpPr>
        <p:spPr>
          <a:xfrm>
            <a:off x="6584624"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09" name="Google Shape;309;p44"/>
          <p:cNvSpPr txBox="1"/>
          <p:nvPr>
            <p:ph idx="7" type="subTitle"/>
          </p:nvPr>
        </p:nvSpPr>
        <p:spPr>
          <a:xfrm>
            <a:off x="6584624"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10" name="Google Shape;310;p44"/>
          <p:cNvSpPr txBox="1"/>
          <p:nvPr>
            <p:ph idx="8"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311" name="Google Shape;311;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accent5"/>
        </a:solidFill>
      </p:bgPr>
    </p:bg>
    <p:spTree>
      <p:nvGrpSpPr>
        <p:cNvPr id="3561" name="Shape 3561"/>
        <p:cNvGrpSpPr/>
        <p:nvPr/>
      </p:nvGrpSpPr>
      <p:grpSpPr>
        <a:xfrm>
          <a:off x="0" y="0"/>
          <a:ext cx="0" cy="0"/>
          <a:chOff x="0" y="0"/>
          <a:chExt cx="0" cy="0"/>
        </a:xfrm>
      </p:grpSpPr>
      <p:sp>
        <p:nvSpPr>
          <p:cNvPr id="3562" name="Google Shape;3562;p429"/>
          <p:cNvSpPr txBox="1"/>
          <p:nvPr>
            <p:ph idx="1" type="body"/>
          </p:nvPr>
        </p:nvSpPr>
        <p:spPr>
          <a:xfrm>
            <a:off x="713225" y="1424150"/>
            <a:ext cx="6075000" cy="3259800"/>
          </a:xfrm>
          <a:prstGeom prst="rect">
            <a:avLst/>
          </a:prstGeom>
        </p:spPr>
        <p:txBody>
          <a:bodyPr anchorCtr="0" anchor="t" bIns="91425" lIns="91425" spcFirstLastPara="1" rIns="91425" wrap="square" tIns="91425">
            <a:noAutofit/>
          </a:bodyPr>
          <a:lstStyle>
            <a:lvl1pPr indent="-317500" lvl="0" marL="457200" marR="508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3563" name="Google Shape;3563;p429"/>
          <p:cNvSpPr txBox="1"/>
          <p:nvPr>
            <p:ph type="title"/>
          </p:nvPr>
        </p:nvSpPr>
        <p:spPr>
          <a:xfrm>
            <a:off x="713225" y="530584"/>
            <a:ext cx="57681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3564" name="Google Shape;3564;p429"/>
          <p:cNvSpPr/>
          <p:nvPr/>
        </p:nvSpPr>
        <p:spPr>
          <a:xfrm flipH="1">
            <a:off x="5808550" y="1533900"/>
            <a:ext cx="4800600" cy="4800600"/>
          </a:xfrm>
          <a:prstGeom prst="rtTriangl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3565" name="Google Shape;3565;p4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dos columnas " type="twoColTx">
  <p:cSld name="TITLE_AND_TWO_COLUMNS">
    <p:bg>
      <p:bgPr>
        <a:solidFill>
          <a:schemeClr val="accent5"/>
        </a:solidFill>
      </p:bgPr>
    </p:bg>
    <p:spTree>
      <p:nvGrpSpPr>
        <p:cNvPr id="3566" name="Shape 3566"/>
        <p:cNvGrpSpPr/>
        <p:nvPr/>
      </p:nvGrpSpPr>
      <p:grpSpPr>
        <a:xfrm>
          <a:off x="0" y="0"/>
          <a:ext cx="0" cy="0"/>
          <a:chOff x="0" y="0"/>
          <a:chExt cx="0" cy="0"/>
        </a:xfrm>
      </p:grpSpPr>
      <p:sp>
        <p:nvSpPr>
          <p:cNvPr id="3567" name="Google Shape;3567;p430"/>
          <p:cNvSpPr txBox="1"/>
          <p:nvPr>
            <p:ph idx="1" type="subTitle"/>
          </p:nvPr>
        </p:nvSpPr>
        <p:spPr>
          <a:xfrm>
            <a:off x="833927" y="2641577"/>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3568" name="Google Shape;3568;p430"/>
          <p:cNvSpPr txBox="1"/>
          <p:nvPr>
            <p:ph idx="2" type="subTitle"/>
          </p:nvPr>
        </p:nvSpPr>
        <p:spPr>
          <a:xfrm>
            <a:off x="5209273" y="2641577"/>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3569" name="Google Shape;3569;p430"/>
          <p:cNvSpPr txBox="1"/>
          <p:nvPr>
            <p:ph type="title"/>
          </p:nvPr>
        </p:nvSpPr>
        <p:spPr>
          <a:xfrm>
            <a:off x="1554977" y="1985760"/>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0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570" name="Google Shape;3570;p430"/>
          <p:cNvSpPr txBox="1"/>
          <p:nvPr>
            <p:ph idx="3" type="title"/>
          </p:nvPr>
        </p:nvSpPr>
        <p:spPr>
          <a:xfrm>
            <a:off x="5930323" y="1985760"/>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0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571" name="Google Shape;3571;p430"/>
          <p:cNvSpPr/>
          <p:nvPr/>
        </p:nvSpPr>
        <p:spPr>
          <a:xfrm rot="10800000">
            <a:off x="3588450" y="-22625"/>
            <a:ext cx="1967100" cy="8859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2" name="Google Shape;3572;p4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ítulo " type="titleOnly">
  <p:cSld name="TITLE_ONLY">
    <p:bg>
      <p:bgPr>
        <a:solidFill>
          <a:schemeClr val="accent5"/>
        </a:solidFill>
      </p:bgPr>
    </p:bg>
    <p:spTree>
      <p:nvGrpSpPr>
        <p:cNvPr id="3573" name="Shape 3573"/>
        <p:cNvGrpSpPr/>
        <p:nvPr/>
      </p:nvGrpSpPr>
      <p:grpSpPr>
        <a:xfrm>
          <a:off x="0" y="0"/>
          <a:ext cx="0" cy="0"/>
          <a:chOff x="0" y="0"/>
          <a:chExt cx="0" cy="0"/>
        </a:xfrm>
      </p:grpSpPr>
      <p:sp>
        <p:nvSpPr>
          <p:cNvPr id="3574" name="Google Shape;3574;p431"/>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575" name="Google Shape;3575;p431"/>
          <p:cNvSpPr/>
          <p:nvPr/>
        </p:nvSpPr>
        <p:spPr>
          <a:xfrm flipH="1">
            <a:off x="7024500" y="260062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76" name="Google Shape;3576;p431"/>
          <p:cNvSpPr/>
          <p:nvPr/>
        </p:nvSpPr>
        <p:spPr>
          <a:xfrm flipH="1">
            <a:off x="7128800" y="2600625"/>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77" name="Google Shape;3577;p431"/>
          <p:cNvSpPr/>
          <p:nvPr/>
        </p:nvSpPr>
        <p:spPr>
          <a:xfrm flipH="1" rot="10800000">
            <a:off x="-7624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78" name="Google Shape;3578;p431"/>
          <p:cNvSpPr/>
          <p:nvPr/>
        </p:nvSpPr>
        <p:spPr>
          <a:xfrm flipH="1" rot="10800000">
            <a:off x="-168140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9" name="Google Shape;3579;p4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5"/>
        </a:solidFill>
      </p:bgPr>
    </p:bg>
    <p:spTree>
      <p:nvGrpSpPr>
        <p:cNvPr id="3580" name="Shape 3580"/>
        <p:cNvGrpSpPr/>
        <p:nvPr/>
      </p:nvGrpSpPr>
      <p:grpSpPr>
        <a:xfrm>
          <a:off x="0" y="0"/>
          <a:ext cx="0" cy="0"/>
          <a:chOff x="0" y="0"/>
          <a:chExt cx="0" cy="0"/>
        </a:xfrm>
      </p:grpSpPr>
      <p:sp>
        <p:nvSpPr>
          <p:cNvPr id="3581" name="Google Shape;3581;p432"/>
          <p:cNvSpPr txBox="1"/>
          <p:nvPr>
            <p:ph idx="1" type="body"/>
          </p:nvPr>
        </p:nvSpPr>
        <p:spPr>
          <a:xfrm>
            <a:off x="713225" y="2204605"/>
            <a:ext cx="3850200" cy="6906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3582" name="Google Shape;3582;p432"/>
          <p:cNvSpPr txBox="1"/>
          <p:nvPr>
            <p:ph type="title"/>
          </p:nvPr>
        </p:nvSpPr>
        <p:spPr>
          <a:xfrm>
            <a:off x="713225" y="923025"/>
            <a:ext cx="4220700" cy="982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3583" name="Google Shape;3583;p4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3584" name="Shape 3584"/>
        <p:cNvGrpSpPr/>
        <p:nvPr/>
      </p:nvGrpSpPr>
      <p:grpSpPr>
        <a:xfrm>
          <a:off x="0" y="0"/>
          <a:ext cx="0" cy="0"/>
          <a:chOff x="0" y="0"/>
          <a:chExt cx="0" cy="0"/>
        </a:xfrm>
      </p:grpSpPr>
      <p:sp>
        <p:nvSpPr>
          <p:cNvPr id="3585" name="Google Shape;3585;p433"/>
          <p:cNvSpPr txBox="1"/>
          <p:nvPr>
            <p:ph type="title"/>
          </p:nvPr>
        </p:nvSpPr>
        <p:spPr>
          <a:xfrm>
            <a:off x="805050" y="1840500"/>
            <a:ext cx="7533900" cy="14625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2700"/>
              <a:buNone/>
              <a:defRPr b="1" sz="6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3586" name="Google Shape;3586;p4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accent5"/>
        </a:solidFill>
      </p:bgPr>
    </p:bg>
    <p:spTree>
      <p:nvGrpSpPr>
        <p:cNvPr id="3587" name="Shape 3587"/>
        <p:cNvGrpSpPr/>
        <p:nvPr/>
      </p:nvGrpSpPr>
      <p:grpSpPr>
        <a:xfrm>
          <a:off x="0" y="0"/>
          <a:ext cx="0" cy="0"/>
          <a:chOff x="0" y="0"/>
          <a:chExt cx="0" cy="0"/>
        </a:xfrm>
      </p:grpSpPr>
      <p:sp>
        <p:nvSpPr>
          <p:cNvPr id="3588" name="Google Shape;3588;p434"/>
          <p:cNvSpPr/>
          <p:nvPr/>
        </p:nvSpPr>
        <p:spPr>
          <a:xfrm>
            <a:off x="0" y="457200"/>
            <a:ext cx="9144000" cy="46863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9" name="Google Shape;3589;p434"/>
          <p:cNvSpPr/>
          <p:nvPr/>
        </p:nvSpPr>
        <p:spPr>
          <a:xfrm rot="5400000">
            <a:off x="-64425" y="64350"/>
            <a:ext cx="4243200" cy="41145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434"/>
          <p:cNvSpPr/>
          <p:nvPr/>
        </p:nvSpPr>
        <p:spPr>
          <a:xfrm flipH="1" rot="-5400000">
            <a:off x="4941700" y="26525"/>
            <a:ext cx="4364700" cy="42276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1" name="Google Shape;3591;p434"/>
          <p:cNvSpPr txBox="1"/>
          <p:nvPr>
            <p:ph type="ctrTitle"/>
          </p:nvPr>
        </p:nvSpPr>
        <p:spPr>
          <a:xfrm>
            <a:off x="1690800" y="2470300"/>
            <a:ext cx="5762400" cy="699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b="1" sz="3000">
                <a:solidFill>
                  <a:schemeClr val="lt1"/>
                </a:solidFill>
              </a:defRPr>
            </a:lvl1pPr>
            <a:lvl2pPr lvl="1" algn="ctr">
              <a:spcBef>
                <a:spcPts val="0"/>
              </a:spcBef>
              <a:spcAft>
                <a:spcPts val="0"/>
              </a:spcAft>
              <a:buClr>
                <a:schemeClr val="lt1"/>
              </a:buClr>
              <a:buSzPts val="8000"/>
              <a:buNone/>
              <a:defRPr b="1" sz="8000">
                <a:solidFill>
                  <a:schemeClr val="lt1"/>
                </a:solidFill>
              </a:defRPr>
            </a:lvl2pPr>
            <a:lvl3pPr lvl="2" algn="ctr">
              <a:spcBef>
                <a:spcPts val="0"/>
              </a:spcBef>
              <a:spcAft>
                <a:spcPts val="0"/>
              </a:spcAft>
              <a:buClr>
                <a:schemeClr val="lt1"/>
              </a:buClr>
              <a:buSzPts val="8000"/>
              <a:buNone/>
              <a:defRPr b="1" sz="8000">
                <a:solidFill>
                  <a:schemeClr val="lt1"/>
                </a:solidFill>
              </a:defRPr>
            </a:lvl3pPr>
            <a:lvl4pPr lvl="3" algn="ctr">
              <a:spcBef>
                <a:spcPts val="0"/>
              </a:spcBef>
              <a:spcAft>
                <a:spcPts val="0"/>
              </a:spcAft>
              <a:buClr>
                <a:schemeClr val="lt1"/>
              </a:buClr>
              <a:buSzPts val="8000"/>
              <a:buNone/>
              <a:defRPr b="1" sz="8000">
                <a:solidFill>
                  <a:schemeClr val="lt1"/>
                </a:solidFill>
              </a:defRPr>
            </a:lvl4pPr>
            <a:lvl5pPr lvl="4" algn="ctr">
              <a:spcBef>
                <a:spcPts val="0"/>
              </a:spcBef>
              <a:spcAft>
                <a:spcPts val="0"/>
              </a:spcAft>
              <a:buClr>
                <a:schemeClr val="lt1"/>
              </a:buClr>
              <a:buSzPts val="8000"/>
              <a:buNone/>
              <a:defRPr b="1" sz="8000">
                <a:solidFill>
                  <a:schemeClr val="lt1"/>
                </a:solidFill>
              </a:defRPr>
            </a:lvl5pPr>
            <a:lvl6pPr lvl="5" algn="ctr">
              <a:spcBef>
                <a:spcPts val="0"/>
              </a:spcBef>
              <a:spcAft>
                <a:spcPts val="0"/>
              </a:spcAft>
              <a:buClr>
                <a:schemeClr val="lt1"/>
              </a:buClr>
              <a:buSzPts val="8000"/>
              <a:buNone/>
              <a:defRPr b="1" sz="8000">
                <a:solidFill>
                  <a:schemeClr val="lt1"/>
                </a:solidFill>
              </a:defRPr>
            </a:lvl6pPr>
            <a:lvl7pPr lvl="6" algn="ctr">
              <a:spcBef>
                <a:spcPts val="0"/>
              </a:spcBef>
              <a:spcAft>
                <a:spcPts val="0"/>
              </a:spcAft>
              <a:buClr>
                <a:schemeClr val="lt1"/>
              </a:buClr>
              <a:buSzPts val="8000"/>
              <a:buNone/>
              <a:defRPr b="1" sz="8000">
                <a:solidFill>
                  <a:schemeClr val="lt1"/>
                </a:solidFill>
              </a:defRPr>
            </a:lvl7pPr>
            <a:lvl8pPr lvl="7" algn="ctr">
              <a:spcBef>
                <a:spcPts val="0"/>
              </a:spcBef>
              <a:spcAft>
                <a:spcPts val="0"/>
              </a:spcAft>
              <a:buClr>
                <a:schemeClr val="lt1"/>
              </a:buClr>
              <a:buSzPts val="8000"/>
              <a:buNone/>
              <a:defRPr b="1" sz="8000">
                <a:solidFill>
                  <a:schemeClr val="lt1"/>
                </a:solidFill>
              </a:defRPr>
            </a:lvl8pPr>
            <a:lvl9pPr lvl="8" algn="ctr">
              <a:spcBef>
                <a:spcPts val="0"/>
              </a:spcBef>
              <a:spcAft>
                <a:spcPts val="0"/>
              </a:spcAft>
              <a:buClr>
                <a:schemeClr val="lt1"/>
              </a:buClr>
              <a:buSzPts val="8000"/>
              <a:buNone/>
              <a:defRPr b="1" sz="8000">
                <a:solidFill>
                  <a:schemeClr val="lt1"/>
                </a:solidFill>
              </a:defRPr>
            </a:lvl9pPr>
          </a:lstStyle>
          <a:p/>
        </p:txBody>
      </p:sp>
      <p:sp>
        <p:nvSpPr>
          <p:cNvPr id="3592" name="Google Shape;3592;p434"/>
          <p:cNvSpPr txBox="1"/>
          <p:nvPr>
            <p:ph idx="1" type="subTitle"/>
          </p:nvPr>
        </p:nvSpPr>
        <p:spPr>
          <a:xfrm>
            <a:off x="2218725" y="3334300"/>
            <a:ext cx="4706400" cy="799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593" name="Google Shape;3593;p4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5"/>
        </a:solidFill>
      </p:bgPr>
    </p:bg>
    <p:spTree>
      <p:nvGrpSpPr>
        <p:cNvPr id="3594" name="Shape 3594"/>
        <p:cNvGrpSpPr/>
        <p:nvPr/>
      </p:nvGrpSpPr>
      <p:grpSpPr>
        <a:xfrm>
          <a:off x="0" y="0"/>
          <a:ext cx="0" cy="0"/>
          <a:chOff x="0" y="0"/>
          <a:chExt cx="0" cy="0"/>
        </a:xfrm>
      </p:grpSpPr>
      <p:sp>
        <p:nvSpPr>
          <p:cNvPr id="3595" name="Google Shape;3595;p435"/>
          <p:cNvSpPr/>
          <p:nvPr/>
        </p:nvSpPr>
        <p:spPr>
          <a:xfrm>
            <a:off x="-50" y="5600"/>
            <a:ext cx="9144000" cy="5143500"/>
          </a:xfrm>
          <a:prstGeom prst="rect">
            <a:avLst/>
          </a:prstGeom>
          <a:solidFill>
            <a:schemeClr val="lt1">
              <a:alpha val="235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6" name="Google Shape;3596;p435"/>
          <p:cNvSpPr/>
          <p:nvPr/>
        </p:nvSpPr>
        <p:spPr>
          <a:xfrm>
            <a:off x="4312400" y="3669275"/>
            <a:ext cx="4886400" cy="1051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7" name="Google Shape;3597;p435"/>
          <p:cNvSpPr txBox="1"/>
          <p:nvPr>
            <p:ph type="title"/>
          </p:nvPr>
        </p:nvSpPr>
        <p:spPr>
          <a:xfrm>
            <a:off x="4572000" y="3729575"/>
            <a:ext cx="3858900" cy="778800"/>
          </a:xfrm>
          <a:prstGeom prst="rect">
            <a:avLst/>
          </a:prstGeom>
        </p:spPr>
        <p:txBody>
          <a:bodyPr anchorCtr="0" anchor="t" bIns="91425" lIns="91425" spcFirstLastPara="1" rIns="91425" wrap="square" tIns="91425">
            <a:noAutofit/>
          </a:bodyPr>
          <a:lstStyle>
            <a:lvl1pPr lvl="0" algn="r">
              <a:spcBef>
                <a:spcPts val="0"/>
              </a:spcBef>
              <a:spcAft>
                <a:spcPts val="0"/>
              </a:spcAft>
              <a:buClr>
                <a:schemeClr val="dk1"/>
              </a:buClr>
              <a:buSzPts val="2700"/>
              <a:buNone/>
              <a:defRPr b="1" sz="25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3598" name="Google Shape;3598;p435"/>
          <p:cNvSpPr/>
          <p:nvPr/>
        </p:nvSpPr>
        <p:spPr>
          <a:xfrm rot="5400000">
            <a:off x="-341212" y="-788137"/>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99" name="Google Shape;3599;p435"/>
          <p:cNvSpPr/>
          <p:nvPr/>
        </p:nvSpPr>
        <p:spPr>
          <a:xfrm rot="5400000">
            <a:off x="-436462" y="-1007212"/>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00" name="Google Shape;3600;p4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5"/>
        </a:solidFill>
      </p:bgPr>
    </p:bg>
    <p:spTree>
      <p:nvGrpSpPr>
        <p:cNvPr id="3601" name="Shape 3601"/>
        <p:cNvGrpSpPr/>
        <p:nvPr/>
      </p:nvGrpSpPr>
      <p:grpSpPr>
        <a:xfrm>
          <a:off x="0" y="0"/>
          <a:ext cx="0" cy="0"/>
          <a:chOff x="0" y="0"/>
          <a:chExt cx="0" cy="0"/>
        </a:xfrm>
      </p:grpSpPr>
      <p:sp>
        <p:nvSpPr>
          <p:cNvPr id="3602" name="Google Shape;3602;p436"/>
          <p:cNvSpPr/>
          <p:nvPr/>
        </p:nvSpPr>
        <p:spPr>
          <a:xfrm rot="10800000">
            <a:off x="-19875" y="-19325"/>
            <a:ext cx="9203100" cy="51627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3" name="Google Shape;3603;p436"/>
          <p:cNvSpPr txBox="1"/>
          <p:nvPr>
            <p:ph hasCustomPrompt="1" type="title"/>
          </p:nvPr>
        </p:nvSpPr>
        <p:spPr>
          <a:xfrm>
            <a:off x="713250" y="638800"/>
            <a:ext cx="77175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9000"/>
              <a:buNone/>
              <a:defRPr b="1" sz="9000">
                <a:solidFill>
                  <a:schemeClr val="lt1"/>
                </a:solidFill>
              </a:defRPr>
            </a:lvl1pPr>
            <a:lvl2pPr lvl="1" algn="ctr">
              <a:spcBef>
                <a:spcPts val="0"/>
              </a:spcBef>
              <a:spcAft>
                <a:spcPts val="0"/>
              </a:spcAft>
              <a:buClr>
                <a:schemeClr val="lt1"/>
              </a:buClr>
              <a:buSzPts val="9000"/>
              <a:buNone/>
              <a:defRPr b="1" sz="9000">
                <a:solidFill>
                  <a:schemeClr val="lt1"/>
                </a:solidFill>
              </a:defRPr>
            </a:lvl2pPr>
            <a:lvl3pPr lvl="2" algn="ctr">
              <a:spcBef>
                <a:spcPts val="0"/>
              </a:spcBef>
              <a:spcAft>
                <a:spcPts val="0"/>
              </a:spcAft>
              <a:buClr>
                <a:schemeClr val="lt1"/>
              </a:buClr>
              <a:buSzPts val="9000"/>
              <a:buNone/>
              <a:defRPr b="1" sz="9000">
                <a:solidFill>
                  <a:schemeClr val="lt1"/>
                </a:solidFill>
              </a:defRPr>
            </a:lvl3pPr>
            <a:lvl4pPr lvl="3" algn="ctr">
              <a:spcBef>
                <a:spcPts val="0"/>
              </a:spcBef>
              <a:spcAft>
                <a:spcPts val="0"/>
              </a:spcAft>
              <a:buClr>
                <a:schemeClr val="lt1"/>
              </a:buClr>
              <a:buSzPts val="9000"/>
              <a:buNone/>
              <a:defRPr b="1" sz="9000">
                <a:solidFill>
                  <a:schemeClr val="lt1"/>
                </a:solidFill>
              </a:defRPr>
            </a:lvl4pPr>
            <a:lvl5pPr lvl="4" algn="ctr">
              <a:spcBef>
                <a:spcPts val="0"/>
              </a:spcBef>
              <a:spcAft>
                <a:spcPts val="0"/>
              </a:spcAft>
              <a:buClr>
                <a:schemeClr val="lt1"/>
              </a:buClr>
              <a:buSzPts val="9000"/>
              <a:buNone/>
              <a:defRPr b="1" sz="9000">
                <a:solidFill>
                  <a:schemeClr val="lt1"/>
                </a:solidFill>
              </a:defRPr>
            </a:lvl5pPr>
            <a:lvl6pPr lvl="5" algn="ctr">
              <a:spcBef>
                <a:spcPts val="0"/>
              </a:spcBef>
              <a:spcAft>
                <a:spcPts val="0"/>
              </a:spcAft>
              <a:buClr>
                <a:schemeClr val="lt1"/>
              </a:buClr>
              <a:buSzPts val="9000"/>
              <a:buNone/>
              <a:defRPr b="1" sz="9000">
                <a:solidFill>
                  <a:schemeClr val="lt1"/>
                </a:solidFill>
              </a:defRPr>
            </a:lvl6pPr>
            <a:lvl7pPr lvl="6" algn="ctr">
              <a:spcBef>
                <a:spcPts val="0"/>
              </a:spcBef>
              <a:spcAft>
                <a:spcPts val="0"/>
              </a:spcAft>
              <a:buClr>
                <a:schemeClr val="lt1"/>
              </a:buClr>
              <a:buSzPts val="9000"/>
              <a:buNone/>
              <a:defRPr b="1" sz="9000">
                <a:solidFill>
                  <a:schemeClr val="lt1"/>
                </a:solidFill>
              </a:defRPr>
            </a:lvl7pPr>
            <a:lvl8pPr lvl="7" algn="ctr">
              <a:spcBef>
                <a:spcPts val="0"/>
              </a:spcBef>
              <a:spcAft>
                <a:spcPts val="0"/>
              </a:spcAft>
              <a:buClr>
                <a:schemeClr val="lt1"/>
              </a:buClr>
              <a:buSzPts val="9000"/>
              <a:buNone/>
              <a:defRPr b="1" sz="9000">
                <a:solidFill>
                  <a:schemeClr val="lt1"/>
                </a:solidFill>
              </a:defRPr>
            </a:lvl8pPr>
            <a:lvl9pPr lvl="8" algn="ctr">
              <a:spcBef>
                <a:spcPts val="0"/>
              </a:spcBef>
              <a:spcAft>
                <a:spcPts val="0"/>
              </a:spcAft>
              <a:buClr>
                <a:schemeClr val="lt1"/>
              </a:buClr>
              <a:buSzPts val="9000"/>
              <a:buNone/>
              <a:defRPr b="1" sz="9000">
                <a:solidFill>
                  <a:schemeClr val="lt1"/>
                </a:solidFill>
              </a:defRPr>
            </a:lvl9pPr>
          </a:lstStyle>
          <a:p>
            <a:r>
              <a:t>xx%</a:t>
            </a:r>
          </a:p>
        </p:txBody>
      </p:sp>
      <p:sp>
        <p:nvSpPr>
          <p:cNvPr id="3604" name="Google Shape;3604;p436"/>
          <p:cNvSpPr txBox="1"/>
          <p:nvPr>
            <p:ph idx="1" type="body"/>
          </p:nvPr>
        </p:nvSpPr>
        <p:spPr>
          <a:xfrm>
            <a:off x="713250" y="2706376"/>
            <a:ext cx="7717500" cy="4482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indent="-317500" lvl="2" marL="13716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indent="-317500" lvl="3" marL="18288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indent="-317500" lvl="4" marL="22860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indent="-317500" lvl="5" marL="27432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indent="-317500" lvl="6" marL="32004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indent="-317500" lvl="7" marL="36576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indent="-317500" lvl="8" marL="4114800" algn="ctr">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p:txBody>
      </p:sp>
      <p:sp>
        <p:nvSpPr>
          <p:cNvPr id="3605" name="Google Shape;3605;p4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3606" name="Shape 3606"/>
        <p:cNvGrpSpPr/>
        <p:nvPr/>
      </p:nvGrpSpPr>
      <p:grpSpPr>
        <a:xfrm>
          <a:off x="0" y="0"/>
          <a:ext cx="0" cy="0"/>
          <a:chOff x="0" y="0"/>
          <a:chExt cx="0" cy="0"/>
        </a:xfrm>
      </p:grpSpPr>
      <p:sp>
        <p:nvSpPr>
          <p:cNvPr id="3607" name="Google Shape;3607;p4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bg>
      <p:bgPr>
        <a:solidFill>
          <a:schemeClr val="accent5"/>
        </a:solidFill>
      </p:bgPr>
    </p:bg>
    <p:spTree>
      <p:nvGrpSpPr>
        <p:cNvPr id="3608" name="Shape 3608"/>
        <p:cNvGrpSpPr/>
        <p:nvPr/>
      </p:nvGrpSpPr>
      <p:grpSpPr>
        <a:xfrm>
          <a:off x="0" y="0"/>
          <a:ext cx="0" cy="0"/>
          <a:chOff x="0" y="0"/>
          <a:chExt cx="0" cy="0"/>
        </a:xfrm>
      </p:grpSpPr>
      <p:sp>
        <p:nvSpPr>
          <p:cNvPr id="3609" name="Google Shape;3609;p438"/>
          <p:cNvSpPr/>
          <p:nvPr/>
        </p:nvSpPr>
        <p:spPr>
          <a:xfrm>
            <a:off x="-169300" y="-64500"/>
            <a:ext cx="4451100" cy="52722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10" name="Google Shape;3610;p438"/>
          <p:cNvCxnSpPr/>
          <p:nvPr/>
        </p:nvCxnSpPr>
        <p:spPr>
          <a:xfrm rot="10800000">
            <a:off x="-1604675" y="1624350"/>
            <a:ext cx="4819800" cy="4419600"/>
          </a:xfrm>
          <a:prstGeom prst="straightConnector1">
            <a:avLst/>
          </a:prstGeom>
          <a:noFill/>
          <a:ln cap="flat" cmpd="sng" w="19050">
            <a:solidFill>
              <a:schemeClr val="lt1"/>
            </a:solidFill>
            <a:prstDash val="solid"/>
            <a:round/>
            <a:headEnd len="med" w="med" type="none"/>
            <a:tailEnd len="med" w="med" type="none"/>
          </a:ln>
        </p:spPr>
      </p:cxnSp>
      <p:sp>
        <p:nvSpPr>
          <p:cNvPr id="3611" name="Google Shape;3611;p438"/>
          <p:cNvSpPr txBox="1"/>
          <p:nvPr>
            <p:ph type="title"/>
          </p:nvPr>
        </p:nvSpPr>
        <p:spPr>
          <a:xfrm>
            <a:off x="5690650" y="1883225"/>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612" name="Google Shape;3612;p438"/>
          <p:cNvSpPr txBox="1"/>
          <p:nvPr>
            <p:ph hasCustomPrompt="1" idx="2" type="title"/>
          </p:nvPr>
        </p:nvSpPr>
        <p:spPr>
          <a:xfrm>
            <a:off x="4810771" y="1164068"/>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3613" name="Google Shape;3613;p438"/>
          <p:cNvSpPr txBox="1"/>
          <p:nvPr>
            <p:ph hasCustomPrompt="1" idx="3" type="title"/>
          </p:nvPr>
        </p:nvSpPr>
        <p:spPr>
          <a:xfrm>
            <a:off x="4810771" y="2031990"/>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3614" name="Google Shape;3614;p438"/>
          <p:cNvSpPr txBox="1"/>
          <p:nvPr>
            <p:ph idx="4" type="title"/>
          </p:nvPr>
        </p:nvSpPr>
        <p:spPr>
          <a:xfrm>
            <a:off x="5690650" y="3628275"/>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615" name="Google Shape;3615;p438"/>
          <p:cNvSpPr txBox="1"/>
          <p:nvPr>
            <p:ph idx="5" type="title"/>
          </p:nvPr>
        </p:nvSpPr>
        <p:spPr>
          <a:xfrm>
            <a:off x="5690650" y="1044000"/>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616" name="Google Shape;3616;p438"/>
          <p:cNvSpPr txBox="1"/>
          <p:nvPr>
            <p:ph idx="6" type="title"/>
          </p:nvPr>
        </p:nvSpPr>
        <p:spPr>
          <a:xfrm>
            <a:off x="5690650" y="2760350"/>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617" name="Google Shape;3617;p438"/>
          <p:cNvSpPr txBox="1"/>
          <p:nvPr>
            <p:ph hasCustomPrompt="1" idx="7" type="title"/>
          </p:nvPr>
        </p:nvSpPr>
        <p:spPr>
          <a:xfrm>
            <a:off x="4810771" y="2880418"/>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3618" name="Google Shape;3618;p438"/>
          <p:cNvSpPr txBox="1"/>
          <p:nvPr>
            <p:ph hasCustomPrompt="1" idx="8" type="title"/>
          </p:nvPr>
        </p:nvSpPr>
        <p:spPr>
          <a:xfrm>
            <a:off x="4810771" y="3748340"/>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3619" name="Google Shape;3619;p438"/>
          <p:cNvSpPr txBox="1"/>
          <p:nvPr>
            <p:ph idx="1" type="subTitle"/>
          </p:nvPr>
        </p:nvSpPr>
        <p:spPr>
          <a:xfrm>
            <a:off x="5690650" y="1319545"/>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620" name="Google Shape;3620;p438"/>
          <p:cNvSpPr txBox="1"/>
          <p:nvPr>
            <p:ph idx="9" type="subTitle"/>
          </p:nvPr>
        </p:nvSpPr>
        <p:spPr>
          <a:xfrm>
            <a:off x="5690650" y="3045420"/>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621" name="Google Shape;3621;p438"/>
          <p:cNvSpPr txBox="1"/>
          <p:nvPr>
            <p:ph idx="13" type="subTitle"/>
          </p:nvPr>
        </p:nvSpPr>
        <p:spPr>
          <a:xfrm>
            <a:off x="5690650" y="2162698"/>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622" name="Google Shape;3622;p438"/>
          <p:cNvSpPr txBox="1"/>
          <p:nvPr>
            <p:ph idx="14" type="subTitle"/>
          </p:nvPr>
        </p:nvSpPr>
        <p:spPr>
          <a:xfrm>
            <a:off x="5690650" y="3907748"/>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623" name="Google Shape;3623;p438"/>
          <p:cNvSpPr txBox="1"/>
          <p:nvPr>
            <p:ph idx="15" type="title"/>
          </p:nvPr>
        </p:nvSpPr>
        <p:spPr>
          <a:xfrm>
            <a:off x="713225" y="2198800"/>
            <a:ext cx="34164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700"/>
              <a:buNone/>
              <a:defRPr b="1" sz="3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3624" name="Google Shape;3624;p4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6">
    <p:bg>
      <p:bgPr>
        <a:solidFill>
          <a:schemeClr val="accent5"/>
        </a:solidFill>
      </p:bgPr>
    </p:bg>
    <p:spTree>
      <p:nvGrpSpPr>
        <p:cNvPr id="312" name="Shape 312"/>
        <p:cNvGrpSpPr/>
        <p:nvPr/>
      </p:nvGrpSpPr>
      <p:grpSpPr>
        <a:xfrm>
          <a:off x="0" y="0"/>
          <a:ext cx="0" cy="0"/>
          <a:chOff x="0" y="0"/>
          <a:chExt cx="0" cy="0"/>
        </a:xfrm>
      </p:grpSpPr>
      <p:sp>
        <p:nvSpPr>
          <p:cNvPr id="313" name="Google Shape;313;p45"/>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14" name="Google Shape;314;p45"/>
          <p:cNvSpPr txBox="1"/>
          <p:nvPr>
            <p:ph idx="1" type="subTitle"/>
          </p:nvPr>
        </p:nvSpPr>
        <p:spPr>
          <a:xfrm>
            <a:off x="1742675" y="3508850"/>
            <a:ext cx="2379600" cy="67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15" name="Google Shape;315;p45"/>
          <p:cNvSpPr txBox="1"/>
          <p:nvPr>
            <p:ph idx="2" type="subTitle"/>
          </p:nvPr>
        </p:nvSpPr>
        <p:spPr>
          <a:xfrm>
            <a:off x="5021770" y="3508850"/>
            <a:ext cx="2379600" cy="67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16" name="Google Shape;316;p45"/>
          <p:cNvSpPr txBox="1"/>
          <p:nvPr>
            <p:ph idx="3" type="title"/>
          </p:nvPr>
        </p:nvSpPr>
        <p:spPr>
          <a:xfrm>
            <a:off x="1865338" y="3248250"/>
            <a:ext cx="21342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17" name="Google Shape;317;p45"/>
          <p:cNvSpPr txBox="1"/>
          <p:nvPr>
            <p:ph idx="4" type="title"/>
          </p:nvPr>
        </p:nvSpPr>
        <p:spPr>
          <a:xfrm>
            <a:off x="5144462" y="3248250"/>
            <a:ext cx="21342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18" name="Google Shape;318;p45"/>
          <p:cNvSpPr/>
          <p:nvPr/>
        </p:nvSpPr>
        <p:spPr>
          <a:xfrm flipH="1" rot="10800000">
            <a:off x="0" y="-36200"/>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45"/>
          <p:cNvSpPr/>
          <p:nvPr/>
        </p:nvSpPr>
        <p:spPr>
          <a:xfrm>
            <a:off x="6053100" y="30648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1_2">
    <p:bg>
      <p:bgPr>
        <a:solidFill>
          <a:schemeClr val="accent5"/>
        </a:solidFill>
      </p:bgPr>
    </p:bg>
    <p:spTree>
      <p:nvGrpSpPr>
        <p:cNvPr id="3625" name="Shape 3625"/>
        <p:cNvGrpSpPr/>
        <p:nvPr/>
      </p:nvGrpSpPr>
      <p:grpSpPr>
        <a:xfrm>
          <a:off x="0" y="0"/>
          <a:ext cx="0" cy="0"/>
          <a:chOff x="0" y="0"/>
          <a:chExt cx="0" cy="0"/>
        </a:xfrm>
      </p:grpSpPr>
      <p:sp>
        <p:nvSpPr>
          <p:cNvPr id="3626" name="Google Shape;3626;p439"/>
          <p:cNvSpPr txBox="1"/>
          <p:nvPr>
            <p:ph hasCustomPrompt="1" type="title"/>
          </p:nvPr>
        </p:nvSpPr>
        <p:spPr>
          <a:xfrm>
            <a:off x="815488" y="2995725"/>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3627" name="Google Shape;3627;p439"/>
          <p:cNvSpPr txBox="1"/>
          <p:nvPr>
            <p:ph idx="2" type="title"/>
          </p:nvPr>
        </p:nvSpPr>
        <p:spPr>
          <a:xfrm>
            <a:off x="1633438" y="2931800"/>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628" name="Google Shape;3628;p439"/>
          <p:cNvSpPr txBox="1"/>
          <p:nvPr>
            <p:ph idx="1" type="subTitle"/>
          </p:nvPr>
        </p:nvSpPr>
        <p:spPr>
          <a:xfrm>
            <a:off x="1633438" y="3207354"/>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629" name="Google Shape;3629;p439"/>
          <p:cNvSpPr/>
          <p:nvPr/>
        </p:nvSpPr>
        <p:spPr>
          <a:xfrm rot="10800000">
            <a:off x="-19875" y="-13336"/>
            <a:ext cx="9203100" cy="2690100"/>
          </a:xfrm>
          <a:prstGeom prst="triangle">
            <a:avLst>
              <a:gd fmla="val 49898"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0" name="Google Shape;3630;p439"/>
          <p:cNvSpPr txBox="1"/>
          <p:nvPr>
            <p:ph hasCustomPrompt="1" idx="3" type="title"/>
          </p:nvPr>
        </p:nvSpPr>
        <p:spPr>
          <a:xfrm>
            <a:off x="815488" y="3888750"/>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3631" name="Google Shape;3631;p439"/>
          <p:cNvSpPr txBox="1"/>
          <p:nvPr>
            <p:ph idx="4" type="title"/>
          </p:nvPr>
        </p:nvSpPr>
        <p:spPr>
          <a:xfrm>
            <a:off x="1633438" y="3824821"/>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632" name="Google Shape;3632;p439"/>
          <p:cNvSpPr txBox="1"/>
          <p:nvPr>
            <p:ph idx="5" type="subTitle"/>
          </p:nvPr>
        </p:nvSpPr>
        <p:spPr>
          <a:xfrm>
            <a:off x="1633438" y="4100375"/>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633" name="Google Shape;3633;p439"/>
          <p:cNvSpPr txBox="1"/>
          <p:nvPr>
            <p:ph hasCustomPrompt="1" idx="6" type="title"/>
          </p:nvPr>
        </p:nvSpPr>
        <p:spPr>
          <a:xfrm>
            <a:off x="4543875" y="2995725"/>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3634" name="Google Shape;3634;p439"/>
          <p:cNvSpPr txBox="1"/>
          <p:nvPr>
            <p:ph idx="7" type="title"/>
          </p:nvPr>
        </p:nvSpPr>
        <p:spPr>
          <a:xfrm>
            <a:off x="5395160" y="2931800"/>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635" name="Google Shape;3635;p439"/>
          <p:cNvSpPr txBox="1"/>
          <p:nvPr>
            <p:ph idx="8" type="subTitle"/>
          </p:nvPr>
        </p:nvSpPr>
        <p:spPr>
          <a:xfrm>
            <a:off x="5395160" y="3207354"/>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636" name="Google Shape;3636;p439"/>
          <p:cNvSpPr txBox="1"/>
          <p:nvPr>
            <p:ph hasCustomPrompt="1" idx="9" type="title"/>
          </p:nvPr>
        </p:nvSpPr>
        <p:spPr>
          <a:xfrm>
            <a:off x="4543875" y="3888750"/>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3637" name="Google Shape;3637;p439"/>
          <p:cNvSpPr txBox="1"/>
          <p:nvPr>
            <p:ph idx="13" type="title"/>
          </p:nvPr>
        </p:nvSpPr>
        <p:spPr>
          <a:xfrm>
            <a:off x="5395160" y="3824822"/>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638" name="Google Shape;3638;p439"/>
          <p:cNvSpPr txBox="1"/>
          <p:nvPr>
            <p:ph idx="14" type="subTitle"/>
          </p:nvPr>
        </p:nvSpPr>
        <p:spPr>
          <a:xfrm>
            <a:off x="5395160" y="4100376"/>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3639" name="Google Shape;3639;p439"/>
          <p:cNvCxnSpPr/>
          <p:nvPr/>
        </p:nvCxnSpPr>
        <p:spPr>
          <a:xfrm rot="10800000">
            <a:off x="-2241975" y="1909725"/>
            <a:ext cx="4819800" cy="4419600"/>
          </a:xfrm>
          <a:prstGeom prst="straightConnector1">
            <a:avLst/>
          </a:prstGeom>
          <a:noFill/>
          <a:ln cap="flat" cmpd="sng" w="19050">
            <a:solidFill>
              <a:schemeClr val="dk1"/>
            </a:solidFill>
            <a:prstDash val="solid"/>
            <a:round/>
            <a:headEnd len="med" w="med" type="none"/>
            <a:tailEnd len="med" w="med" type="none"/>
          </a:ln>
        </p:spPr>
      </p:cxnSp>
      <p:cxnSp>
        <p:nvCxnSpPr>
          <p:cNvPr id="3640" name="Google Shape;3640;p439"/>
          <p:cNvCxnSpPr/>
          <p:nvPr/>
        </p:nvCxnSpPr>
        <p:spPr>
          <a:xfrm flipH="1" rot="10800000">
            <a:off x="6566175" y="1880250"/>
            <a:ext cx="4819800" cy="4419600"/>
          </a:xfrm>
          <a:prstGeom prst="straightConnector1">
            <a:avLst/>
          </a:prstGeom>
          <a:noFill/>
          <a:ln cap="flat" cmpd="sng" w="19050">
            <a:solidFill>
              <a:schemeClr val="dk1"/>
            </a:solidFill>
            <a:prstDash val="solid"/>
            <a:round/>
            <a:headEnd len="med" w="med" type="none"/>
            <a:tailEnd len="med" w="med" type="none"/>
          </a:ln>
        </p:spPr>
      </p:cxnSp>
      <p:sp>
        <p:nvSpPr>
          <p:cNvPr id="3641" name="Google Shape;3641;p439"/>
          <p:cNvSpPr txBox="1"/>
          <p:nvPr>
            <p:ph idx="15" type="title"/>
          </p:nvPr>
        </p:nvSpPr>
        <p:spPr>
          <a:xfrm>
            <a:off x="713225"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lt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642" name="Google Shape;3642;p4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dk1"/>
        </a:solidFill>
      </p:bgPr>
    </p:bg>
    <p:spTree>
      <p:nvGrpSpPr>
        <p:cNvPr id="3643" name="Shape 3643"/>
        <p:cNvGrpSpPr/>
        <p:nvPr/>
      </p:nvGrpSpPr>
      <p:grpSpPr>
        <a:xfrm>
          <a:off x="0" y="0"/>
          <a:ext cx="0" cy="0"/>
          <a:chOff x="0" y="0"/>
          <a:chExt cx="0" cy="0"/>
        </a:xfrm>
      </p:grpSpPr>
      <p:sp>
        <p:nvSpPr>
          <p:cNvPr id="3644" name="Google Shape;3644;p440"/>
          <p:cNvSpPr txBox="1"/>
          <p:nvPr>
            <p:ph type="title"/>
          </p:nvPr>
        </p:nvSpPr>
        <p:spPr>
          <a:xfrm flipH="1">
            <a:off x="1821475" y="2527625"/>
            <a:ext cx="5501100" cy="463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600"/>
              <a:buNone/>
              <a:defRPr b="1" sz="3600">
                <a:solidFill>
                  <a:schemeClr val="lt1"/>
                </a:solidFill>
              </a:defRPr>
            </a:lvl1pPr>
            <a:lvl2pPr lvl="1" algn="ctr">
              <a:spcBef>
                <a:spcPts val="0"/>
              </a:spcBef>
              <a:spcAft>
                <a:spcPts val="0"/>
              </a:spcAft>
              <a:buClr>
                <a:schemeClr val="lt1"/>
              </a:buClr>
              <a:buSzPts val="3600"/>
              <a:buNone/>
              <a:defRPr b="1" sz="3600">
                <a:solidFill>
                  <a:schemeClr val="lt1"/>
                </a:solidFill>
              </a:defRPr>
            </a:lvl2pPr>
            <a:lvl3pPr lvl="2" algn="ctr">
              <a:spcBef>
                <a:spcPts val="0"/>
              </a:spcBef>
              <a:spcAft>
                <a:spcPts val="0"/>
              </a:spcAft>
              <a:buClr>
                <a:schemeClr val="lt1"/>
              </a:buClr>
              <a:buSzPts val="3600"/>
              <a:buNone/>
              <a:defRPr b="1" sz="3600">
                <a:solidFill>
                  <a:schemeClr val="lt1"/>
                </a:solidFill>
              </a:defRPr>
            </a:lvl3pPr>
            <a:lvl4pPr lvl="3" algn="ctr">
              <a:spcBef>
                <a:spcPts val="0"/>
              </a:spcBef>
              <a:spcAft>
                <a:spcPts val="0"/>
              </a:spcAft>
              <a:buClr>
                <a:schemeClr val="lt1"/>
              </a:buClr>
              <a:buSzPts val="3600"/>
              <a:buNone/>
              <a:defRPr b="1" sz="3600">
                <a:solidFill>
                  <a:schemeClr val="lt1"/>
                </a:solidFill>
              </a:defRPr>
            </a:lvl4pPr>
            <a:lvl5pPr lvl="4" algn="ctr">
              <a:spcBef>
                <a:spcPts val="0"/>
              </a:spcBef>
              <a:spcAft>
                <a:spcPts val="0"/>
              </a:spcAft>
              <a:buClr>
                <a:schemeClr val="lt1"/>
              </a:buClr>
              <a:buSzPts val="3600"/>
              <a:buNone/>
              <a:defRPr b="1" sz="3600">
                <a:solidFill>
                  <a:schemeClr val="lt1"/>
                </a:solidFill>
              </a:defRPr>
            </a:lvl5pPr>
            <a:lvl6pPr lvl="5" algn="ctr">
              <a:spcBef>
                <a:spcPts val="0"/>
              </a:spcBef>
              <a:spcAft>
                <a:spcPts val="0"/>
              </a:spcAft>
              <a:buClr>
                <a:schemeClr val="lt1"/>
              </a:buClr>
              <a:buSzPts val="3600"/>
              <a:buNone/>
              <a:defRPr b="1" sz="3600">
                <a:solidFill>
                  <a:schemeClr val="lt1"/>
                </a:solidFill>
              </a:defRPr>
            </a:lvl6pPr>
            <a:lvl7pPr lvl="6" algn="ctr">
              <a:spcBef>
                <a:spcPts val="0"/>
              </a:spcBef>
              <a:spcAft>
                <a:spcPts val="0"/>
              </a:spcAft>
              <a:buClr>
                <a:schemeClr val="lt1"/>
              </a:buClr>
              <a:buSzPts val="3600"/>
              <a:buNone/>
              <a:defRPr b="1" sz="3600">
                <a:solidFill>
                  <a:schemeClr val="lt1"/>
                </a:solidFill>
              </a:defRPr>
            </a:lvl7pPr>
            <a:lvl8pPr lvl="7" algn="ctr">
              <a:spcBef>
                <a:spcPts val="0"/>
              </a:spcBef>
              <a:spcAft>
                <a:spcPts val="0"/>
              </a:spcAft>
              <a:buClr>
                <a:schemeClr val="lt1"/>
              </a:buClr>
              <a:buSzPts val="3600"/>
              <a:buNone/>
              <a:defRPr b="1" sz="3600">
                <a:solidFill>
                  <a:schemeClr val="lt1"/>
                </a:solidFill>
              </a:defRPr>
            </a:lvl8pPr>
            <a:lvl9pPr lvl="8" algn="ctr">
              <a:spcBef>
                <a:spcPts val="0"/>
              </a:spcBef>
              <a:spcAft>
                <a:spcPts val="0"/>
              </a:spcAft>
              <a:buClr>
                <a:schemeClr val="lt1"/>
              </a:buClr>
              <a:buSzPts val="3600"/>
              <a:buNone/>
              <a:defRPr b="1" sz="3600">
                <a:solidFill>
                  <a:schemeClr val="lt1"/>
                </a:solidFill>
              </a:defRPr>
            </a:lvl9pPr>
          </a:lstStyle>
          <a:p/>
        </p:txBody>
      </p:sp>
      <p:sp>
        <p:nvSpPr>
          <p:cNvPr id="3645" name="Google Shape;3645;p440"/>
          <p:cNvSpPr txBox="1"/>
          <p:nvPr>
            <p:ph hasCustomPrompt="1" idx="2" type="title"/>
          </p:nvPr>
        </p:nvSpPr>
        <p:spPr>
          <a:xfrm flipH="1">
            <a:off x="3043350" y="1533511"/>
            <a:ext cx="3057300" cy="87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b="1" sz="8000">
                <a:solidFill>
                  <a:schemeClr val="lt1"/>
                </a:solidFill>
              </a:defRPr>
            </a:lvl1pPr>
            <a:lvl2pPr lvl="1" algn="ctr">
              <a:spcBef>
                <a:spcPts val="0"/>
              </a:spcBef>
              <a:spcAft>
                <a:spcPts val="0"/>
              </a:spcAft>
              <a:buClr>
                <a:schemeClr val="lt1"/>
              </a:buClr>
              <a:buSzPts val="8000"/>
              <a:buNone/>
              <a:defRPr b="1" sz="8000">
                <a:solidFill>
                  <a:schemeClr val="lt1"/>
                </a:solidFill>
              </a:defRPr>
            </a:lvl2pPr>
            <a:lvl3pPr lvl="2" algn="ctr">
              <a:spcBef>
                <a:spcPts val="0"/>
              </a:spcBef>
              <a:spcAft>
                <a:spcPts val="0"/>
              </a:spcAft>
              <a:buClr>
                <a:schemeClr val="lt1"/>
              </a:buClr>
              <a:buSzPts val="8000"/>
              <a:buNone/>
              <a:defRPr b="1" sz="8000">
                <a:solidFill>
                  <a:schemeClr val="lt1"/>
                </a:solidFill>
              </a:defRPr>
            </a:lvl3pPr>
            <a:lvl4pPr lvl="3" algn="ctr">
              <a:spcBef>
                <a:spcPts val="0"/>
              </a:spcBef>
              <a:spcAft>
                <a:spcPts val="0"/>
              </a:spcAft>
              <a:buClr>
                <a:schemeClr val="lt1"/>
              </a:buClr>
              <a:buSzPts val="8000"/>
              <a:buNone/>
              <a:defRPr b="1" sz="8000">
                <a:solidFill>
                  <a:schemeClr val="lt1"/>
                </a:solidFill>
              </a:defRPr>
            </a:lvl4pPr>
            <a:lvl5pPr lvl="4" algn="ctr">
              <a:spcBef>
                <a:spcPts val="0"/>
              </a:spcBef>
              <a:spcAft>
                <a:spcPts val="0"/>
              </a:spcAft>
              <a:buClr>
                <a:schemeClr val="lt1"/>
              </a:buClr>
              <a:buSzPts val="8000"/>
              <a:buNone/>
              <a:defRPr b="1" sz="8000">
                <a:solidFill>
                  <a:schemeClr val="lt1"/>
                </a:solidFill>
              </a:defRPr>
            </a:lvl5pPr>
            <a:lvl6pPr lvl="5" algn="ctr">
              <a:spcBef>
                <a:spcPts val="0"/>
              </a:spcBef>
              <a:spcAft>
                <a:spcPts val="0"/>
              </a:spcAft>
              <a:buClr>
                <a:schemeClr val="lt1"/>
              </a:buClr>
              <a:buSzPts val="8000"/>
              <a:buNone/>
              <a:defRPr b="1" sz="8000">
                <a:solidFill>
                  <a:schemeClr val="lt1"/>
                </a:solidFill>
              </a:defRPr>
            </a:lvl6pPr>
            <a:lvl7pPr lvl="6" algn="ctr">
              <a:spcBef>
                <a:spcPts val="0"/>
              </a:spcBef>
              <a:spcAft>
                <a:spcPts val="0"/>
              </a:spcAft>
              <a:buClr>
                <a:schemeClr val="lt1"/>
              </a:buClr>
              <a:buSzPts val="8000"/>
              <a:buNone/>
              <a:defRPr b="1" sz="8000">
                <a:solidFill>
                  <a:schemeClr val="lt1"/>
                </a:solidFill>
              </a:defRPr>
            </a:lvl7pPr>
            <a:lvl8pPr lvl="7" algn="ctr">
              <a:spcBef>
                <a:spcPts val="0"/>
              </a:spcBef>
              <a:spcAft>
                <a:spcPts val="0"/>
              </a:spcAft>
              <a:buClr>
                <a:schemeClr val="lt1"/>
              </a:buClr>
              <a:buSzPts val="8000"/>
              <a:buNone/>
              <a:defRPr b="1" sz="8000">
                <a:solidFill>
                  <a:schemeClr val="lt1"/>
                </a:solidFill>
              </a:defRPr>
            </a:lvl8pPr>
            <a:lvl9pPr lvl="8" algn="ctr">
              <a:spcBef>
                <a:spcPts val="0"/>
              </a:spcBef>
              <a:spcAft>
                <a:spcPts val="0"/>
              </a:spcAft>
              <a:buClr>
                <a:schemeClr val="lt1"/>
              </a:buClr>
              <a:buSzPts val="8000"/>
              <a:buNone/>
              <a:defRPr b="1" sz="8000">
                <a:solidFill>
                  <a:schemeClr val="lt1"/>
                </a:solidFill>
              </a:defRPr>
            </a:lvl9pPr>
          </a:lstStyle>
          <a:p>
            <a:r>
              <a:t>xx%</a:t>
            </a:r>
          </a:p>
        </p:txBody>
      </p:sp>
      <p:sp>
        <p:nvSpPr>
          <p:cNvPr id="3646" name="Google Shape;3646;p440"/>
          <p:cNvSpPr txBox="1"/>
          <p:nvPr>
            <p:ph idx="1" type="subTitle"/>
          </p:nvPr>
        </p:nvSpPr>
        <p:spPr>
          <a:xfrm flipH="1">
            <a:off x="3198150" y="3293187"/>
            <a:ext cx="2747700" cy="316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cxnSp>
        <p:nvCxnSpPr>
          <p:cNvPr id="3647" name="Google Shape;3647;p440"/>
          <p:cNvCxnSpPr/>
          <p:nvPr/>
        </p:nvCxnSpPr>
        <p:spPr>
          <a:xfrm>
            <a:off x="6350113" y="-1501125"/>
            <a:ext cx="3757500" cy="4183800"/>
          </a:xfrm>
          <a:prstGeom prst="straightConnector1">
            <a:avLst/>
          </a:prstGeom>
          <a:noFill/>
          <a:ln cap="flat" cmpd="sng" w="19050">
            <a:solidFill>
              <a:schemeClr val="lt1"/>
            </a:solidFill>
            <a:prstDash val="solid"/>
            <a:round/>
            <a:headEnd len="med" w="med" type="none"/>
            <a:tailEnd len="med" w="med" type="none"/>
          </a:ln>
        </p:spPr>
      </p:cxnSp>
      <p:sp>
        <p:nvSpPr>
          <p:cNvPr id="3648" name="Google Shape;3648;p440"/>
          <p:cNvSpPr/>
          <p:nvPr/>
        </p:nvSpPr>
        <p:spPr>
          <a:xfrm>
            <a:off x="-64200" y="3825775"/>
            <a:ext cx="1296000" cy="138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9" name="Google Shape;3649;p440"/>
          <p:cNvSpPr/>
          <p:nvPr/>
        </p:nvSpPr>
        <p:spPr>
          <a:xfrm>
            <a:off x="5258900" y="-237925"/>
            <a:ext cx="11403900" cy="5844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0" name="Google Shape;3650;p440"/>
          <p:cNvSpPr/>
          <p:nvPr/>
        </p:nvSpPr>
        <p:spPr>
          <a:xfrm rot="10800000">
            <a:off x="-5389050" y="-2161975"/>
            <a:ext cx="11403900" cy="58443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1" name="Google Shape;3651;p440"/>
          <p:cNvSpPr/>
          <p:nvPr/>
        </p:nvSpPr>
        <p:spPr>
          <a:xfrm>
            <a:off x="5211275" y="3863525"/>
            <a:ext cx="2907300" cy="1490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2" name="Google Shape;3652;p440"/>
          <p:cNvSpPr/>
          <p:nvPr/>
        </p:nvSpPr>
        <p:spPr>
          <a:xfrm rot="10800000">
            <a:off x="1107975" y="-556075"/>
            <a:ext cx="2907300" cy="14901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3" name="Google Shape;3653;p4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
    <p:bg>
      <p:bgPr>
        <a:solidFill>
          <a:schemeClr val="accent5"/>
        </a:solidFill>
      </p:bgPr>
    </p:bg>
    <p:spTree>
      <p:nvGrpSpPr>
        <p:cNvPr id="3654" name="Shape 3654"/>
        <p:cNvGrpSpPr/>
        <p:nvPr/>
      </p:nvGrpSpPr>
      <p:grpSpPr>
        <a:xfrm>
          <a:off x="0" y="0"/>
          <a:ext cx="0" cy="0"/>
          <a:chOff x="0" y="0"/>
          <a:chExt cx="0" cy="0"/>
        </a:xfrm>
      </p:grpSpPr>
      <p:sp>
        <p:nvSpPr>
          <p:cNvPr id="3655" name="Google Shape;3655;p441"/>
          <p:cNvSpPr txBox="1"/>
          <p:nvPr>
            <p:ph type="title"/>
          </p:nvPr>
        </p:nvSpPr>
        <p:spPr>
          <a:xfrm>
            <a:off x="931700" y="2019718"/>
            <a:ext cx="3252900" cy="1000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3600"/>
              <a:buNone/>
              <a:defRPr b="1" sz="3400">
                <a:solidFill>
                  <a:schemeClr val="dk1"/>
                </a:solidFill>
              </a:defRPr>
            </a:lvl1pPr>
            <a:lvl2pPr lvl="1">
              <a:spcBef>
                <a:spcPts val="0"/>
              </a:spcBef>
              <a:spcAft>
                <a:spcPts val="0"/>
              </a:spcAft>
              <a:buClr>
                <a:schemeClr val="dk1"/>
              </a:buClr>
              <a:buSzPts val="3600"/>
              <a:buNone/>
              <a:defRPr b="1" sz="3600">
                <a:solidFill>
                  <a:schemeClr val="dk1"/>
                </a:solidFill>
              </a:defRPr>
            </a:lvl2pPr>
            <a:lvl3pPr lvl="2">
              <a:spcBef>
                <a:spcPts val="0"/>
              </a:spcBef>
              <a:spcAft>
                <a:spcPts val="0"/>
              </a:spcAft>
              <a:buClr>
                <a:schemeClr val="dk1"/>
              </a:buClr>
              <a:buSzPts val="3600"/>
              <a:buNone/>
              <a:defRPr b="1" sz="3600">
                <a:solidFill>
                  <a:schemeClr val="dk1"/>
                </a:solidFill>
              </a:defRPr>
            </a:lvl3pPr>
            <a:lvl4pPr lvl="3">
              <a:spcBef>
                <a:spcPts val="0"/>
              </a:spcBef>
              <a:spcAft>
                <a:spcPts val="0"/>
              </a:spcAft>
              <a:buClr>
                <a:schemeClr val="dk1"/>
              </a:buClr>
              <a:buSzPts val="3600"/>
              <a:buNone/>
              <a:defRPr b="1" sz="3600">
                <a:solidFill>
                  <a:schemeClr val="dk1"/>
                </a:solidFill>
              </a:defRPr>
            </a:lvl4pPr>
            <a:lvl5pPr lvl="4">
              <a:spcBef>
                <a:spcPts val="0"/>
              </a:spcBef>
              <a:spcAft>
                <a:spcPts val="0"/>
              </a:spcAft>
              <a:buClr>
                <a:schemeClr val="dk1"/>
              </a:buClr>
              <a:buSzPts val="3600"/>
              <a:buNone/>
              <a:defRPr b="1" sz="3600">
                <a:solidFill>
                  <a:schemeClr val="dk1"/>
                </a:solidFill>
              </a:defRPr>
            </a:lvl5pPr>
            <a:lvl6pPr lvl="5">
              <a:spcBef>
                <a:spcPts val="0"/>
              </a:spcBef>
              <a:spcAft>
                <a:spcPts val="0"/>
              </a:spcAft>
              <a:buClr>
                <a:schemeClr val="dk1"/>
              </a:buClr>
              <a:buSzPts val="3600"/>
              <a:buNone/>
              <a:defRPr b="1" sz="3600">
                <a:solidFill>
                  <a:schemeClr val="dk1"/>
                </a:solidFill>
              </a:defRPr>
            </a:lvl6pPr>
            <a:lvl7pPr lvl="6">
              <a:spcBef>
                <a:spcPts val="0"/>
              </a:spcBef>
              <a:spcAft>
                <a:spcPts val="0"/>
              </a:spcAft>
              <a:buClr>
                <a:schemeClr val="dk1"/>
              </a:buClr>
              <a:buSzPts val="3600"/>
              <a:buNone/>
              <a:defRPr b="1" sz="3600">
                <a:solidFill>
                  <a:schemeClr val="dk1"/>
                </a:solidFill>
              </a:defRPr>
            </a:lvl7pPr>
            <a:lvl8pPr lvl="7">
              <a:spcBef>
                <a:spcPts val="0"/>
              </a:spcBef>
              <a:spcAft>
                <a:spcPts val="0"/>
              </a:spcAft>
              <a:buClr>
                <a:schemeClr val="dk1"/>
              </a:buClr>
              <a:buSzPts val="3600"/>
              <a:buNone/>
              <a:defRPr b="1" sz="3600">
                <a:solidFill>
                  <a:schemeClr val="dk1"/>
                </a:solidFill>
              </a:defRPr>
            </a:lvl8pPr>
            <a:lvl9pPr lvl="8">
              <a:spcBef>
                <a:spcPts val="0"/>
              </a:spcBef>
              <a:spcAft>
                <a:spcPts val="0"/>
              </a:spcAft>
              <a:buClr>
                <a:schemeClr val="dk1"/>
              </a:buClr>
              <a:buSzPts val="3600"/>
              <a:buNone/>
              <a:defRPr b="1" sz="3600">
                <a:solidFill>
                  <a:schemeClr val="dk1"/>
                </a:solidFill>
              </a:defRPr>
            </a:lvl9pPr>
          </a:lstStyle>
          <a:p/>
        </p:txBody>
      </p:sp>
      <p:sp>
        <p:nvSpPr>
          <p:cNvPr id="3656" name="Google Shape;3656;p441"/>
          <p:cNvSpPr txBox="1"/>
          <p:nvPr>
            <p:ph hasCustomPrompt="1" idx="2" type="title"/>
          </p:nvPr>
        </p:nvSpPr>
        <p:spPr>
          <a:xfrm>
            <a:off x="931700" y="967055"/>
            <a:ext cx="3057300" cy="967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8000"/>
              <a:buNone/>
              <a:defRPr b="1" sz="8000">
                <a:solidFill>
                  <a:schemeClr val="dk1"/>
                </a:solidFill>
              </a:defRPr>
            </a:lvl1pPr>
            <a:lvl2pPr lvl="1">
              <a:spcBef>
                <a:spcPts val="0"/>
              </a:spcBef>
              <a:spcAft>
                <a:spcPts val="0"/>
              </a:spcAft>
              <a:buClr>
                <a:schemeClr val="dk1"/>
              </a:buClr>
              <a:buSzPts val="8000"/>
              <a:buNone/>
              <a:defRPr b="1" sz="8000">
                <a:solidFill>
                  <a:schemeClr val="dk1"/>
                </a:solidFill>
              </a:defRPr>
            </a:lvl2pPr>
            <a:lvl3pPr lvl="2">
              <a:spcBef>
                <a:spcPts val="0"/>
              </a:spcBef>
              <a:spcAft>
                <a:spcPts val="0"/>
              </a:spcAft>
              <a:buClr>
                <a:schemeClr val="dk1"/>
              </a:buClr>
              <a:buSzPts val="8000"/>
              <a:buNone/>
              <a:defRPr b="1" sz="8000">
                <a:solidFill>
                  <a:schemeClr val="dk1"/>
                </a:solidFill>
              </a:defRPr>
            </a:lvl3pPr>
            <a:lvl4pPr lvl="3">
              <a:spcBef>
                <a:spcPts val="0"/>
              </a:spcBef>
              <a:spcAft>
                <a:spcPts val="0"/>
              </a:spcAft>
              <a:buClr>
                <a:schemeClr val="dk1"/>
              </a:buClr>
              <a:buSzPts val="8000"/>
              <a:buNone/>
              <a:defRPr b="1" sz="8000">
                <a:solidFill>
                  <a:schemeClr val="dk1"/>
                </a:solidFill>
              </a:defRPr>
            </a:lvl4pPr>
            <a:lvl5pPr lvl="4">
              <a:spcBef>
                <a:spcPts val="0"/>
              </a:spcBef>
              <a:spcAft>
                <a:spcPts val="0"/>
              </a:spcAft>
              <a:buClr>
                <a:schemeClr val="dk1"/>
              </a:buClr>
              <a:buSzPts val="8000"/>
              <a:buNone/>
              <a:defRPr b="1" sz="8000">
                <a:solidFill>
                  <a:schemeClr val="dk1"/>
                </a:solidFill>
              </a:defRPr>
            </a:lvl5pPr>
            <a:lvl6pPr lvl="5">
              <a:spcBef>
                <a:spcPts val="0"/>
              </a:spcBef>
              <a:spcAft>
                <a:spcPts val="0"/>
              </a:spcAft>
              <a:buClr>
                <a:schemeClr val="dk1"/>
              </a:buClr>
              <a:buSzPts val="8000"/>
              <a:buNone/>
              <a:defRPr b="1" sz="8000">
                <a:solidFill>
                  <a:schemeClr val="dk1"/>
                </a:solidFill>
              </a:defRPr>
            </a:lvl6pPr>
            <a:lvl7pPr lvl="6">
              <a:spcBef>
                <a:spcPts val="0"/>
              </a:spcBef>
              <a:spcAft>
                <a:spcPts val="0"/>
              </a:spcAft>
              <a:buClr>
                <a:schemeClr val="dk1"/>
              </a:buClr>
              <a:buSzPts val="8000"/>
              <a:buNone/>
              <a:defRPr b="1" sz="8000">
                <a:solidFill>
                  <a:schemeClr val="dk1"/>
                </a:solidFill>
              </a:defRPr>
            </a:lvl7pPr>
            <a:lvl8pPr lvl="7">
              <a:spcBef>
                <a:spcPts val="0"/>
              </a:spcBef>
              <a:spcAft>
                <a:spcPts val="0"/>
              </a:spcAft>
              <a:buClr>
                <a:schemeClr val="dk1"/>
              </a:buClr>
              <a:buSzPts val="8000"/>
              <a:buNone/>
              <a:defRPr b="1" sz="8000">
                <a:solidFill>
                  <a:schemeClr val="dk1"/>
                </a:solidFill>
              </a:defRPr>
            </a:lvl8pPr>
            <a:lvl9pPr lvl="8">
              <a:spcBef>
                <a:spcPts val="0"/>
              </a:spcBef>
              <a:spcAft>
                <a:spcPts val="0"/>
              </a:spcAft>
              <a:buClr>
                <a:schemeClr val="dk1"/>
              </a:buClr>
              <a:buSzPts val="8000"/>
              <a:buNone/>
              <a:defRPr b="1" sz="8000">
                <a:solidFill>
                  <a:schemeClr val="dk1"/>
                </a:solidFill>
              </a:defRPr>
            </a:lvl9pPr>
          </a:lstStyle>
          <a:p>
            <a:r>
              <a:t>xx%</a:t>
            </a:r>
          </a:p>
        </p:txBody>
      </p:sp>
      <p:sp>
        <p:nvSpPr>
          <p:cNvPr id="3657" name="Google Shape;3657;p441"/>
          <p:cNvSpPr txBox="1"/>
          <p:nvPr>
            <p:ph idx="1" type="subTitle"/>
          </p:nvPr>
        </p:nvSpPr>
        <p:spPr>
          <a:xfrm>
            <a:off x="931700" y="3326230"/>
            <a:ext cx="1978500" cy="583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3658" name="Google Shape;3658;p441"/>
          <p:cNvCxnSpPr/>
          <p:nvPr/>
        </p:nvCxnSpPr>
        <p:spPr>
          <a:xfrm>
            <a:off x="2581800" y="-1263000"/>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3659" name="Google Shape;3659;p441"/>
          <p:cNvSpPr/>
          <p:nvPr/>
        </p:nvSpPr>
        <p:spPr>
          <a:xfrm>
            <a:off x="-62425" y="3825775"/>
            <a:ext cx="1296000" cy="1382400"/>
          </a:xfrm>
          <a:prstGeom prst="rtTriangl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0" name="Google Shape;3660;p4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1_1">
    <p:bg>
      <p:bgPr>
        <a:solidFill>
          <a:schemeClr val="accent5"/>
        </a:solidFill>
      </p:bgPr>
    </p:bg>
    <p:spTree>
      <p:nvGrpSpPr>
        <p:cNvPr id="3661" name="Shape 3661"/>
        <p:cNvGrpSpPr/>
        <p:nvPr/>
      </p:nvGrpSpPr>
      <p:grpSpPr>
        <a:xfrm>
          <a:off x="0" y="0"/>
          <a:ext cx="0" cy="0"/>
          <a:chOff x="0" y="0"/>
          <a:chExt cx="0" cy="0"/>
        </a:xfrm>
      </p:grpSpPr>
      <p:sp>
        <p:nvSpPr>
          <p:cNvPr id="3662" name="Google Shape;3662;p442"/>
          <p:cNvSpPr txBox="1"/>
          <p:nvPr>
            <p:ph type="title"/>
          </p:nvPr>
        </p:nvSpPr>
        <p:spPr>
          <a:xfrm flipH="1">
            <a:off x="1821475" y="2527625"/>
            <a:ext cx="5501100" cy="463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600"/>
              <a:buNone/>
              <a:defRPr b="1" sz="3600">
                <a:solidFill>
                  <a:schemeClr val="dk1"/>
                </a:solidFill>
              </a:defRPr>
            </a:lvl1pPr>
            <a:lvl2pPr lvl="1" algn="ctr">
              <a:spcBef>
                <a:spcPts val="0"/>
              </a:spcBef>
              <a:spcAft>
                <a:spcPts val="0"/>
              </a:spcAft>
              <a:buClr>
                <a:schemeClr val="dk1"/>
              </a:buClr>
              <a:buSzPts val="3600"/>
              <a:buNone/>
              <a:defRPr b="1" sz="3600">
                <a:solidFill>
                  <a:schemeClr val="dk1"/>
                </a:solidFill>
              </a:defRPr>
            </a:lvl2pPr>
            <a:lvl3pPr lvl="2" algn="ctr">
              <a:spcBef>
                <a:spcPts val="0"/>
              </a:spcBef>
              <a:spcAft>
                <a:spcPts val="0"/>
              </a:spcAft>
              <a:buClr>
                <a:schemeClr val="dk1"/>
              </a:buClr>
              <a:buSzPts val="3600"/>
              <a:buNone/>
              <a:defRPr b="1" sz="3600">
                <a:solidFill>
                  <a:schemeClr val="dk1"/>
                </a:solidFill>
              </a:defRPr>
            </a:lvl3pPr>
            <a:lvl4pPr lvl="3" algn="ctr">
              <a:spcBef>
                <a:spcPts val="0"/>
              </a:spcBef>
              <a:spcAft>
                <a:spcPts val="0"/>
              </a:spcAft>
              <a:buClr>
                <a:schemeClr val="dk1"/>
              </a:buClr>
              <a:buSzPts val="3600"/>
              <a:buNone/>
              <a:defRPr b="1" sz="3600">
                <a:solidFill>
                  <a:schemeClr val="dk1"/>
                </a:solidFill>
              </a:defRPr>
            </a:lvl4pPr>
            <a:lvl5pPr lvl="4" algn="ctr">
              <a:spcBef>
                <a:spcPts val="0"/>
              </a:spcBef>
              <a:spcAft>
                <a:spcPts val="0"/>
              </a:spcAft>
              <a:buClr>
                <a:schemeClr val="dk1"/>
              </a:buClr>
              <a:buSzPts val="3600"/>
              <a:buNone/>
              <a:defRPr b="1" sz="3600">
                <a:solidFill>
                  <a:schemeClr val="dk1"/>
                </a:solidFill>
              </a:defRPr>
            </a:lvl5pPr>
            <a:lvl6pPr lvl="5" algn="ctr">
              <a:spcBef>
                <a:spcPts val="0"/>
              </a:spcBef>
              <a:spcAft>
                <a:spcPts val="0"/>
              </a:spcAft>
              <a:buClr>
                <a:schemeClr val="dk1"/>
              </a:buClr>
              <a:buSzPts val="3600"/>
              <a:buNone/>
              <a:defRPr b="1" sz="3600">
                <a:solidFill>
                  <a:schemeClr val="dk1"/>
                </a:solidFill>
              </a:defRPr>
            </a:lvl6pPr>
            <a:lvl7pPr lvl="6" algn="ctr">
              <a:spcBef>
                <a:spcPts val="0"/>
              </a:spcBef>
              <a:spcAft>
                <a:spcPts val="0"/>
              </a:spcAft>
              <a:buClr>
                <a:schemeClr val="dk1"/>
              </a:buClr>
              <a:buSzPts val="3600"/>
              <a:buNone/>
              <a:defRPr b="1" sz="3600">
                <a:solidFill>
                  <a:schemeClr val="dk1"/>
                </a:solidFill>
              </a:defRPr>
            </a:lvl7pPr>
            <a:lvl8pPr lvl="7" algn="ctr">
              <a:spcBef>
                <a:spcPts val="0"/>
              </a:spcBef>
              <a:spcAft>
                <a:spcPts val="0"/>
              </a:spcAft>
              <a:buClr>
                <a:schemeClr val="dk1"/>
              </a:buClr>
              <a:buSzPts val="3600"/>
              <a:buNone/>
              <a:defRPr b="1" sz="3600">
                <a:solidFill>
                  <a:schemeClr val="dk1"/>
                </a:solidFill>
              </a:defRPr>
            </a:lvl8pPr>
            <a:lvl9pPr lvl="8" algn="ctr">
              <a:spcBef>
                <a:spcPts val="0"/>
              </a:spcBef>
              <a:spcAft>
                <a:spcPts val="0"/>
              </a:spcAft>
              <a:buClr>
                <a:schemeClr val="dk1"/>
              </a:buClr>
              <a:buSzPts val="3600"/>
              <a:buNone/>
              <a:defRPr b="1" sz="3600">
                <a:solidFill>
                  <a:schemeClr val="dk1"/>
                </a:solidFill>
              </a:defRPr>
            </a:lvl9pPr>
          </a:lstStyle>
          <a:p/>
        </p:txBody>
      </p:sp>
      <p:sp>
        <p:nvSpPr>
          <p:cNvPr id="3663" name="Google Shape;3663;p442"/>
          <p:cNvSpPr txBox="1"/>
          <p:nvPr>
            <p:ph hasCustomPrompt="1" idx="2" type="title"/>
          </p:nvPr>
        </p:nvSpPr>
        <p:spPr>
          <a:xfrm flipH="1">
            <a:off x="3043350" y="1533511"/>
            <a:ext cx="3057300" cy="87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8000"/>
              <a:buNone/>
              <a:defRPr b="1" sz="8000">
                <a:solidFill>
                  <a:schemeClr val="dk1"/>
                </a:solidFill>
              </a:defRPr>
            </a:lvl1pPr>
            <a:lvl2pPr lvl="1" algn="ctr">
              <a:spcBef>
                <a:spcPts val="0"/>
              </a:spcBef>
              <a:spcAft>
                <a:spcPts val="0"/>
              </a:spcAft>
              <a:buClr>
                <a:schemeClr val="dk1"/>
              </a:buClr>
              <a:buSzPts val="8000"/>
              <a:buNone/>
              <a:defRPr b="1" sz="8000">
                <a:solidFill>
                  <a:schemeClr val="dk1"/>
                </a:solidFill>
              </a:defRPr>
            </a:lvl2pPr>
            <a:lvl3pPr lvl="2" algn="ctr">
              <a:spcBef>
                <a:spcPts val="0"/>
              </a:spcBef>
              <a:spcAft>
                <a:spcPts val="0"/>
              </a:spcAft>
              <a:buClr>
                <a:schemeClr val="dk1"/>
              </a:buClr>
              <a:buSzPts val="8000"/>
              <a:buNone/>
              <a:defRPr b="1" sz="8000">
                <a:solidFill>
                  <a:schemeClr val="dk1"/>
                </a:solidFill>
              </a:defRPr>
            </a:lvl3pPr>
            <a:lvl4pPr lvl="3" algn="ctr">
              <a:spcBef>
                <a:spcPts val="0"/>
              </a:spcBef>
              <a:spcAft>
                <a:spcPts val="0"/>
              </a:spcAft>
              <a:buClr>
                <a:schemeClr val="dk1"/>
              </a:buClr>
              <a:buSzPts val="8000"/>
              <a:buNone/>
              <a:defRPr b="1" sz="8000">
                <a:solidFill>
                  <a:schemeClr val="dk1"/>
                </a:solidFill>
              </a:defRPr>
            </a:lvl4pPr>
            <a:lvl5pPr lvl="4" algn="ctr">
              <a:spcBef>
                <a:spcPts val="0"/>
              </a:spcBef>
              <a:spcAft>
                <a:spcPts val="0"/>
              </a:spcAft>
              <a:buClr>
                <a:schemeClr val="dk1"/>
              </a:buClr>
              <a:buSzPts val="8000"/>
              <a:buNone/>
              <a:defRPr b="1" sz="8000">
                <a:solidFill>
                  <a:schemeClr val="dk1"/>
                </a:solidFill>
              </a:defRPr>
            </a:lvl5pPr>
            <a:lvl6pPr lvl="5" algn="ctr">
              <a:spcBef>
                <a:spcPts val="0"/>
              </a:spcBef>
              <a:spcAft>
                <a:spcPts val="0"/>
              </a:spcAft>
              <a:buClr>
                <a:schemeClr val="dk1"/>
              </a:buClr>
              <a:buSzPts val="8000"/>
              <a:buNone/>
              <a:defRPr b="1" sz="8000">
                <a:solidFill>
                  <a:schemeClr val="dk1"/>
                </a:solidFill>
              </a:defRPr>
            </a:lvl6pPr>
            <a:lvl7pPr lvl="6" algn="ctr">
              <a:spcBef>
                <a:spcPts val="0"/>
              </a:spcBef>
              <a:spcAft>
                <a:spcPts val="0"/>
              </a:spcAft>
              <a:buClr>
                <a:schemeClr val="dk1"/>
              </a:buClr>
              <a:buSzPts val="8000"/>
              <a:buNone/>
              <a:defRPr b="1" sz="8000">
                <a:solidFill>
                  <a:schemeClr val="dk1"/>
                </a:solidFill>
              </a:defRPr>
            </a:lvl7pPr>
            <a:lvl8pPr lvl="7" algn="ctr">
              <a:spcBef>
                <a:spcPts val="0"/>
              </a:spcBef>
              <a:spcAft>
                <a:spcPts val="0"/>
              </a:spcAft>
              <a:buClr>
                <a:schemeClr val="dk1"/>
              </a:buClr>
              <a:buSzPts val="8000"/>
              <a:buNone/>
              <a:defRPr b="1" sz="8000">
                <a:solidFill>
                  <a:schemeClr val="dk1"/>
                </a:solidFill>
              </a:defRPr>
            </a:lvl8pPr>
            <a:lvl9pPr lvl="8" algn="ctr">
              <a:spcBef>
                <a:spcPts val="0"/>
              </a:spcBef>
              <a:spcAft>
                <a:spcPts val="0"/>
              </a:spcAft>
              <a:buClr>
                <a:schemeClr val="dk1"/>
              </a:buClr>
              <a:buSzPts val="8000"/>
              <a:buNone/>
              <a:defRPr b="1" sz="8000">
                <a:solidFill>
                  <a:schemeClr val="dk1"/>
                </a:solidFill>
              </a:defRPr>
            </a:lvl9pPr>
          </a:lstStyle>
          <a:p>
            <a:r>
              <a:t>xx%</a:t>
            </a:r>
          </a:p>
        </p:txBody>
      </p:sp>
      <p:sp>
        <p:nvSpPr>
          <p:cNvPr id="3664" name="Google Shape;3664;p442"/>
          <p:cNvSpPr txBox="1"/>
          <p:nvPr>
            <p:ph idx="1" type="subTitle"/>
          </p:nvPr>
        </p:nvSpPr>
        <p:spPr>
          <a:xfrm flipH="1">
            <a:off x="3198150" y="3293187"/>
            <a:ext cx="2747700" cy="316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3665" name="Google Shape;3665;p442"/>
          <p:cNvCxnSpPr/>
          <p:nvPr/>
        </p:nvCxnSpPr>
        <p:spPr>
          <a:xfrm>
            <a:off x="6350113" y="-1501125"/>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3666" name="Google Shape;3666;p442"/>
          <p:cNvSpPr/>
          <p:nvPr/>
        </p:nvSpPr>
        <p:spPr>
          <a:xfrm>
            <a:off x="-64200" y="3825775"/>
            <a:ext cx="1296000" cy="138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7" name="Google Shape;3667;p442"/>
          <p:cNvSpPr/>
          <p:nvPr/>
        </p:nvSpPr>
        <p:spPr>
          <a:xfrm>
            <a:off x="5258900" y="-237925"/>
            <a:ext cx="11403900" cy="58443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8" name="Google Shape;3668;p442"/>
          <p:cNvSpPr/>
          <p:nvPr/>
        </p:nvSpPr>
        <p:spPr>
          <a:xfrm rot="10800000">
            <a:off x="-5389050" y="-2161975"/>
            <a:ext cx="11403900" cy="5844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9" name="Google Shape;3669;p442"/>
          <p:cNvSpPr/>
          <p:nvPr/>
        </p:nvSpPr>
        <p:spPr>
          <a:xfrm>
            <a:off x="5211275" y="3863525"/>
            <a:ext cx="2907300" cy="1490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0" name="Google Shape;3670;p442"/>
          <p:cNvSpPr/>
          <p:nvPr/>
        </p:nvSpPr>
        <p:spPr>
          <a:xfrm rot="10800000">
            <a:off x="1107975" y="-556075"/>
            <a:ext cx="2907300" cy="14901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1" name="Google Shape;3671;p4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25">
    <p:bg>
      <p:bgPr>
        <a:solidFill>
          <a:schemeClr val="accent5"/>
        </a:solidFill>
      </p:bgPr>
    </p:bg>
    <p:spTree>
      <p:nvGrpSpPr>
        <p:cNvPr id="3672" name="Shape 3672"/>
        <p:cNvGrpSpPr/>
        <p:nvPr/>
      </p:nvGrpSpPr>
      <p:grpSpPr>
        <a:xfrm>
          <a:off x="0" y="0"/>
          <a:ext cx="0" cy="0"/>
          <a:chOff x="0" y="0"/>
          <a:chExt cx="0" cy="0"/>
        </a:xfrm>
      </p:grpSpPr>
      <p:sp>
        <p:nvSpPr>
          <p:cNvPr id="3673" name="Google Shape;3673;p443"/>
          <p:cNvSpPr/>
          <p:nvPr/>
        </p:nvSpPr>
        <p:spPr>
          <a:xfrm>
            <a:off x="4796125" y="-217575"/>
            <a:ext cx="4347900" cy="5619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74" name="Google Shape;3674;p443"/>
          <p:cNvSpPr txBox="1"/>
          <p:nvPr>
            <p:ph type="title"/>
          </p:nvPr>
        </p:nvSpPr>
        <p:spPr>
          <a:xfrm>
            <a:off x="713225" y="1440200"/>
            <a:ext cx="3858900" cy="5286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1"/>
              </a:buClr>
              <a:buSzPts val="3000"/>
              <a:buNone/>
              <a:defRPr b="1" sz="3000">
                <a:solidFill>
                  <a:schemeClr val="dk1"/>
                </a:solidFill>
              </a:defRPr>
            </a:lvl1pPr>
            <a:lvl2pPr lvl="1">
              <a:spcBef>
                <a:spcPts val="0"/>
              </a:spcBef>
              <a:spcAft>
                <a:spcPts val="0"/>
              </a:spcAft>
              <a:buClr>
                <a:schemeClr val="dk1"/>
              </a:buClr>
              <a:buSzPts val="2000"/>
              <a:buNone/>
              <a:defRPr b="1" sz="2000">
                <a:solidFill>
                  <a:schemeClr val="dk1"/>
                </a:solidFill>
              </a:defRPr>
            </a:lvl2pPr>
            <a:lvl3pPr lvl="2">
              <a:spcBef>
                <a:spcPts val="0"/>
              </a:spcBef>
              <a:spcAft>
                <a:spcPts val="0"/>
              </a:spcAft>
              <a:buClr>
                <a:schemeClr val="dk1"/>
              </a:buClr>
              <a:buSzPts val="2000"/>
              <a:buNone/>
              <a:defRPr b="1" sz="2000">
                <a:solidFill>
                  <a:schemeClr val="dk1"/>
                </a:solidFill>
              </a:defRPr>
            </a:lvl3pPr>
            <a:lvl4pPr lvl="3">
              <a:spcBef>
                <a:spcPts val="0"/>
              </a:spcBef>
              <a:spcAft>
                <a:spcPts val="0"/>
              </a:spcAft>
              <a:buClr>
                <a:schemeClr val="dk1"/>
              </a:buClr>
              <a:buSzPts val="2000"/>
              <a:buNone/>
              <a:defRPr b="1" sz="2000">
                <a:solidFill>
                  <a:schemeClr val="dk1"/>
                </a:solidFill>
              </a:defRPr>
            </a:lvl4pPr>
            <a:lvl5pPr lvl="4">
              <a:spcBef>
                <a:spcPts val="0"/>
              </a:spcBef>
              <a:spcAft>
                <a:spcPts val="0"/>
              </a:spcAft>
              <a:buClr>
                <a:schemeClr val="dk1"/>
              </a:buClr>
              <a:buSzPts val="2000"/>
              <a:buNone/>
              <a:defRPr b="1" sz="2000">
                <a:solidFill>
                  <a:schemeClr val="dk1"/>
                </a:solidFill>
              </a:defRPr>
            </a:lvl5pPr>
            <a:lvl6pPr lvl="5">
              <a:spcBef>
                <a:spcPts val="0"/>
              </a:spcBef>
              <a:spcAft>
                <a:spcPts val="0"/>
              </a:spcAft>
              <a:buClr>
                <a:schemeClr val="dk1"/>
              </a:buClr>
              <a:buSzPts val="2000"/>
              <a:buNone/>
              <a:defRPr b="1" sz="2000">
                <a:solidFill>
                  <a:schemeClr val="dk1"/>
                </a:solidFill>
              </a:defRPr>
            </a:lvl6pPr>
            <a:lvl7pPr lvl="6">
              <a:spcBef>
                <a:spcPts val="0"/>
              </a:spcBef>
              <a:spcAft>
                <a:spcPts val="0"/>
              </a:spcAft>
              <a:buClr>
                <a:schemeClr val="dk1"/>
              </a:buClr>
              <a:buSzPts val="2000"/>
              <a:buNone/>
              <a:defRPr b="1" sz="2000">
                <a:solidFill>
                  <a:schemeClr val="dk1"/>
                </a:solidFill>
              </a:defRPr>
            </a:lvl7pPr>
            <a:lvl8pPr lvl="7">
              <a:spcBef>
                <a:spcPts val="0"/>
              </a:spcBef>
              <a:spcAft>
                <a:spcPts val="0"/>
              </a:spcAft>
              <a:buClr>
                <a:schemeClr val="dk1"/>
              </a:buClr>
              <a:buSzPts val="2000"/>
              <a:buNone/>
              <a:defRPr b="1" sz="2000">
                <a:solidFill>
                  <a:schemeClr val="dk1"/>
                </a:solidFill>
              </a:defRPr>
            </a:lvl8pPr>
            <a:lvl9pPr lvl="8">
              <a:spcBef>
                <a:spcPts val="0"/>
              </a:spcBef>
              <a:spcAft>
                <a:spcPts val="0"/>
              </a:spcAft>
              <a:buClr>
                <a:schemeClr val="dk1"/>
              </a:buClr>
              <a:buSzPts val="2000"/>
              <a:buNone/>
              <a:defRPr b="1" sz="2000">
                <a:solidFill>
                  <a:schemeClr val="dk1"/>
                </a:solidFill>
              </a:defRPr>
            </a:lvl9pPr>
          </a:lstStyle>
          <a:p/>
        </p:txBody>
      </p:sp>
      <p:sp>
        <p:nvSpPr>
          <p:cNvPr id="3675" name="Google Shape;3675;p443"/>
          <p:cNvSpPr txBox="1"/>
          <p:nvPr>
            <p:ph idx="1" type="subTitle"/>
          </p:nvPr>
        </p:nvSpPr>
        <p:spPr>
          <a:xfrm>
            <a:off x="713225" y="2263300"/>
            <a:ext cx="3400800" cy="1317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sz="1400">
                <a:solidFill>
                  <a:schemeClr val="dk1"/>
                </a:solidFill>
                <a:latin typeface="Didact Gothic"/>
                <a:ea typeface="Didact Gothic"/>
                <a:cs typeface="Didact Gothic"/>
                <a:sym typeface="Didact Gothic"/>
              </a:defRPr>
            </a:lvl1pPr>
            <a:lvl2pPr lvl="1">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spcBef>
                <a:spcPts val="1600"/>
              </a:spcBef>
              <a:spcAft>
                <a:spcPts val="160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676" name="Google Shape;3676;p443"/>
          <p:cNvSpPr/>
          <p:nvPr/>
        </p:nvSpPr>
        <p:spPr>
          <a:xfrm>
            <a:off x="842850" y="539500"/>
            <a:ext cx="800100" cy="857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7" name="Google Shape;3677;p4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1">
    <p:bg>
      <p:bgPr>
        <a:solidFill>
          <a:schemeClr val="accent5"/>
        </a:solidFill>
      </p:bgPr>
    </p:bg>
    <p:spTree>
      <p:nvGrpSpPr>
        <p:cNvPr id="3678" name="Shape 3678"/>
        <p:cNvGrpSpPr/>
        <p:nvPr/>
      </p:nvGrpSpPr>
      <p:grpSpPr>
        <a:xfrm>
          <a:off x="0" y="0"/>
          <a:ext cx="0" cy="0"/>
          <a:chOff x="0" y="0"/>
          <a:chExt cx="0" cy="0"/>
        </a:xfrm>
      </p:grpSpPr>
      <p:sp>
        <p:nvSpPr>
          <p:cNvPr id="3679" name="Google Shape;3679;p444"/>
          <p:cNvSpPr/>
          <p:nvPr/>
        </p:nvSpPr>
        <p:spPr>
          <a:xfrm>
            <a:off x="1348225" y="695250"/>
            <a:ext cx="6572100" cy="3753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0" name="Google Shape;3680;p444"/>
          <p:cNvSpPr/>
          <p:nvPr/>
        </p:nvSpPr>
        <p:spPr>
          <a:xfrm rot="10800000">
            <a:off x="3133650" y="-22775"/>
            <a:ext cx="2876700" cy="12957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1" name="Google Shape;3681;p444"/>
          <p:cNvSpPr txBox="1"/>
          <p:nvPr>
            <p:ph idx="1" type="body"/>
          </p:nvPr>
        </p:nvSpPr>
        <p:spPr>
          <a:xfrm>
            <a:off x="2517475" y="2351960"/>
            <a:ext cx="4109100" cy="1484100"/>
          </a:xfrm>
          <a:prstGeom prst="rect">
            <a:avLst/>
          </a:prstGeom>
        </p:spPr>
        <p:txBody>
          <a:bodyPr anchorCtr="0" anchor="t" bIns="91425" lIns="91425" spcFirstLastPara="1" rIns="91425" wrap="square" tIns="91425">
            <a:noAutofit/>
          </a:bodyPr>
          <a:lstStyle>
            <a:lvl1pPr indent="-323850" lvl="0" marL="457200">
              <a:lnSpc>
                <a:spcPct val="100000"/>
              </a:lnSpc>
              <a:spcBef>
                <a:spcPts val="0"/>
              </a:spcBef>
              <a:spcAft>
                <a:spcPts val="0"/>
              </a:spcAft>
              <a:buClr>
                <a:srgbClr val="000000"/>
              </a:buClr>
              <a:buSzPts val="1500"/>
              <a:buFont typeface="Montserrat"/>
              <a:buChar char="●"/>
              <a:defRPr>
                <a:solidFill>
                  <a:schemeClr val="dk1"/>
                </a:solidFill>
                <a:latin typeface="Didact Gothic"/>
                <a:ea typeface="Didact Gothic"/>
                <a:cs typeface="Didact Gothic"/>
                <a:sym typeface="Didact Gothic"/>
              </a:defRPr>
            </a:lvl1pPr>
            <a:lvl2pPr indent="-298450" lvl="1" marL="914400" algn="just">
              <a:spcBef>
                <a:spcPts val="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2pPr>
            <a:lvl3pPr indent="-298450" lvl="2" marL="13716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3pPr>
            <a:lvl4pPr indent="-298450" lvl="3" marL="18288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4pPr>
            <a:lvl5pPr indent="-298450" lvl="4" marL="22860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5pPr>
            <a:lvl6pPr indent="-298450" lvl="5" marL="27432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6pPr>
            <a:lvl7pPr indent="-298450" lvl="6" marL="32004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7pPr>
            <a:lvl8pPr indent="-298450" lvl="7" marL="36576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8pPr>
            <a:lvl9pPr indent="-298450" lvl="8" marL="4114800" algn="just">
              <a:spcBef>
                <a:spcPts val="1600"/>
              </a:spcBef>
              <a:spcAft>
                <a:spcPts val="1600"/>
              </a:spcAft>
              <a:buClr>
                <a:srgbClr val="000000"/>
              </a:buClr>
              <a:buSzPts val="1100"/>
              <a:buFont typeface="Montserrat"/>
              <a:buChar char="■"/>
              <a:defRPr>
                <a:solidFill>
                  <a:schemeClr val="dk1"/>
                </a:solidFill>
                <a:latin typeface="Didact Gothic"/>
                <a:ea typeface="Didact Gothic"/>
                <a:cs typeface="Didact Gothic"/>
                <a:sym typeface="Didact Gothic"/>
              </a:defRPr>
            </a:lvl9pPr>
          </a:lstStyle>
          <a:p/>
        </p:txBody>
      </p:sp>
      <p:sp>
        <p:nvSpPr>
          <p:cNvPr id="3682" name="Google Shape;3682;p444"/>
          <p:cNvSpPr txBox="1"/>
          <p:nvPr>
            <p:ph type="title"/>
          </p:nvPr>
        </p:nvSpPr>
        <p:spPr>
          <a:xfrm>
            <a:off x="1687950" y="15213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683" name="Google Shape;3683;p4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5">
    <p:bg>
      <p:bgPr>
        <a:solidFill>
          <a:schemeClr val="accent5"/>
        </a:solidFill>
      </p:bgPr>
    </p:bg>
    <p:spTree>
      <p:nvGrpSpPr>
        <p:cNvPr id="3684" name="Shape 3684"/>
        <p:cNvGrpSpPr/>
        <p:nvPr/>
      </p:nvGrpSpPr>
      <p:grpSpPr>
        <a:xfrm>
          <a:off x="0" y="0"/>
          <a:ext cx="0" cy="0"/>
          <a:chOff x="0" y="0"/>
          <a:chExt cx="0" cy="0"/>
        </a:xfrm>
      </p:grpSpPr>
      <p:sp>
        <p:nvSpPr>
          <p:cNvPr id="3685" name="Google Shape;3685;p445"/>
          <p:cNvSpPr txBox="1"/>
          <p:nvPr>
            <p:ph type="title"/>
          </p:nvPr>
        </p:nvSpPr>
        <p:spPr>
          <a:xfrm>
            <a:off x="862450" y="3418086"/>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686" name="Google Shape;3686;p445"/>
          <p:cNvSpPr txBox="1"/>
          <p:nvPr>
            <p:ph idx="1" type="subTitle"/>
          </p:nvPr>
        </p:nvSpPr>
        <p:spPr>
          <a:xfrm>
            <a:off x="424450" y="3659411"/>
            <a:ext cx="2639700" cy="79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687" name="Google Shape;3687;p445"/>
          <p:cNvSpPr txBox="1"/>
          <p:nvPr>
            <p:ph idx="2" type="title"/>
          </p:nvPr>
        </p:nvSpPr>
        <p:spPr>
          <a:xfrm>
            <a:off x="6525755" y="3418086"/>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688" name="Google Shape;3688;p445"/>
          <p:cNvSpPr txBox="1"/>
          <p:nvPr>
            <p:ph idx="3" type="subTitle"/>
          </p:nvPr>
        </p:nvSpPr>
        <p:spPr>
          <a:xfrm>
            <a:off x="6087751" y="3659411"/>
            <a:ext cx="2639700" cy="79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689" name="Google Shape;3689;p445"/>
          <p:cNvSpPr txBox="1"/>
          <p:nvPr>
            <p:ph idx="4" type="title"/>
          </p:nvPr>
        </p:nvSpPr>
        <p:spPr>
          <a:xfrm>
            <a:off x="3690150" y="3418086"/>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690" name="Google Shape;3690;p445"/>
          <p:cNvSpPr txBox="1"/>
          <p:nvPr>
            <p:ph idx="5" type="subTitle"/>
          </p:nvPr>
        </p:nvSpPr>
        <p:spPr>
          <a:xfrm>
            <a:off x="3252148" y="3659411"/>
            <a:ext cx="2639700" cy="79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691" name="Google Shape;3691;p445"/>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692" name="Google Shape;3692;p4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30">
    <p:bg>
      <p:bgPr>
        <a:solidFill>
          <a:schemeClr val="accent5"/>
        </a:solidFill>
      </p:bgPr>
    </p:bg>
    <p:spTree>
      <p:nvGrpSpPr>
        <p:cNvPr id="3693" name="Shape 3693"/>
        <p:cNvGrpSpPr/>
        <p:nvPr/>
      </p:nvGrpSpPr>
      <p:grpSpPr>
        <a:xfrm>
          <a:off x="0" y="0"/>
          <a:ext cx="0" cy="0"/>
          <a:chOff x="0" y="0"/>
          <a:chExt cx="0" cy="0"/>
        </a:xfrm>
      </p:grpSpPr>
      <p:sp>
        <p:nvSpPr>
          <p:cNvPr id="3694" name="Google Shape;3694;p446"/>
          <p:cNvSpPr/>
          <p:nvPr/>
        </p:nvSpPr>
        <p:spPr>
          <a:xfrm rot="-5400000">
            <a:off x="5236050" y="1293550"/>
            <a:ext cx="3924900" cy="3891000"/>
          </a:xfrm>
          <a:prstGeom prst="rtTriangle">
            <a:avLst/>
          </a:prstGeom>
          <a:solidFill>
            <a:srgbClr val="6868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5" name="Google Shape;3695;p446"/>
          <p:cNvSpPr/>
          <p:nvPr/>
        </p:nvSpPr>
        <p:spPr>
          <a:xfrm flipH="1" rot="10800000">
            <a:off x="37875" y="150"/>
            <a:ext cx="9106200" cy="44697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6" name="Google Shape;3696;p446"/>
          <p:cNvSpPr/>
          <p:nvPr/>
        </p:nvSpPr>
        <p:spPr>
          <a:xfrm flipH="1">
            <a:off x="3580800" y="1387275"/>
            <a:ext cx="9554400" cy="4859700"/>
          </a:xfrm>
          <a:prstGeom prst="triangle">
            <a:avLst>
              <a:gd fmla="val 49428"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7" name="Google Shape;3697;p446"/>
          <p:cNvSpPr txBox="1"/>
          <p:nvPr>
            <p:ph type="ctrTitle"/>
          </p:nvPr>
        </p:nvSpPr>
        <p:spPr>
          <a:xfrm>
            <a:off x="1690800" y="1232050"/>
            <a:ext cx="5762400" cy="585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8000"/>
              <a:buNone/>
              <a:defRPr b="1" sz="3000">
                <a:solidFill>
                  <a:schemeClr val="dk1"/>
                </a:solidFill>
              </a:defRPr>
            </a:lvl1pPr>
            <a:lvl2pPr lvl="1" algn="ctr">
              <a:spcBef>
                <a:spcPts val="0"/>
              </a:spcBef>
              <a:spcAft>
                <a:spcPts val="0"/>
              </a:spcAft>
              <a:buClr>
                <a:schemeClr val="dk1"/>
              </a:buClr>
              <a:buSzPts val="8000"/>
              <a:buNone/>
              <a:defRPr b="1" sz="8000">
                <a:solidFill>
                  <a:schemeClr val="dk1"/>
                </a:solidFill>
              </a:defRPr>
            </a:lvl2pPr>
            <a:lvl3pPr lvl="2" algn="ctr">
              <a:spcBef>
                <a:spcPts val="0"/>
              </a:spcBef>
              <a:spcAft>
                <a:spcPts val="0"/>
              </a:spcAft>
              <a:buClr>
                <a:schemeClr val="dk1"/>
              </a:buClr>
              <a:buSzPts val="8000"/>
              <a:buNone/>
              <a:defRPr b="1" sz="8000">
                <a:solidFill>
                  <a:schemeClr val="dk1"/>
                </a:solidFill>
              </a:defRPr>
            </a:lvl3pPr>
            <a:lvl4pPr lvl="3" algn="ctr">
              <a:spcBef>
                <a:spcPts val="0"/>
              </a:spcBef>
              <a:spcAft>
                <a:spcPts val="0"/>
              </a:spcAft>
              <a:buClr>
                <a:schemeClr val="dk1"/>
              </a:buClr>
              <a:buSzPts val="8000"/>
              <a:buNone/>
              <a:defRPr b="1" sz="8000">
                <a:solidFill>
                  <a:schemeClr val="dk1"/>
                </a:solidFill>
              </a:defRPr>
            </a:lvl4pPr>
            <a:lvl5pPr lvl="4" algn="ctr">
              <a:spcBef>
                <a:spcPts val="0"/>
              </a:spcBef>
              <a:spcAft>
                <a:spcPts val="0"/>
              </a:spcAft>
              <a:buClr>
                <a:schemeClr val="dk1"/>
              </a:buClr>
              <a:buSzPts val="8000"/>
              <a:buNone/>
              <a:defRPr b="1" sz="8000">
                <a:solidFill>
                  <a:schemeClr val="dk1"/>
                </a:solidFill>
              </a:defRPr>
            </a:lvl5pPr>
            <a:lvl6pPr lvl="5" algn="ctr">
              <a:spcBef>
                <a:spcPts val="0"/>
              </a:spcBef>
              <a:spcAft>
                <a:spcPts val="0"/>
              </a:spcAft>
              <a:buClr>
                <a:schemeClr val="dk1"/>
              </a:buClr>
              <a:buSzPts val="8000"/>
              <a:buNone/>
              <a:defRPr b="1" sz="8000">
                <a:solidFill>
                  <a:schemeClr val="dk1"/>
                </a:solidFill>
              </a:defRPr>
            </a:lvl6pPr>
            <a:lvl7pPr lvl="6" algn="ctr">
              <a:spcBef>
                <a:spcPts val="0"/>
              </a:spcBef>
              <a:spcAft>
                <a:spcPts val="0"/>
              </a:spcAft>
              <a:buClr>
                <a:schemeClr val="dk1"/>
              </a:buClr>
              <a:buSzPts val="8000"/>
              <a:buNone/>
              <a:defRPr b="1" sz="8000">
                <a:solidFill>
                  <a:schemeClr val="dk1"/>
                </a:solidFill>
              </a:defRPr>
            </a:lvl7pPr>
            <a:lvl8pPr lvl="7" algn="ctr">
              <a:spcBef>
                <a:spcPts val="0"/>
              </a:spcBef>
              <a:spcAft>
                <a:spcPts val="0"/>
              </a:spcAft>
              <a:buClr>
                <a:schemeClr val="dk1"/>
              </a:buClr>
              <a:buSzPts val="8000"/>
              <a:buNone/>
              <a:defRPr b="1" sz="8000">
                <a:solidFill>
                  <a:schemeClr val="dk1"/>
                </a:solidFill>
              </a:defRPr>
            </a:lvl8pPr>
            <a:lvl9pPr lvl="8" algn="ctr">
              <a:spcBef>
                <a:spcPts val="0"/>
              </a:spcBef>
              <a:spcAft>
                <a:spcPts val="0"/>
              </a:spcAft>
              <a:buClr>
                <a:schemeClr val="dk1"/>
              </a:buClr>
              <a:buSzPts val="8000"/>
              <a:buNone/>
              <a:defRPr b="1" sz="8000">
                <a:solidFill>
                  <a:schemeClr val="dk1"/>
                </a:solidFill>
              </a:defRPr>
            </a:lvl9pPr>
          </a:lstStyle>
          <a:p/>
        </p:txBody>
      </p:sp>
      <p:sp>
        <p:nvSpPr>
          <p:cNvPr id="3698" name="Google Shape;3698;p446"/>
          <p:cNvSpPr txBox="1"/>
          <p:nvPr>
            <p:ph idx="1" type="subTitle"/>
          </p:nvPr>
        </p:nvSpPr>
        <p:spPr>
          <a:xfrm>
            <a:off x="3058800" y="1873367"/>
            <a:ext cx="3026400" cy="99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699" name="Google Shape;3699;p4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30_1">
    <p:bg>
      <p:bgPr>
        <a:solidFill>
          <a:schemeClr val="accent6"/>
        </a:solidFill>
      </p:bgPr>
    </p:bg>
    <p:spTree>
      <p:nvGrpSpPr>
        <p:cNvPr id="3700" name="Shape 3700"/>
        <p:cNvGrpSpPr/>
        <p:nvPr/>
      </p:nvGrpSpPr>
      <p:grpSpPr>
        <a:xfrm>
          <a:off x="0" y="0"/>
          <a:ext cx="0" cy="0"/>
          <a:chOff x="0" y="0"/>
          <a:chExt cx="0" cy="0"/>
        </a:xfrm>
      </p:grpSpPr>
      <p:sp>
        <p:nvSpPr>
          <p:cNvPr id="3701" name="Google Shape;3701;p447"/>
          <p:cNvSpPr/>
          <p:nvPr/>
        </p:nvSpPr>
        <p:spPr>
          <a:xfrm rot="5400000">
            <a:off x="-3440300" y="-797850"/>
            <a:ext cx="13257600" cy="67392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2" name="Google Shape;3702;p447"/>
          <p:cNvSpPr/>
          <p:nvPr/>
        </p:nvSpPr>
        <p:spPr>
          <a:xfrm rot="-5400000">
            <a:off x="4398975" y="-370300"/>
            <a:ext cx="5766000" cy="55911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3" name="Google Shape;3703;p447"/>
          <p:cNvSpPr txBox="1"/>
          <p:nvPr>
            <p:ph type="ctrTitle"/>
          </p:nvPr>
        </p:nvSpPr>
        <p:spPr>
          <a:xfrm>
            <a:off x="713225" y="1672475"/>
            <a:ext cx="3026400" cy="585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8000"/>
              <a:buNone/>
              <a:defRPr b="1" sz="3000">
                <a:solidFill>
                  <a:schemeClr val="lt1"/>
                </a:solidFill>
              </a:defRPr>
            </a:lvl1pPr>
            <a:lvl2pPr lvl="1" algn="ctr">
              <a:spcBef>
                <a:spcPts val="0"/>
              </a:spcBef>
              <a:spcAft>
                <a:spcPts val="0"/>
              </a:spcAft>
              <a:buClr>
                <a:schemeClr val="lt1"/>
              </a:buClr>
              <a:buSzPts val="8000"/>
              <a:buNone/>
              <a:defRPr b="1" sz="8000">
                <a:solidFill>
                  <a:schemeClr val="lt1"/>
                </a:solidFill>
              </a:defRPr>
            </a:lvl2pPr>
            <a:lvl3pPr lvl="2" algn="ctr">
              <a:spcBef>
                <a:spcPts val="0"/>
              </a:spcBef>
              <a:spcAft>
                <a:spcPts val="0"/>
              </a:spcAft>
              <a:buClr>
                <a:schemeClr val="lt1"/>
              </a:buClr>
              <a:buSzPts val="8000"/>
              <a:buNone/>
              <a:defRPr b="1" sz="8000">
                <a:solidFill>
                  <a:schemeClr val="lt1"/>
                </a:solidFill>
              </a:defRPr>
            </a:lvl3pPr>
            <a:lvl4pPr lvl="3" algn="ctr">
              <a:spcBef>
                <a:spcPts val="0"/>
              </a:spcBef>
              <a:spcAft>
                <a:spcPts val="0"/>
              </a:spcAft>
              <a:buClr>
                <a:schemeClr val="lt1"/>
              </a:buClr>
              <a:buSzPts val="8000"/>
              <a:buNone/>
              <a:defRPr b="1" sz="8000">
                <a:solidFill>
                  <a:schemeClr val="lt1"/>
                </a:solidFill>
              </a:defRPr>
            </a:lvl4pPr>
            <a:lvl5pPr lvl="4" algn="ctr">
              <a:spcBef>
                <a:spcPts val="0"/>
              </a:spcBef>
              <a:spcAft>
                <a:spcPts val="0"/>
              </a:spcAft>
              <a:buClr>
                <a:schemeClr val="lt1"/>
              </a:buClr>
              <a:buSzPts val="8000"/>
              <a:buNone/>
              <a:defRPr b="1" sz="8000">
                <a:solidFill>
                  <a:schemeClr val="lt1"/>
                </a:solidFill>
              </a:defRPr>
            </a:lvl5pPr>
            <a:lvl6pPr lvl="5" algn="ctr">
              <a:spcBef>
                <a:spcPts val="0"/>
              </a:spcBef>
              <a:spcAft>
                <a:spcPts val="0"/>
              </a:spcAft>
              <a:buClr>
                <a:schemeClr val="lt1"/>
              </a:buClr>
              <a:buSzPts val="8000"/>
              <a:buNone/>
              <a:defRPr b="1" sz="8000">
                <a:solidFill>
                  <a:schemeClr val="lt1"/>
                </a:solidFill>
              </a:defRPr>
            </a:lvl6pPr>
            <a:lvl7pPr lvl="6" algn="ctr">
              <a:spcBef>
                <a:spcPts val="0"/>
              </a:spcBef>
              <a:spcAft>
                <a:spcPts val="0"/>
              </a:spcAft>
              <a:buClr>
                <a:schemeClr val="lt1"/>
              </a:buClr>
              <a:buSzPts val="8000"/>
              <a:buNone/>
              <a:defRPr b="1" sz="8000">
                <a:solidFill>
                  <a:schemeClr val="lt1"/>
                </a:solidFill>
              </a:defRPr>
            </a:lvl7pPr>
            <a:lvl8pPr lvl="7" algn="ctr">
              <a:spcBef>
                <a:spcPts val="0"/>
              </a:spcBef>
              <a:spcAft>
                <a:spcPts val="0"/>
              </a:spcAft>
              <a:buClr>
                <a:schemeClr val="lt1"/>
              </a:buClr>
              <a:buSzPts val="8000"/>
              <a:buNone/>
              <a:defRPr b="1" sz="8000">
                <a:solidFill>
                  <a:schemeClr val="lt1"/>
                </a:solidFill>
              </a:defRPr>
            </a:lvl8pPr>
            <a:lvl9pPr lvl="8" algn="ctr">
              <a:spcBef>
                <a:spcPts val="0"/>
              </a:spcBef>
              <a:spcAft>
                <a:spcPts val="0"/>
              </a:spcAft>
              <a:buClr>
                <a:schemeClr val="lt1"/>
              </a:buClr>
              <a:buSzPts val="8000"/>
              <a:buNone/>
              <a:defRPr b="1" sz="8000">
                <a:solidFill>
                  <a:schemeClr val="lt1"/>
                </a:solidFill>
              </a:defRPr>
            </a:lvl9pPr>
          </a:lstStyle>
          <a:p/>
        </p:txBody>
      </p:sp>
      <p:sp>
        <p:nvSpPr>
          <p:cNvPr id="3704" name="Google Shape;3704;p447"/>
          <p:cNvSpPr txBox="1"/>
          <p:nvPr>
            <p:ph idx="1" type="subTitle"/>
          </p:nvPr>
        </p:nvSpPr>
        <p:spPr>
          <a:xfrm>
            <a:off x="713225" y="2472004"/>
            <a:ext cx="3026400" cy="99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705" name="Google Shape;3705;p447"/>
          <p:cNvSpPr/>
          <p:nvPr/>
        </p:nvSpPr>
        <p:spPr>
          <a:xfrm rot="-2700000">
            <a:off x="4008372" y="-4515765"/>
            <a:ext cx="5766173" cy="5590952"/>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06" name="Google Shape;3706;p447"/>
          <p:cNvCxnSpPr/>
          <p:nvPr/>
        </p:nvCxnSpPr>
        <p:spPr>
          <a:xfrm flipH="1" rot="10800000">
            <a:off x="4562550" y="-204075"/>
            <a:ext cx="6010200" cy="6181800"/>
          </a:xfrm>
          <a:prstGeom prst="straightConnector1">
            <a:avLst/>
          </a:prstGeom>
          <a:noFill/>
          <a:ln cap="flat" cmpd="sng" w="19050">
            <a:solidFill>
              <a:schemeClr val="dk1"/>
            </a:solidFill>
            <a:prstDash val="solid"/>
            <a:round/>
            <a:headEnd len="med" w="med" type="none"/>
            <a:tailEnd len="med" w="med" type="none"/>
          </a:ln>
        </p:spPr>
      </p:cxnSp>
      <p:sp>
        <p:nvSpPr>
          <p:cNvPr id="3707" name="Google Shape;3707;p4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ONE_COLUMN_TEXT_1">
    <p:bg>
      <p:bgPr>
        <a:solidFill>
          <a:schemeClr val="accent5"/>
        </a:solidFill>
      </p:bgPr>
    </p:bg>
    <p:spTree>
      <p:nvGrpSpPr>
        <p:cNvPr id="3708" name="Shape 3708"/>
        <p:cNvGrpSpPr/>
        <p:nvPr/>
      </p:nvGrpSpPr>
      <p:grpSpPr>
        <a:xfrm>
          <a:off x="0" y="0"/>
          <a:ext cx="0" cy="0"/>
          <a:chOff x="0" y="0"/>
          <a:chExt cx="0" cy="0"/>
        </a:xfrm>
      </p:grpSpPr>
      <p:sp>
        <p:nvSpPr>
          <p:cNvPr id="3709" name="Google Shape;3709;p448"/>
          <p:cNvSpPr txBox="1"/>
          <p:nvPr>
            <p:ph idx="1" type="body"/>
          </p:nvPr>
        </p:nvSpPr>
        <p:spPr>
          <a:xfrm>
            <a:off x="4039975" y="2245288"/>
            <a:ext cx="4390800" cy="6525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3710" name="Google Shape;3710;p448"/>
          <p:cNvSpPr txBox="1"/>
          <p:nvPr>
            <p:ph type="title"/>
          </p:nvPr>
        </p:nvSpPr>
        <p:spPr>
          <a:xfrm>
            <a:off x="4168000" y="963075"/>
            <a:ext cx="4262700" cy="963000"/>
          </a:xfrm>
          <a:prstGeom prst="rect">
            <a:avLst/>
          </a:prstGeom>
        </p:spPr>
        <p:txBody>
          <a:bodyPr anchorCtr="0" anchor="t" bIns="91425" lIns="91425" spcFirstLastPara="1" rIns="91425" wrap="square" tIns="91425">
            <a:noAutofit/>
          </a:bodyPr>
          <a:lstStyle>
            <a:lvl1pPr lvl="0" algn="r">
              <a:spcBef>
                <a:spcPts val="0"/>
              </a:spcBef>
              <a:spcAft>
                <a:spcPts val="0"/>
              </a:spcAft>
              <a:buClr>
                <a:schemeClr val="dk1"/>
              </a:buClr>
              <a:buSzPts val="2700"/>
              <a:buNone/>
              <a:defRPr b="1" sz="30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3711" name="Google Shape;3711;p4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6_1">
    <p:bg>
      <p:bgPr>
        <a:solidFill>
          <a:schemeClr val="dk1"/>
        </a:solidFill>
      </p:bgPr>
    </p:bg>
    <p:spTree>
      <p:nvGrpSpPr>
        <p:cNvPr id="321" name="Shape 321"/>
        <p:cNvGrpSpPr/>
        <p:nvPr/>
      </p:nvGrpSpPr>
      <p:grpSpPr>
        <a:xfrm>
          <a:off x="0" y="0"/>
          <a:ext cx="0" cy="0"/>
          <a:chOff x="0" y="0"/>
          <a:chExt cx="0" cy="0"/>
        </a:xfrm>
      </p:grpSpPr>
      <p:sp>
        <p:nvSpPr>
          <p:cNvPr id="322" name="Google Shape;322;p46"/>
          <p:cNvSpPr/>
          <p:nvPr/>
        </p:nvSpPr>
        <p:spPr>
          <a:xfrm>
            <a:off x="2419275" y="712798"/>
            <a:ext cx="8680800" cy="45069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6"/>
          <p:cNvSpPr/>
          <p:nvPr/>
        </p:nvSpPr>
        <p:spPr>
          <a:xfrm rot="10800000">
            <a:off x="-1956075" y="-76202"/>
            <a:ext cx="8680800" cy="45069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6"/>
          <p:cNvSpPr txBox="1"/>
          <p:nvPr>
            <p:ph idx="1" type="subTitle"/>
          </p:nvPr>
        </p:nvSpPr>
        <p:spPr>
          <a:xfrm>
            <a:off x="837600" y="1363909"/>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325" name="Google Shape;325;p46"/>
          <p:cNvSpPr txBox="1"/>
          <p:nvPr>
            <p:ph idx="2" type="subTitle"/>
          </p:nvPr>
        </p:nvSpPr>
        <p:spPr>
          <a:xfrm>
            <a:off x="5204373" y="3528545"/>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cxnSp>
        <p:nvCxnSpPr>
          <p:cNvPr id="326" name="Google Shape;326;p46"/>
          <p:cNvCxnSpPr/>
          <p:nvPr/>
        </p:nvCxnSpPr>
        <p:spPr>
          <a:xfrm>
            <a:off x="-1375750" y="2424873"/>
            <a:ext cx="3079500" cy="3177300"/>
          </a:xfrm>
          <a:prstGeom prst="straightConnector1">
            <a:avLst/>
          </a:prstGeom>
          <a:noFill/>
          <a:ln cap="flat" cmpd="sng" w="19050">
            <a:solidFill>
              <a:schemeClr val="lt1"/>
            </a:solidFill>
            <a:prstDash val="solid"/>
            <a:round/>
            <a:headEnd len="med" w="med" type="none"/>
            <a:tailEnd len="med" w="med" type="none"/>
          </a:ln>
        </p:spPr>
      </p:cxnSp>
      <p:cxnSp>
        <p:nvCxnSpPr>
          <p:cNvPr id="327" name="Google Shape;327;p46"/>
          <p:cNvCxnSpPr/>
          <p:nvPr/>
        </p:nvCxnSpPr>
        <p:spPr>
          <a:xfrm>
            <a:off x="7838750" y="-62702"/>
            <a:ext cx="3079500" cy="3177300"/>
          </a:xfrm>
          <a:prstGeom prst="straightConnector1">
            <a:avLst/>
          </a:prstGeom>
          <a:noFill/>
          <a:ln cap="flat" cmpd="sng" w="19050">
            <a:solidFill>
              <a:schemeClr val="lt1"/>
            </a:solidFill>
            <a:prstDash val="solid"/>
            <a:round/>
            <a:headEnd len="med" w="med" type="none"/>
            <a:tailEnd len="med" w="med" type="none"/>
          </a:ln>
        </p:spPr>
      </p:cxnSp>
      <p:sp>
        <p:nvSpPr>
          <p:cNvPr id="328" name="Google Shape;328;p46"/>
          <p:cNvSpPr txBox="1"/>
          <p:nvPr>
            <p:ph type="title"/>
          </p:nvPr>
        </p:nvSpPr>
        <p:spPr>
          <a:xfrm>
            <a:off x="5204373" y="2704650"/>
            <a:ext cx="31008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29" name="Google Shape;329;p46"/>
          <p:cNvSpPr txBox="1"/>
          <p:nvPr>
            <p:ph idx="3" type="title"/>
          </p:nvPr>
        </p:nvSpPr>
        <p:spPr>
          <a:xfrm>
            <a:off x="837600" y="530725"/>
            <a:ext cx="31008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30" name="Google Shape;330;p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25_1">
    <p:bg>
      <p:bgPr>
        <a:solidFill>
          <a:schemeClr val="accent5"/>
        </a:solidFill>
      </p:bgPr>
    </p:bg>
    <p:spTree>
      <p:nvGrpSpPr>
        <p:cNvPr id="3712" name="Shape 3712"/>
        <p:cNvGrpSpPr/>
        <p:nvPr/>
      </p:nvGrpSpPr>
      <p:grpSpPr>
        <a:xfrm>
          <a:off x="0" y="0"/>
          <a:ext cx="0" cy="0"/>
          <a:chOff x="0" y="0"/>
          <a:chExt cx="0" cy="0"/>
        </a:xfrm>
      </p:grpSpPr>
      <p:sp>
        <p:nvSpPr>
          <p:cNvPr id="3713" name="Google Shape;3713;p449"/>
          <p:cNvSpPr/>
          <p:nvPr/>
        </p:nvSpPr>
        <p:spPr>
          <a:xfrm>
            <a:off x="0" y="0"/>
            <a:ext cx="43479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14" name="Google Shape;3714;p449"/>
          <p:cNvSpPr txBox="1"/>
          <p:nvPr>
            <p:ph type="title"/>
          </p:nvPr>
        </p:nvSpPr>
        <p:spPr>
          <a:xfrm>
            <a:off x="5024185" y="1440200"/>
            <a:ext cx="3400800" cy="528600"/>
          </a:xfrm>
          <a:prstGeom prst="rect">
            <a:avLst/>
          </a:prstGeom>
        </p:spPr>
        <p:txBody>
          <a:bodyPr anchorCtr="0" anchor="t" bIns="91425" lIns="91425" spcFirstLastPara="1" rIns="91425" wrap="square" tIns="91425">
            <a:noAutofit/>
          </a:bodyPr>
          <a:lstStyle>
            <a:lvl1pPr lvl="0" algn="r">
              <a:lnSpc>
                <a:spcPct val="115000"/>
              </a:lnSpc>
              <a:spcBef>
                <a:spcPts val="0"/>
              </a:spcBef>
              <a:spcAft>
                <a:spcPts val="0"/>
              </a:spcAft>
              <a:buClr>
                <a:schemeClr val="dk1"/>
              </a:buClr>
              <a:buSzPts val="3000"/>
              <a:buNone/>
              <a:defRPr b="1" sz="3000">
                <a:solidFill>
                  <a:schemeClr val="dk1"/>
                </a:solidFill>
              </a:defRPr>
            </a:lvl1pPr>
            <a:lvl2pPr lvl="1">
              <a:spcBef>
                <a:spcPts val="0"/>
              </a:spcBef>
              <a:spcAft>
                <a:spcPts val="0"/>
              </a:spcAft>
              <a:buClr>
                <a:schemeClr val="dk1"/>
              </a:buClr>
              <a:buSzPts val="2000"/>
              <a:buNone/>
              <a:defRPr b="1" sz="2000">
                <a:solidFill>
                  <a:schemeClr val="dk1"/>
                </a:solidFill>
              </a:defRPr>
            </a:lvl2pPr>
            <a:lvl3pPr lvl="2">
              <a:spcBef>
                <a:spcPts val="0"/>
              </a:spcBef>
              <a:spcAft>
                <a:spcPts val="0"/>
              </a:spcAft>
              <a:buClr>
                <a:schemeClr val="dk1"/>
              </a:buClr>
              <a:buSzPts val="2000"/>
              <a:buNone/>
              <a:defRPr b="1" sz="2000">
                <a:solidFill>
                  <a:schemeClr val="dk1"/>
                </a:solidFill>
              </a:defRPr>
            </a:lvl3pPr>
            <a:lvl4pPr lvl="3">
              <a:spcBef>
                <a:spcPts val="0"/>
              </a:spcBef>
              <a:spcAft>
                <a:spcPts val="0"/>
              </a:spcAft>
              <a:buClr>
                <a:schemeClr val="dk1"/>
              </a:buClr>
              <a:buSzPts val="2000"/>
              <a:buNone/>
              <a:defRPr b="1" sz="2000">
                <a:solidFill>
                  <a:schemeClr val="dk1"/>
                </a:solidFill>
              </a:defRPr>
            </a:lvl4pPr>
            <a:lvl5pPr lvl="4">
              <a:spcBef>
                <a:spcPts val="0"/>
              </a:spcBef>
              <a:spcAft>
                <a:spcPts val="0"/>
              </a:spcAft>
              <a:buClr>
                <a:schemeClr val="dk1"/>
              </a:buClr>
              <a:buSzPts val="2000"/>
              <a:buNone/>
              <a:defRPr b="1" sz="2000">
                <a:solidFill>
                  <a:schemeClr val="dk1"/>
                </a:solidFill>
              </a:defRPr>
            </a:lvl5pPr>
            <a:lvl6pPr lvl="5">
              <a:spcBef>
                <a:spcPts val="0"/>
              </a:spcBef>
              <a:spcAft>
                <a:spcPts val="0"/>
              </a:spcAft>
              <a:buClr>
                <a:schemeClr val="dk1"/>
              </a:buClr>
              <a:buSzPts val="2000"/>
              <a:buNone/>
              <a:defRPr b="1" sz="2000">
                <a:solidFill>
                  <a:schemeClr val="dk1"/>
                </a:solidFill>
              </a:defRPr>
            </a:lvl6pPr>
            <a:lvl7pPr lvl="6">
              <a:spcBef>
                <a:spcPts val="0"/>
              </a:spcBef>
              <a:spcAft>
                <a:spcPts val="0"/>
              </a:spcAft>
              <a:buClr>
                <a:schemeClr val="dk1"/>
              </a:buClr>
              <a:buSzPts val="2000"/>
              <a:buNone/>
              <a:defRPr b="1" sz="2000">
                <a:solidFill>
                  <a:schemeClr val="dk1"/>
                </a:solidFill>
              </a:defRPr>
            </a:lvl7pPr>
            <a:lvl8pPr lvl="7">
              <a:spcBef>
                <a:spcPts val="0"/>
              </a:spcBef>
              <a:spcAft>
                <a:spcPts val="0"/>
              </a:spcAft>
              <a:buClr>
                <a:schemeClr val="dk1"/>
              </a:buClr>
              <a:buSzPts val="2000"/>
              <a:buNone/>
              <a:defRPr b="1" sz="2000">
                <a:solidFill>
                  <a:schemeClr val="dk1"/>
                </a:solidFill>
              </a:defRPr>
            </a:lvl8pPr>
            <a:lvl9pPr lvl="8">
              <a:spcBef>
                <a:spcPts val="0"/>
              </a:spcBef>
              <a:spcAft>
                <a:spcPts val="0"/>
              </a:spcAft>
              <a:buClr>
                <a:schemeClr val="dk1"/>
              </a:buClr>
              <a:buSzPts val="2000"/>
              <a:buNone/>
              <a:defRPr b="1" sz="2000">
                <a:solidFill>
                  <a:schemeClr val="dk1"/>
                </a:solidFill>
              </a:defRPr>
            </a:lvl9pPr>
          </a:lstStyle>
          <a:p/>
        </p:txBody>
      </p:sp>
      <p:sp>
        <p:nvSpPr>
          <p:cNvPr id="3715" name="Google Shape;3715;p449"/>
          <p:cNvSpPr txBox="1"/>
          <p:nvPr>
            <p:ph idx="1" type="subTitle"/>
          </p:nvPr>
        </p:nvSpPr>
        <p:spPr>
          <a:xfrm>
            <a:off x="5024185" y="2263300"/>
            <a:ext cx="3400800" cy="13173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1400"/>
              <a:buFont typeface="Didact Gothic"/>
              <a:buNone/>
              <a:defRPr sz="1400">
                <a:solidFill>
                  <a:schemeClr val="dk1"/>
                </a:solidFill>
                <a:latin typeface="Didact Gothic"/>
                <a:ea typeface="Didact Gothic"/>
                <a:cs typeface="Didact Gothic"/>
                <a:sym typeface="Didact Gothic"/>
              </a:defRPr>
            </a:lvl1pPr>
            <a:lvl2pPr lvl="1">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spcBef>
                <a:spcPts val="1600"/>
              </a:spcBef>
              <a:spcAft>
                <a:spcPts val="160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716" name="Google Shape;3716;p4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8">
  <p:cSld name="CUSTOM_21_1">
    <p:bg>
      <p:bgPr>
        <a:solidFill>
          <a:schemeClr val="dk1"/>
        </a:solidFill>
      </p:bgPr>
    </p:bg>
    <p:spTree>
      <p:nvGrpSpPr>
        <p:cNvPr id="3717" name="Shape 3717"/>
        <p:cNvGrpSpPr/>
        <p:nvPr/>
      </p:nvGrpSpPr>
      <p:grpSpPr>
        <a:xfrm>
          <a:off x="0" y="0"/>
          <a:ext cx="0" cy="0"/>
          <a:chOff x="0" y="0"/>
          <a:chExt cx="0" cy="0"/>
        </a:xfrm>
      </p:grpSpPr>
      <p:sp>
        <p:nvSpPr>
          <p:cNvPr id="3718" name="Google Shape;3718;p450"/>
          <p:cNvSpPr txBox="1"/>
          <p:nvPr>
            <p:ph idx="1" type="body"/>
          </p:nvPr>
        </p:nvSpPr>
        <p:spPr>
          <a:xfrm>
            <a:off x="713225" y="2347842"/>
            <a:ext cx="4109100" cy="1447500"/>
          </a:xfrm>
          <a:prstGeom prst="rect">
            <a:avLst/>
          </a:prstGeom>
        </p:spPr>
        <p:txBody>
          <a:bodyPr anchorCtr="0" anchor="t" bIns="91425" lIns="91425" spcFirstLastPara="1" rIns="91425" wrap="square" tIns="91425">
            <a:noAutofit/>
          </a:bodyPr>
          <a:lstStyle>
            <a:lvl1pPr indent="-323850" lvl="0" marL="457200">
              <a:lnSpc>
                <a:spcPct val="100000"/>
              </a:lnSpc>
              <a:spcBef>
                <a:spcPts val="0"/>
              </a:spcBef>
              <a:spcAft>
                <a:spcPts val="0"/>
              </a:spcAft>
              <a:buClr>
                <a:srgbClr val="000000"/>
              </a:buClr>
              <a:buSzPts val="1500"/>
              <a:buFont typeface="Montserrat"/>
              <a:buChar char="●"/>
              <a:defRPr>
                <a:solidFill>
                  <a:schemeClr val="lt1"/>
                </a:solidFill>
                <a:latin typeface="Didact Gothic"/>
                <a:ea typeface="Didact Gothic"/>
                <a:cs typeface="Didact Gothic"/>
                <a:sym typeface="Didact Gothic"/>
              </a:defRPr>
            </a:lvl1pPr>
            <a:lvl2pPr indent="-298450" lvl="1" marL="914400">
              <a:spcBef>
                <a:spcPts val="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2pPr>
            <a:lvl3pPr indent="-298450" lvl="2" marL="1371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3pPr>
            <a:lvl4pPr indent="-298450" lvl="3" marL="18288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4pPr>
            <a:lvl5pPr indent="-298450" lvl="4" marL="22860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5pPr>
            <a:lvl6pPr indent="-298450" lvl="5" marL="27432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6pPr>
            <a:lvl7pPr indent="-298450" lvl="6" marL="32004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7pPr>
            <a:lvl8pPr indent="-298450" lvl="7" marL="3657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8pPr>
            <a:lvl9pPr indent="-298450" lvl="8" marL="4114800">
              <a:spcBef>
                <a:spcPts val="1600"/>
              </a:spcBef>
              <a:spcAft>
                <a:spcPts val="1600"/>
              </a:spcAft>
              <a:buClr>
                <a:srgbClr val="000000"/>
              </a:buClr>
              <a:buSzPts val="1100"/>
              <a:buFont typeface="Montserrat"/>
              <a:buChar char="■"/>
              <a:defRPr>
                <a:solidFill>
                  <a:schemeClr val="lt1"/>
                </a:solidFill>
                <a:latin typeface="Didact Gothic"/>
                <a:ea typeface="Didact Gothic"/>
                <a:cs typeface="Didact Gothic"/>
                <a:sym typeface="Didact Gothic"/>
              </a:defRPr>
            </a:lvl9pPr>
          </a:lstStyle>
          <a:p/>
        </p:txBody>
      </p:sp>
      <p:sp>
        <p:nvSpPr>
          <p:cNvPr id="3719" name="Google Shape;3719;p450"/>
          <p:cNvSpPr txBox="1"/>
          <p:nvPr>
            <p:ph type="title"/>
          </p:nvPr>
        </p:nvSpPr>
        <p:spPr>
          <a:xfrm>
            <a:off x="713225" y="1521325"/>
            <a:ext cx="41091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700"/>
              <a:buNone/>
              <a:defRPr b="1" sz="3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3720" name="Google Shape;3720;p450"/>
          <p:cNvSpPr/>
          <p:nvPr/>
        </p:nvSpPr>
        <p:spPr>
          <a:xfrm rot="5400000">
            <a:off x="-761012" y="-790512"/>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21" name="Google Shape;3721;p450"/>
          <p:cNvSpPr/>
          <p:nvPr/>
        </p:nvSpPr>
        <p:spPr>
          <a:xfrm rot="5400000">
            <a:off x="-856262" y="-1009587"/>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22" name="Google Shape;3722;p450"/>
          <p:cNvSpPr/>
          <p:nvPr/>
        </p:nvSpPr>
        <p:spPr>
          <a:xfrm rot="-5400000">
            <a:off x="2896850" y="288000"/>
            <a:ext cx="10141200" cy="4567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3" name="Google Shape;3723;p4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9">
  <p:cSld name="CUSTOM_21_1_1">
    <p:bg>
      <p:bgPr>
        <a:solidFill>
          <a:schemeClr val="accent6"/>
        </a:solidFill>
      </p:bgPr>
    </p:bg>
    <p:spTree>
      <p:nvGrpSpPr>
        <p:cNvPr id="3724" name="Shape 3724"/>
        <p:cNvGrpSpPr/>
        <p:nvPr/>
      </p:nvGrpSpPr>
      <p:grpSpPr>
        <a:xfrm>
          <a:off x="0" y="0"/>
          <a:ext cx="0" cy="0"/>
          <a:chOff x="0" y="0"/>
          <a:chExt cx="0" cy="0"/>
        </a:xfrm>
      </p:grpSpPr>
      <p:sp>
        <p:nvSpPr>
          <p:cNvPr id="3725" name="Google Shape;3725;p451"/>
          <p:cNvSpPr/>
          <p:nvPr/>
        </p:nvSpPr>
        <p:spPr>
          <a:xfrm flipH="1" rot="10800000">
            <a:off x="-2390100" y="-102475"/>
            <a:ext cx="13887000" cy="6572400"/>
          </a:xfrm>
          <a:prstGeom prst="triangle">
            <a:avLst>
              <a:gd fmla="val 4985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6" name="Google Shape;3726;p451"/>
          <p:cNvSpPr/>
          <p:nvPr/>
        </p:nvSpPr>
        <p:spPr>
          <a:xfrm>
            <a:off x="-5261951" y="1545125"/>
            <a:ext cx="7035600" cy="3277200"/>
          </a:xfrm>
          <a:prstGeom prst="triangle">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7" name="Google Shape;3727;p451"/>
          <p:cNvSpPr txBox="1"/>
          <p:nvPr>
            <p:ph idx="1" type="body"/>
          </p:nvPr>
        </p:nvSpPr>
        <p:spPr>
          <a:xfrm>
            <a:off x="2434275" y="3133239"/>
            <a:ext cx="4275300" cy="481200"/>
          </a:xfrm>
          <a:prstGeom prst="rect">
            <a:avLst/>
          </a:prstGeom>
        </p:spPr>
        <p:txBody>
          <a:bodyPr anchorCtr="0" anchor="t" bIns="91425" lIns="91425" spcFirstLastPara="1" rIns="91425" wrap="square" tIns="91425">
            <a:noAutofit/>
          </a:bodyPr>
          <a:lstStyle>
            <a:lvl1pPr indent="-323850" lvl="0" marL="457200" algn="ctr">
              <a:lnSpc>
                <a:spcPct val="100000"/>
              </a:lnSpc>
              <a:spcBef>
                <a:spcPts val="0"/>
              </a:spcBef>
              <a:spcAft>
                <a:spcPts val="0"/>
              </a:spcAft>
              <a:buClr>
                <a:srgbClr val="000000"/>
              </a:buClr>
              <a:buSzPts val="1500"/>
              <a:buFont typeface="Montserrat"/>
              <a:buChar char="●"/>
              <a:defRPr>
                <a:solidFill>
                  <a:schemeClr val="lt1"/>
                </a:solidFill>
                <a:latin typeface="Didact Gothic"/>
                <a:ea typeface="Didact Gothic"/>
                <a:cs typeface="Didact Gothic"/>
                <a:sym typeface="Didact Gothic"/>
              </a:defRPr>
            </a:lvl1pPr>
            <a:lvl2pPr indent="-298450" lvl="1" marL="914400">
              <a:spcBef>
                <a:spcPts val="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2pPr>
            <a:lvl3pPr indent="-298450" lvl="2" marL="1371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3pPr>
            <a:lvl4pPr indent="-298450" lvl="3" marL="18288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4pPr>
            <a:lvl5pPr indent="-298450" lvl="4" marL="22860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5pPr>
            <a:lvl6pPr indent="-298450" lvl="5" marL="27432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6pPr>
            <a:lvl7pPr indent="-298450" lvl="6" marL="32004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7pPr>
            <a:lvl8pPr indent="-298450" lvl="7" marL="3657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8pPr>
            <a:lvl9pPr indent="-298450" lvl="8" marL="4114800">
              <a:spcBef>
                <a:spcPts val="1600"/>
              </a:spcBef>
              <a:spcAft>
                <a:spcPts val="1600"/>
              </a:spcAft>
              <a:buClr>
                <a:srgbClr val="000000"/>
              </a:buClr>
              <a:buSzPts val="1100"/>
              <a:buFont typeface="Montserrat"/>
              <a:buChar char="■"/>
              <a:defRPr>
                <a:solidFill>
                  <a:schemeClr val="lt1"/>
                </a:solidFill>
                <a:latin typeface="Didact Gothic"/>
                <a:ea typeface="Didact Gothic"/>
                <a:cs typeface="Didact Gothic"/>
                <a:sym typeface="Didact Gothic"/>
              </a:defRPr>
            </a:lvl9pPr>
          </a:lstStyle>
          <a:p/>
        </p:txBody>
      </p:sp>
      <p:sp>
        <p:nvSpPr>
          <p:cNvPr id="3728" name="Google Shape;3728;p451"/>
          <p:cNvSpPr txBox="1"/>
          <p:nvPr>
            <p:ph type="title"/>
          </p:nvPr>
        </p:nvSpPr>
        <p:spPr>
          <a:xfrm>
            <a:off x="1726200" y="1681450"/>
            <a:ext cx="5691600" cy="13110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6000"/>
              <a:buNone/>
              <a:defRPr b="1" sz="8000">
                <a:solidFill>
                  <a:schemeClr val="lt1"/>
                </a:solidFill>
              </a:defRPr>
            </a:lvl1pPr>
            <a:lvl2pPr lvl="1">
              <a:spcBef>
                <a:spcPts val="0"/>
              </a:spcBef>
              <a:spcAft>
                <a:spcPts val="0"/>
              </a:spcAft>
              <a:buClr>
                <a:schemeClr val="lt1"/>
              </a:buClr>
              <a:buSzPts val="6000"/>
              <a:buNone/>
              <a:defRPr b="1" sz="6000">
                <a:solidFill>
                  <a:schemeClr val="lt1"/>
                </a:solidFill>
              </a:defRPr>
            </a:lvl2pPr>
            <a:lvl3pPr lvl="2">
              <a:spcBef>
                <a:spcPts val="0"/>
              </a:spcBef>
              <a:spcAft>
                <a:spcPts val="0"/>
              </a:spcAft>
              <a:buClr>
                <a:schemeClr val="lt1"/>
              </a:buClr>
              <a:buSzPts val="6000"/>
              <a:buNone/>
              <a:defRPr b="1" sz="6000">
                <a:solidFill>
                  <a:schemeClr val="lt1"/>
                </a:solidFill>
              </a:defRPr>
            </a:lvl3pPr>
            <a:lvl4pPr lvl="3">
              <a:spcBef>
                <a:spcPts val="0"/>
              </a:spcBef>
              <a:spcAft>
                <a:spcPts val="0"/>
              </a:spcAft>
              <a:buClr>
                <a:schemeClr val="lt1"/>
              </a:buClr>
              <a:buSzPts val="6000"/>
              <a:buNone/>
              <a:defRPr b="1" sz="6000">
                <a:solidFill>
                  <a:schemeClr val="lt1"/>
                </a:solidFill>
              </a:defRPr>
            </a:lvl4pPr>
            <a:lvl5pPr lvl="4">
              <a:spcBef>
                <a:spcPts val="0"/>
              </a:spcBef>
              <a:spcAft>
                <a:spcPts val="0"/>
              </a:spcAft>
              <a:buClr>
                <a:schemeClr val="lt1"/>
              </a:buClr>
              <a:buSzPts val="6000"/>
              <a:buNone/>
              <a:defRPr b="1" sz="6000">
                <a:solidFill>
                  <a:schemeClr val="lt1"/>
                </a:solidFill>
              </a:defRPr>
            </a:lvl5pPr>
            <a:lvl6pPr lvl="5">
              <a:spcBef>
                <a:spcPts val="0"/>
              </a:spcBef>
              <a:spcAft>
                <a:spcPts val="0"/>
              </a:spcAft>
              <a:buClr>
                <a:schemeClr val="lt1"/>
              </a:buClr>
              <a:buSzPts val="6000"/>
              <a:buNone/>
              <a:defRPr b="1" sz="6000">
                <a:solidFill>
                  <a:schemeClr val="lt1"/>
                </a:solidFill>
              </a:defRPr>
            </a:lvl6pPr>
            <a:lvl7pPr lvl="6">
              <a:spcBef>
                <a:spcPts val="0"/>
              </a:spcBef>
              <a:spcAft>
                <a:spcPts val="0"/>
              </a:spcAft>
              <a:buClr>
                <a:schemeClr val="lt1"/>
              </a:buClr>
              <a:buSzPts val="6000"/>
              <a:buNone/>
              <a:defRPr b="1" sz="6000">
                <a:solidFill>
                  <a:schemeClr val="lt1"/>
                </a:solidFill>
              </a:defRPr>
            </a:lvl7pPr>
            <a:lvl8pPr lvl="7">
              <a:spcBef>
                <a:spcPts val="0"/>
              </a:spcBef>
              <a:spcAft>
                <a:spcPts val="0"/>
              </a:spcAft>
              <a:buClr>
                <a:schemeClr val="lt1"/>
              </a:buClr>
              <a:buSzPts val="6000"/>
              <a:buNone/>
              <a:defRPr b="1" sz="6000">
                <a:solidFill>
                  <a:schemeClr val="lt1"/>
                </a:solidFill>
              </a:defRPr>
            </a:lvl8pPr>
            <a:lvl9pPr lvl="8">
              <a:spcBef>
                <a:spcPts val="0"/>
              </a:spcBef>
              <a:spcAft>
                <a:spcPts val="0"/>
              </a:spcAft>
              <a:buClr>
                <a:schemeClr val="lt1"/>
              </a:buClr>
              <a:buSzPts val="6000"/>
              <a:buNone/>
              <a:defRPr b="1" sz="6000">
                <a:solidFill>
                  <a:schemeClr val="lt1"/>
                </a:solidFill>
              </a:defRPr>
            </a:lvl9pPr>
          </a:lstStyle>
          <a:p/>
        </p:txBody>
      </p:sp>
      <p:sp>
        <p:nvSpPr>
          <p:cNvPr id="3729" name="Google Shape;3729;p451"/>
          <p:cNvSpPr/>
          <p:nvPr/>
        </p:nvSpPr>
        <p:spPr>
          <a:xfrm rot="10800000">
            <a:off x="6919375" y="-738125"/>
            <a:ext cx="3405900" cy="3302400"/>
          </a:xfrm>
          <a:prstGeom prst="rtTriangl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30" name="Google Shape;3730;p451"/>
          <p:cNvSpPr/>
          <p:nvPr/>
        </p:nvSpPr>
        <p:spPr>
          <a:xfrm rot="10800000">
            <a:off x="7062250" y="-795275"/>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31" name="Google Shape;3731;p4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33">
    <p:bg>
      <p:bgPr>
        <a:solidFill>
          <a:schemeClr val="dk1"/>
        </a:solidFill>
      </p:bgPr>
    </p:bg>
    <p:spTree>
      <p:nvGrpSpPr>
        <p:cNvPr id="3732" name="Shape 3732"/>
        <p:cNvGrpSpPr/>
        <p:nvPr/>
      </p:nvGrpSpPr>
      <p:grpSpPr>
        <a:xfrm>
          <a:off x="0" y="0"/>
          <a:ext cx="0" cy="0"/>
          <a:chOff x="0" y="0"/>
          <a:chExt cx="0" cy="0"/>
        </a:xfrm>
      </p:grpSpPr>
      <p:sp>
        <p:nvSpPr>
          <p:cNvPr id="3733" name="Google Shape;3733;p452"/>
          <p:cNvSpPr/>
          <p:nvPr/>
        </p:nvSpPr>
        <p:spPr>
          <a:xfrm rot="-5400000">
            <a:off x="7319425" y="3228300"/>
            <a:ext cx="2112600" cy="2048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4" name="Google Shape;3734;p452"/>
          <p:cNvSpPr/>
          <p:nvPr/>
        </p:nvSpPr>
        <p:spPr>
          <a:xfrm>
            <a:off x="-519650" y="2386850"/>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35" name="Google Shape;3735;p452"/>
          <p:cNvSpPr/>
          <p:nvPr/>
        </p:nvSpPr>
        <p:spPr>
          <a:xfrm>
            <a:off x="-738725" y="2482100"/>
            <a:ext cx="3405900" cy="330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36" name="Google Shape;3736;p452"/>
          <p:cNvSpPr/>
          <p:nvPr/>
        </p:nvSpPr>
        <p:spPr>
          <a:xfrm rot="10800000">
            <a:off x="6727825" y="-915550"/>
            <a:ext cx="3405900" cy="330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37" name="Google Shape;3737;p452"/>
          <p:cNvSpPr/>
          <p:nvPr/>
        </p:nvSpPr>
        <p:spPr>
          <a:xfrm rot="5400000">
            <a:off x="-262475" y="-1889875"/>
            <a:ext cx="3405900" cy="33024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38" name="Google Shape;3738;p452"/>
          <p:cNvSpPr txBox="1"/>
          <p:nvPr>
            <p:ph type="title"/>
          </p:nvPr>
        </p:nvSpPr>
        <p:spPr>
          <a:xfrm>
            <a:off x="713226" y="1795438"/>
            <a:ext cx="3400800" cy="5286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3000"/>
              <a:buNone/>
              <a:defRPr b="1" sz="3000">
                <a:solidFill>
                  <a:schemeClr val="lt1"/>
                </a:solidFill>
              </a:defRPr>
            </a:lvl1pPr>
            <a:lvl2pPr lvl="1">
              <a:spcBef>
                <a:spcPts val="0"/>
              </a:spcBef>
              <a:spcAft>
                <a:spcPts val="0"/>
              </a:spcAft>
              <a:buClr>
                <a:schemeClr val="lt1"/>
              </a:buClr>
              <a:buSzPts val="2000"/>
              <a:buNone/>
              <a:defRPr b="1" sz="2000">
                <a:solidFill>
                  <a:schemeClr val="lt1"/>
                </a:solidFill>
              </a:defRPr>
            </a:lvl2pPr>
            <a:lvl3pPr lvl="2">
              <a:spcBef>
                <a:spcPts val="0"/>
              </a:spcBef>
              <a:spcAft>
                <a:spcPts val="0"/>
              </a:spcAft>
              <a:buClr>
                <a:schemeClr val="lt1"/>
              </a:buClr>
              <a:buSzPts val="2000"/>
              <a:buNone/>
              <a:defRPr b="1" sz="2000">
                <a:solidFill>
                  <a:schemeClr val="lt1"/>
                </a:solidFill>
              </a:defRPr>
            </a:lvl3pPr>
            <a:lvl4pPr lvl="3">
              <a:spcBef>
                <a:spcPts val="0"/>
              </a:spcBef>
              <a:spcAft>
                <a:spcPts val="0"/>
              </a:spcAft>
              <a:buClr>
                <a:schemeClr val="lt1"/>
              </a:buClr>
              <a:buSzPts val="2000"/>
              <a:buNone/>
              <a:defRPr b="1" sz="2000">
                <a:solidFill>
                  <a:schemeClr val="lt1"/>
                </a:solidFill>
              </a:defRPr>
            </a:lvl4pPr>
            <a:lvl5pPr lvl="4">
              <a:spcBef>
                <a:spcPts val="0"/>
              </a:spcBef>
              <a:spcAft>
                <a:spcPts val="0"/>
              </a:spcAft>
              <a:buClr>
                <a:schemeClr val="lt1"/>
              </a:buClr>
              <a:buSzPts val="2000"/>
              <a:buNone/>
              <a:defRPr b="1" sz="2000">
                <a:solidFill>
                  <a:schemeClr val="lt1"/>
                </a:solidFill>
              </a:defRPr>
            </a:lvl5pPr>
            <a:lvl6pPr lvl="5">
              <a:spcBef>
                <a:spcPts val="0"/>
              </a:spcBef>
              <a:spcAft>
                <a:spcPts val="0"/>
              </a:spcAft>
              <a:buClr>
                <a:schemeClr val="lt1"/>
              </a:buClr>
              <a:buSzPts val="2000"/>
              <a:buNone/>
              <a:defRPr b="1" sz="2000">
                <a:solidFill>
                  <a:schemeClr val="lt1"/>
                </a:solidFill>
              </a:defRPr>
            </a:lvl6pPr>
            <a:lvl7pPr lvl="6">
              <a:spcBef>
                <a:spcPts val="0"/>
              </a:spcBef>
              <a:spcAft>
                <a:spcPts val="0"/>
              </a:spcAft>
              <a:buClr>
                <a:schemeClr val="lt1"/>
              </a:buClr>
              <a:buSzPts val="2000"/>
              <a:buNone/>
              <a:defRPr b="1" sz="2000">
                <a:solidFill>
                  <a:schemeClr val="lt1"/>
                </a:solidFill>
              </a:defRPr>
            </a:lvl7pPr>
            <a:lvl8pPr lvl="7">
              <a:spcBef>
                <a:spcPts val="0"/>
              </a:spcBef>
              <a:spcAft>
                <a:spcPts val="0"/>
              </a:spcAft>
              <a:buClr>
                <a:schemeClr val="lt1"/>
              </a:buClr>
              <a:buSzPts val="2000"/>
              <a:buNone/>
              <a:defRPr b="1" sz="2000">
                <a:solidFill>
                  <a:schemeClr val="lt1"/>
                </a:solidFill>
              </a:defRPr>
            </a:lvl8pPr>
            <a:lvl9pPr lvl="8">
              <a:spcBef>
                <a:spcPts val="0"/>
              </a:spcBef>
              <a:spcAft>
                <a:spcPts val="0"/>
              </a:spcAft>
              <a:buClr>
                <a:schemeClr val="lt1"/>
              </a:buClr>
              <a:buSzPts val="2000"/>
              <a:buNone/>
              <a:defRPr b="1" sz="2000">
                <a:solidFill>
                  <a:schemeClr val="lt1"/>
                </a:solidFill>
              </a:defRPr>
            </a:lvl9pPr>
          </a:lstStyle>
          <a:p/>
        </p:txBody>
      </p:sp>
      <p:sp>
        <p:nvSpPr>
          <p:cNvPr id="3739" name="Google Shape;3739;p452"/>
          <p:cNvSpPr txBox="1"/>
          <p:nvPr>
            <p:ph idx="1" type="subTitle"/>
          </p:nvPr>
        </p:nvSpPr>
        <p:spPr>
          <a:xfrm>
            <a:off x="713225" y="2630156"/>
            <a:ext cx="3400800" cy="42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spcBef>
                <a:spcPts val="1600"/>
              </a:spcBef>
              <a:spcAft>
                <a:spcPts val="160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740" name="Google Shape;3740;p45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_1">
    <p:bg>
      <p:bgPr>
        <a:solidFill>
          <a:schemeClr val="accent6"/>
        </a:solidFill>
      </p:bgPr>
    </p:bg>
    <p:spTree>
      <p:nvGrpSpPr>
        <p:cNvPr id="3741" name="Shape 3741"/>
        <p:cNvGrpSpPr/>
        <p:nvPr/>
      </p:nvGrpSpPr>
      <p:grpSpPr>
        <a:xfrm>
          <a:off x="0" y="0"/>
          <a:ext cx="0" cy="0"/>
          <a:chOff x="0" y="0"/>
          <a:chExt cx="0" cy="0"/>
        </a:xfrm>
      </p:grpSpPr>
      <p:sp>
        <p:nvSpPr>
          <p:cNvPr id="3742" name="Google Shape;3742;p453"/>
          <p:cNvSpPr/>
          <p:nvPr/>
        </p:nvSpPr>
        <p:spPr>
          <a:xfrm rot="-5400000">
            <a:off x="4642941" y="-1673359"/>
            <a:ext cx="7685100" cy="7451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43" name="Google Shape;3743;p453"/>
          <p:cNvSpPr/>
          <p:nvPr/>
        </p:nvSpPr>
        <p:spPr>
          <a:xfrm flipH="1" rot="-5400000">
            <a:off x="2841550" y="288050"/>
            <a:ext cx="10141200" cy="4567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4" name="Google Shape;3744;p453"/>
          <p:cNvSpPr txBox="1"/>
          <p:nvPr>
            <p:ph type="title"/>
          </p:nvPr>
        </p:nvSpPr>
        <p:spPr>
          <a:xfrm>
            <a:off x="713225" y="1627150"/>
            <a:ext cx="4659300" cy="1897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6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3745" name="Google Shape;3745;p453"/>
          <p:cNvSpPr/>
          <p:nvPr/>
        </p:nvSpPr>
        <p:spPr>
          <a:xfrm rot="5400000">
            <a:off x="-341212" y="-788137"/>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46" name="Google Shape;3746;p453"/>
          <p:cNvSpPr/>
          <p:nvPr/>
        </p:nvSpPr>
        <p:spPr>
          <a:xfrm rot="5400000">
            <a:off x="-436462" y="-1007212"/>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47" name="Google Shape;3747;p453"/>
          <p:cNvSpPr/>
          <p:nvPr/>
        </p:nvSpPr>
        <p:spPr>
          <a:xfrm flipH="1">
            <a:off x="5408725" y="4511825"/>
            <a:ext cx="3458400" cy="1923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8" name="Google Shape;3748;p4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_1">
    <p:bg>
      <p:bgPr>
        <a:solidFill>
          <a:schemeClr val="accent5"/>
        </a:solidFill>
      </p:bgPr>
    </p:bg>
    <p:spTree>
      <p:nvGrpSpPr>
        <p:cNvPr id="3749" name="Shape 3749"/>
        <p:cNvGrpSpPr/>
        <p:nvPr/>
      </p:nvGrpSpPr>
      <p:grpSpPr>
        <a:xfrm>
          <a:off x="0" y="0"/>
          <a:ext cx="0" cy="0"/>
          <a:chOff x="0" y="0"/>
          <a:chExt cx="0" cy="0"/>
        </a:xfrm>
      </p:grpSpPr>
      <p:sp>
        <p:nvSpPr>
          <p:cNvPr id="3750" name="Google Shape;3750;p454"/>
          <p:cNvSpPr txBox="1"/>
          <p:nvPr>
            <p:ph type="title"/>
          </p:nvPr>
        </p:nvSpPr>
        <p:spPr>
          <a:xfrm>
            <a:off x="1319574" y="201112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3751" name="Google Shape;3751;p454"/>
          <p:cNvSpPr txBox="1"/>
          <p:nvPr>
            <p:ph idx="1" type="subTitle"/>
          </p:nvPr>
        </p:nvSpPr>
        <p:spPr>
          <a:xfrm>
            <a:off x="1319576" y="2286575"/>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752" name="Google Shape;3752;p454"/>
          <p:cNvSpPr txBox="1"/>
          <p:nvPr>
            <p:ph idx="2" type="title"/>
          </p:nvPr>
        </p:nvSpPr>
        <p:spPr>
          <a:xfrm>
            <a:off x="4681398" y="201127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3753" name="Google Shape;3753;p454"/>
          <p:cNvSpPr txBox="1"/>
          <p:nvPr>
            <p:ph idx="3" type="subTitle"/>
          </p:nvPr>
        </p:nvSpPr>
        <p:spPr>
          <a:xfrm>
            <a:off x="4681376" y="2285050"/>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754" name="Google Shape;3754;p454"/>
          <p:cNvSpPr txBox="1"/>
          <p:nvPr>
            <p:ph idx="4" type="title"/>
          </p:nvPr>
        </p:nvSpPr>
        <p:spPr>
          <a:xfrm>
            <a:off x="2410949" y="326842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3755" name="Google Shape;3755;p454"/>
          <p:cNvSpPr txBox="1"/>
          <p:nvPr>
            <p:ph idx="5" type="subTitle"/>
          </p:nvPr>
        </p:nvSpPr>
        <p:spPr>
          <a:xfrm>
            <a:off x="2410951" y="3543875"/>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756" name="Google Shape;3756;p454"/>
          <p:cNvSpPr txBox="1"/>
          <p:nvPr>
            <p:ph idx="6" type="title"/>
          </p:nvPr>
        </p:nvSpPr>
        <p:spPr>
          <a:xfrm>
            <a:off x="5772773" y="326857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3757" name="Google Shape;3757;p454"/>
          <p:cNvSpPr txBox="1"/>
          <p:nvPr>
            <p:ph idx="7" type="subTitle"/>
          </p:nvPr>
        </p:nvSpPr>
        <p:spPr>
          <a:xfrm>
            <a:off x="5772750" y="3542350"/>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758" name="Google Shape;3758;p454"/>
          <p:cNvSpPr/>
          <p:nvPr/>
        </p:nvSpPr>
        <p:spPr>
          <a:xfrm rot="-5400000">
            <a:off x="7319425" y="3228300"/>
            <a:ext cx="2112600" cy="2048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9" name="Google Shape;3759;p454"/>
          <p:cNvSpPr/>
          <p:nvPr/>
        </p:nvSpPr>
        <p:spPr>
          <a:xfrm>
            <a:off x="-519650" y="2386850"/>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60" name="Google Shape;3760;p454"/>
          <p:cNvSpPr/>
          <p:nvPr/>
        </p:nvSpPr>
        <p:spPr>
          <a:xfrm>
            <a:off x="-738725"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61" name="Google Shape;3761;p454"/>
          <p:cNvSpPr/>
          <p:nvPr/>
        </p:nvSpPr>
        <p:spPr>
          <a:xfrm rot="10800000">
            <a:off x="67278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62" name="Google Shape;3762;p454"/>
          <p:cNvSpPr/>
          <p:nvPr/>
        </p:nvSpPr>
        <p:spPr>
          <a:xfrm rot="5400000">
            <a:off x="-262475" y="-188987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763" name="Google Shape;3763;p454"/>
          <p:cNvSpPr txBox="1"/>
          <p:nvPr>
            <p:ph idx="8" type="title"/>
          </p:nvPr>
        </p:nvSpPr>
        <p:spPr>
          <a:xfrm>
            <a:off x="713225"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764" name="Google Shape;3764;p4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_1_3">
    <p:bg>
      <p:bgPr>
        <a:solidFill>
          <a:schemeClr val="accent5"/>
        </a:solidFill>
      </p:bgPr>
    </p:bg>
    <p:spTree>
      <p:nvGrpSpPr>
        <p:cNvPr id="3765" name="Shape 3765"/>
        <p:cNvGrpSpPr/>
        <p:nvPr/>
      </p:nvGrpSpPr>
      <p:grpSpPr>
        <a:xfrm>
          <a:off x="0" y="0"/>
          <a:ext cx="0" cy="0"/>
          <a:chOff x="0" y="0"/>
          <a:chExt cx="0" cy="0"/>
        </a:xfrm>
      </p:grpSpPr>
      <p:sp>
        <p:nvSpPr>
          <p:cNvPr id="3766" name="Google Shape;3766;p455"/>
          <p:cNvSpPr txBox="1"/>
          <p:nvPr>
            <p:ph type="title"/>
          </p:nvPr>
        </p:nvSpPr>
        <p:spPr>
          <a:xfrm>
            <a:off x="1383600" y="2307450"/>
            <a:ext cx="63768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3767" name="Google Shape;3767;p455"/>
          <p:cNvSpPr txBox="1"/>
          <p:nvPr>
            <p:ph idx="2" type="title"/>
          </p:nvPr>
        </p:nvSpPr>
        <p:spPr>
          <a:xfrm>
            <a:off x="1120875" y="89947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768" name="Google Shape;3768;p455"/>
          <p:cNvSpPr txBox="1"/>
          <p:nvPr>
            <p:ph idx="1" type="subTitle"/>
          </p:nvPr>
        </p:nvSpPr>
        <p:spPr>
          <a:xfrm>
            <a:off x="734175" y="1166874"/>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769" name="Google Shape;3769;p455"/>
          <p:cNvSpPr txBox="1"/>
          <p:nvPr>
            <p:ph idx="3" type="title"/>
          </p:nvPr>
        </p:nvSpPr>
        <p:spPr>
          <a:xfrm>
            <a:off x="1120875" y="347797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770" name="Google Shape;3770;p455"/>
          <p:cNvSpPr txBox="1"/>
          <p:nvPr>
            <p:ph idx="4" type="subTitle"/>
          </p:nvPr>
        </p:nvSpPr>
        <p:spPr>
          <a:xfrm>
            <a:off x="734175" y="3747815"/>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771" name="Google Shape;3771;p455"/>
          <p:cNvSpPr txBox="1"/>
          <p:nvPr>
            <p:ph idx="5" type="title"/>
          </p:nvPr>
        </p:nvSpPr>
        <p:spPr>
          <a:xfrm>
            <a:off x="6063846" y="89947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772" name="Google Shape;3772;p455"/>
          <p:cNvSpPr txBox="1"/>
          <p:nvPr>
            <p:ph idx="6" type="subTitle"/>
          </p:nvPr>
        </p:nvSpPr>
        <p:spPr>
          <a:xfrm>
            <a:off x="5677150" y="1166874"/>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773" name="Google Shape;3773;p455"/>
          <p:cNvSpPr txBox="1"/>
          <p:nvPr>
            <p:ph idx="7" type="title"/>
          </p:nvPr>
        </p:nvSpPr>
        <p:spPr>
          <a:xfrm>
            <a:off x="6063846" y="347812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774" name="Google Shape;3774;p455"/>
          <p:cNvSpPr txBox="1"/>
          <p:nvPr>
            <p:ph idx="8" type="subTitle"/>
          </p:nvPr>
        </p:nvSpPr>
        <p:spPr>
          <a:xfrm>
            <a:off x="5677150" y="3746088"/>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775" name="Google Shape;3775;p45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1_1_3_1">
    <p:bg>
      <p:bgPr>
        <a:solidFill>
          <a:schemeClr val="accent5"/>
        </a:solidFill>
      </p:bgPr>
    </p:bg>
    <p:spTree>
      <p:nvGrpSpPr>
        <p:cNvPr id="3776" name="Shape 3776"/>
        <p:cNvGrpSpPr/>
        <p:nvPr/>
      </p:nvGrpSpPr>
      <p:grpSpPr>
        <a:xfrm>
          <a:off x="0" y="0"/>
          <a:ext cx="0" cy="0"/>
          <a:chOff x="0" y="0"/>
          <a:chExt cx="0" cy="0"/>
        </a:xfrm>
      </p:grpSpPr>
      <p:sp>
        <p:nvSpPr>
          <p:cNvPr id="3777" name="Google Shape;3777;p456"/>
          <p:cNvSpPr txBox="1"/>
          <p:nvPr>
            <p:ph type="title"/>
          </p:nvPr>
        </p:nvSpPr>
        <p:spPr>
          <a:xfrm>
            <a:off x="2056190" y="2074300"/>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778" name="Google Shape;3778;p456"/>
          <p:cNvSpPr txBox="1"/>
          <p:nvPr>
            <p:ph idx="1" type="subTitle"/>
          </p:nvPr>
        </p:nvSpPr>
        <p:spPr>
          <a:xfrm>
            <a:off x="2056192" y="2332425"/>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779" name="Google Shape;3779;p456"/>
          <p:cNvSpPr txBox="1"/>
          <p:nvPr>
            <p:ph idx="2" type="title"/>
          </p:nvPr>
        </p:nvSpPr>
        <p:spPr>
          <a:xfrm>
            <a:off x="2056190" y="3402924"/>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780" name="Google Shape;3780;p456"/>
          <p:cNvSpPr txBox="1"/>
          <p:nvPr>
            <p:ph idx="3" type="subTitle"/>
          </p:nvPr>
        </p:nvSpPr>
        <p:spPr>
          <a:xfrm>
            <a:off x="2056192" y="3661050"/>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781" name="Google Shape;3781;p456"/>
          <p:cNvSpPr txBox="1"/>
          <p:nvPr>
            <p:ph idx="4" type="title"/>
          </p:nvPr>
        </p:nvSpPr>
        <p:spPr>
          <a:xfrm>
            <a:off x="5444664" y="2074300"/>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782" name="Google Shape;3782;p456"/>
          <p:cNvSpPr txBox="1"/>
          <p:nvPr>
            <p:ph idx="5" type="subTitle"/>
          </p:nvPr>
        </p:nvSpPr>
        <p:spPr>
          <a:xfrm>
            <a:off x="5444664" y="2332425"/>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783" name="Google Shape;3783;p456"/>
          <p:cNvSpPr txBox="1"/>
          <p:nvPr>
            <p:ph idx="6" type="title"/>
          </p:nvPr>
        </p:nvSpPr>
        <p:spPr>
          <a:xfrm>
            <a:off x="5444664" y="3402925"/>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784" name="Google Shape;3784;p456"/>
          <p:cNvSpPr txBox="1"/>
          <p:nvPr>
            <p:ph idx="7" type="subTitle"/>
          </p:nvPr>
        </p:nvSpPr>
        <p:spPr>
          <a:xfrm>
            <a:off x="5444664" y="3661050"/>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785" name="Google Shape;3785;p456"/>
          <p:cNvSpPr/>
          <p:nvPr/>
        </p:nvSpPr>
        <p:spPr>
          <a:xfrm>
            <a:off x="-1462325" y="2386850"/>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86" name="Google Shape;3786;p456"/>
          <p:cNvSpPr/>
          <p:nvPr/>
        </p:nvSpPr>
        <p:spPr>
          <a:xfrm>
            <a:off x="-1681400"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87" name="Google Shape;3787;p456"/>
          <p:cNvSpPr/>
          <p:nvPr/>
        </p:nvSpPr>
        <p:spPr>
          <a:xfrm rot="10800000">
            <a:off x="613277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88" name="Google Shape;3788;p456"/>
          <p:cNvSpPr txBox="1"/>
          <p:nvPr>
            <p:ph idx="8" type="title"/>
          </p:nvPr>
        </p:nvSpPr>
        <p:spPr>
          <a:xfrm>
            <a:off x="716550"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789" name="Google Shape;3789;p45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3">
  <p:cSld name="CUSTOM_1_1_3_1_1">
    <p:bg>
      <p:bgPr>
        <a:solidFill>
          <a:srgbClr val="191919">
            <a:alpha val="0"/>
          </a:srgbClr>
        </a:solidFill>
      </p:bgPr>
    </p:bg>
    <p:spTree>
      <p:nvGrpSpPr>
        <p:cNvPr id="3790" name="Shape 3790"/>
        <p:cNvGrpSpPr/>
        <p:nvPr/>
      </p:nvGrpSpPr>
      <p:grpSpPr>
        <a:xfrm>
          <a:off x="0" y="0"/>
          <a:ext cx="0" cy="0"/>
          <a:chOff x="0" y="0"/>
          <a:chExt cx="0" cy="0"/>
        </a:xfrm>
      </p:grpSpPr>
      <p:sp>
        <p:nvSpPr>
          <p:cNvPr id="3791" name="Google Shape;3791;p457"/>
          <p:cNvSpPr txBox="1"/>
          <p:nvPr>
            <p:ph type="title"/>
          </p:nvPr>
        </p:nvSpPr>
        <p:spPr>
          <a:xfrm>
            <a:off x="713225"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792" name="Google Shape;3792;p457"/>
          <p:cNvSpPr txBox="1"/>
          <p:nvPr>
            <p:ph idx="1" type="subTitle"/>
          </p:nvPr>
        </p:nvSpPr>
        <p:spPr>
          <a:xfrm>
            <a:off x="713225"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793" name="Google Shape;3793;p457"/>
          <p:cNvSpPr/>
          <p:nvPr/>
        </p:nvSpPr>
        <p:spPr>
          <a:xfrm flipH="1">
            <a:off x="7004125" y="2529725"/>
            <a:ext cx="3405900" cy="33024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794" name="Google Shape;3794;p457"/>
          <p:cNvSpPr/>
          <p:nvPr/>
        </p:nvSpPr>
        <p:spPr>
          <a:xfrm flipH="1">
            <a:off x="7194625" y="2653550"/>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795" name="Google Shape;3795;p457"/>
          <p:cNvSpPr/>
          <p:nvPr/>
        </p:nvSpPr>
        <p:spPr>
          <a:xfrm flipH="1" rot="10800000">
            <a:off x="-7624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96" name="Google Shape;3796;p457"/>
          <p:cNvSpPr/>
          <p:nvPr/>
        </p:nvSpPr>
        <p:spPr>
          <a:xfrm flipH="1" rot="10800000">
            <a:off x="-168140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97" name="Google Shape;3797;p457"/>
          <p:cNvSpPr txBox="1"/>
          <p:nvPr>
            <p:ph idx="2" type="title"/>
          </p:nvPr>
        </p:nvSpPr>
        <p:spPr>
          <a:xfrm>
            <a:off x="2670358"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798" name="Google Shape;3798;p457"/>
          <p:cNvSpPr txBox="1"/>
          <p:nvPr>
            <p:ph idx="3" type="subTitle"/>
          </p:nvPr>
        </p:nvSpPr>
        <p:spPr>
          <a:xfrm>
            <a:off x="2670358"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799" name="Google Shape;3799;p457"/>
          <p:cNvSpPr txBox="1"/>
          <p:nvPr>
            <p:ph idx="4" type="title"/>
          </p:nvPr>
        </p:nvSpPr>
        <p:spPr>
          <a:xfrm>
            <a:off x="4627491"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800" name="Google Shape;3800;p457"/>
          <p:cNvSpPr txBox="1"/>
          <p:nvPr>
            <p:ph idx="5" type="subTitle"/>
          </p:nvPr>
        </p:nvSpPr>
        <p:spPr>
          <a:xfrm>
            <a:off x="4627491"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801" name="Google Shape;3801;p457"/>
          <p:cNvSpPr txBox="1"/>
          <p:nvPr>
            <p:ph idx="6" type="title"/>
          </p:nvPr>
        </p:nvSpPr>
        <p:spPr>
          <a:xfrm>
            <a:off x="6584624"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802" name="Google Shape;3802;p457"/>
          <p:cNvSpPr txBox="1"/>
          <p:nvPr>
            <p:ph idx="7" type="subTitle"/>
          </p:nvPr>
        </p:nvSpPr>
        <p:spPr>
          <a:xfrm>
            <a:off x="6584624"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803" name="Google Shape;3803;p457"/>
          <p:cNvSpPr txBox="1"/>
          <p:nvPr>
            <p:ph idx="8"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3804" name="Google Shape;3804;p45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6">
    <p:bg>
      <p:bgPr>
        <a:solidFill>
          <a:schemeClr val="accent5"/>
        </a:solidFill>
      </p:bgPr>
    </p:bg>
    <p:spTree>
      <p:nvGrpSpPr>
        <p:cNvPr id="3805" name="Shape 3805"/>
        <p:cNvGrpSpPr/>
        <p:nvPr/>
      </p:nvGrpSpPr>
      <p:grpSpPr>
        <a:xfrm>
          <a:off x="0" y="0"/>
          <a:ext cx="0" cy="0"/>
          <a:chOff x="0" y="0"/>
          <a:chExt cx="0" cy="0"/>
        </a:xfrm>
      </p:grpSpPr>
      <p:sp>
        <p:nvSpPr>
          <p:cNvPr id="3806" name="Google Shape;3806;p458"/>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807" name="Google Shape;3807;p458"/>
          <p:cNvSpPr txBox="1"/>
          <p:nvPr>
            <p:ph idx="1" type="subTitle"/>
          </p:nvPr>
        </p:nvSpPr>
        <p:spPr>
          <a:xfrm>
            <a:off x="1742675" y="3508850"/>
            <a:ext cx="2379600" cy="67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808" name="Google Shape;3808;p458"/>
          <p:cNvSpPr txBox="1"/>
          <p:nvPr>
            <p:ph idx="2" type="subTitle"/>
          </p:nvPr>
        </p:nvSpPr>
        <p:spPr>
          <a:xfrm>
            <a:off x="5021770" y="3508850"/>
            <a:ext cx="2379600" cy="67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809" name="Google Shape;3809;p458"/>
          <p:cNvSpPr txBox="1"/>
          <p:nvPr>
            <p:ph idx="3" type="title"/>
          </p:nvPr>
        </p:nvSpPr>
        <p:spPr>
          <a:xfrm>
            <a:off x="1865338" y="3248250"/>
            <a:ext cx="21342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810" name="Google Shape;3810;p458"/>
          <p:cNvSpPr txBox="1"/>
          <p:nvPr>
            <p:ph idx="4" type="title"/>
          </p:nvPr>
        </p:nvSpPr>
        <p:spPr>
          <a:xfrm>
            <a:off x="5144462" y="3248250"/>
            <a:ext cx="21342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811" name="Google Shape;3811;p458"/>
          <p:cNvSpPr/>
          <p:nvPr/>
        </p:nvSpPr>
        <p:spPr>
          <a:xfrm flipH="1" rot="10800000">
            <a:off x="0" y="-36200"/>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2" name="Google Shape;3812;p458"/>
          <p:cNvSpPr/>
          <p:nvPr/>
        </p:nvSpPr>
        <p:spPr>
          <a:xfrm>
            <a:off x="6053100" y="30648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3" name="Google Shape;3813;p45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27">
    <p:bg>
      <p:bgPr>
        <a:solidFill>
          <a:schemeClr val="accent5"/>
        </a:solidFill>
      </p:bgPr>
    </p:bg>
    <p:spTree>
      <p:nvGrpSpPr>
        <p:cNvPr id="331" name="Shape 331"/>
        <p:cNvGrpSpPr/>
        <p:nvPr/>
      </p:nvGrpSpPr>
      <p:grpSpPr>
        <a:xfrm>
          <a:off x="0" y="0"/>
          <a:ext cx="0" cy="0"/>
          <a:chOff x="0" y="0"/>
          <a:chExt cx="0" cy="0"/>
        </a:xfrm>
      </p:grpSpPr>
      <p:sp>
        <p:nvSpPr>
          <p:cNvPr id="332" name="Google Shape;332;p47"/>
          <p:cNvSpPr txBox="1"/>
          <p:nvPr>
            <p:ph type="title"/>
          </p:nvPr>
        </p:nvSpPr>
        <p:spPr>
          <a:xfrm>
            <a:off x="1176825" y="2158150"/>
            <a:ext cx="1499100" cy="408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lt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33" name="Google Shape;333;p47"/>
          <p:cNvSpPr txBox="1"/>
          <p:nvPr>
            <p:ph idx="1" type="subTitle"/>
          </p:nvPr>
        </p:nvSpPr>
        <p:spPr>
          <a:xfrm>
            <a:off x="713225" y="2459250"/>
            <a:ext cx="2426100" cy="7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34" name="Google Shape;334;p47"/>
          <p:cNvSpPr txBox="1"/>
          <p:nvPr>
            <p:ph idx="2" type="title"/>
          </p:nvPr>
        </p:nvSpPr>
        <p:spPr>
          <a:xfrm>
            <a:off x="6468199" y="2158150"/>
            <a:ext cx="1499100" cy="408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lt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35" name="Google Shape;335;p47"/>
          <p:cNvSpPr txBox="1"/>
          <p:nvPr>
            <p:ph idx="3" type="subTitle"/>
          </p:nvPr>
        </p:nvSpPr>
        <p:spPr>
          <a:xfrm>
            <a:off x="6004683" y="2459250"/>
            <a:ext cx="2426100" cy="7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36" name="Google Shape;336;p47"/>
          <p:cNvSpPr txBox="1"/>
          <p:nvPr>
            <p:ph idx="4" type="title"/>
          </p:nvPr>
        </p:nvSpPr>
        <p:spPr>
          <a:xfrm>
            <a:off x="3822450" y="2158150"/>
            <a:ext cx="1499100" cy="408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lt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37" name="Google Shape;337;p47"/>
          <p:cNvSpPr txBox="1"/>
          <p:nvPr>
            <p:ph idx="5" type="subTitle"/>
          </p:nvPr>
        </p:nvSpPr>
        <p:spPr>
          <a:xfrm>
            <a:off x="3358950" y="2459250"/>
            <a:ext cx="2426100" cy="7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38" name="Google Shape;338;p47"/>
          <p:cNvSpPr/>
          <p:nvPr/>
        </p:nvSpPr>
        <p:spPr>
          <a:xfrm>
            <a:off x="3198450" y="3764666"/>
            <a:ext cx="2727900" cy="1416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47"/>
          <p:cNvSpPr txBox="1"/>
          <p:nvPr>
            <p:ph idx="6"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40" name="Google Shape;340;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6_1">
    <p:bg>
      <p:bgPr>
        <a:solidFill>
          <a:schemeClr val="dk1"/>
        </a:solidFill>
      </p:bgPr>
    </p:bg>
    <p:spTree>
      <p:nvGrpSpPr>
        <p:cNvPr id="3814" name="Shape 3814"/>
        <p:cNvGrpSpPr/>
        <p:nvPr/>
      </p:nvGrpSpPr>
      <p:grpSpPr>
        <a:xfrm>
          <a:off x="0" y="0"/>
          <a:ext cx="0" cy="0"/>
          <a:chOff x="0" y="0"/>
          <a:chExt cx="0" cy="0"/>
        </a:xfrm>
      </p:grpSpPr>
      <p:sp>
        <p:nvSpPr>
          <p:cNvPr id="3815" name="Google Shape;3815;p459"/>
          <p:cNvSpPr/>
          <p:nvPr/>
        </p:nvSpPr>
        <p:spPr>
          <a:xfrm>
            <a:off x="2419275" y="712798"/>
            <a:ext cx="8680800" cy="45069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6" name="Google Shape;3816;p459"/>
          <p:cNvSpPr/>
          <p:nvPr/>
        </p:nvSpPr>
        <p:spPr>
          <a:xfrm rot="10800000">
            <a:off x="-1956075" y="-76202"/>
            <a:ext cx="8680800" cy="45069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7" name="Google Shape;3817;p459"/>
          <p:cNvSpPr txBox="1"/>
          <p:nvPr>
            <p:ph idx="1" type="subTitle"/>
          </p:nvPr>
        </p:nvSpPr>
        <p:spPr>
          <a:xfrm>
            <a:off x="837600" y="1363909"/>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3818" name="Google Shape;3818;p459"/>
          <p:cNvSpPr txBox="1"/>
          <p:nvPr>
            <p:ph idx="2" type="subTitle"/>
          </p:nvPr>
        </p:nvSpPr>
        <p:spPr>
          <a:xfrm>
            <a:off x="5204373" y="3528545"/>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cxnSp>
        <p:nvCxnSpPr>
          <p:cNvPr id="3819" name="Google Shape;3819;p459"/>
          <p:cNvCxnSpPr/>
          <p:nvPr/>
        </p:nvCxnSpPr>
        <p:spPr>
          <a:xfrm>
            <a:off x="-1375750" y="2424873"/>
            <a:ext cx="3079500" cy="3177300"/>
          </a:xfrm>
          <a:prstGeom prst="straightConnector1">
            <a:avLst/>
          </a:prstGeom>
          <a:noFill/>
          <a:ln cap="flat" cmpd="sng" w="19050">
            <a:solidFill>
              <a:schemeClr val="lt1"/>
            </a:solidFill>
            <a:prstDash val="solid"/>
            <a:round/>
            <a:headEnd len="med" w="med" type="none"/>
            <a:tailEnd len="med" w="med" type="none"/>
          </a:ln>
        </p:spPr>
      </p:cxnSp>
      <p:cxnSp>
        <p:nvCxnSpPr>
          <p:cNvPr id="3820" name="Google Shape;3820;p459"/>
          <p:cNvCxnSpPr/>
          <p:nvPr/>
        </p:nvCxnSpPr>
        <p:spPr>
          <a:xfrm>
            <a:off x="7838750" y="-62702"/>
            <a:ext cx="3079500" cy="3177300"/>
          </a:xfrm>
          <a:prstGeom prst="straightConnector1">
            <a:avLst/>
          </a:prstGeom>
          <a:noFill/>
          <a:ln cap="flat" cmpd="sng" w="19050">
            <a:solidFill>
              <a:schemeClr val="lt1"/>
            </a:solidFill>
            <a:prstDash val="solid"/>
            <a:round/>
            <a:headEnd len="med" w="med" type="none"/>
            <a:tailEnd len="med" w="med" type="none"/>
          </a:ln>
        </p:spPr>
      </p:cxnSp>
      <p:sp>
        <p:nvSpPr>
          <p:cNvPr id="3821" name="Google Shape;3821;p459"/>
          <p:cNvSpPr txBox="1"/>
          <p:nvPr>
            <p:ph type="title"/>
          </p:nvPr>
        </p:nvSpPr>
        <p:spPr>
          <a:xfrm>
            <a:off x="5204373" y="2704650"/>
            <a:ext cx="31008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822" name="Google Shape;3822;p459"/>
          <p:cNvSpPr txBox="1"/>
          <p:nvPr>
            <p:ph idx="3" type="title"/>
          </p:nvPr>
        </p:nvSpPr>
        <p:spPr>
          <a:xfrm>
            <a:off x="837600" y="530725"/>
            <a:ext cx="31008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823" name="Google Shape;3823;p45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27">
    <p:bg>
      <p:bgPr>
        <a:solidFill>
          <a:schemeClr val="accent5"/>
        </a:solidFill>
      </p:bgPr>
    </p:bg>
    <p:spTree>
      <p:nvGrpSpPr>
        <p:cNvPr id="3824" name="Shape 3824"/>
        <p:cNvGrpSpPr/>
        <p:nvPr/>
      </p:nvGrpSpPr>
      <p:grpSpPr>
        <a:xfrm>
          <a:off x="0" y="0"/>
          <a:ext cx="0" cy="0"/>
          <a:chOff x="0" y="0"/>
          <a:chExt cx="0" cy="0"/>
        </a:xfrm>
      </p:grpSpPr>
      <p:sp>
        <p:nvSpPr>
          <p:cNvPr id="3825" name="Google Shape;3825;p460"/>
          <p:cNvSpPr txBox="1"/>
          <p:nvPr>
            <p:ph type="title"/>
          </p:nvPr>
        </p:nvSpPr>
        <p:spPr>
          <a:xfrm>
            <a:off x="1176825" y="2158150"/>
            <a:ext cx="1499100" cy="408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lt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826" name="Google Shape;3826;p460"/>
          <p:cNvSpPr txBox="1"/>
          <p:nvPr>
            <p:ph idx="1" type="subTitle"/>
          </p:nvPr>
        </p:nvSpPr>
        <p:spPr>
          <a:xfrm>
            <a:off x="713225" y="2459250"/>
            <a:ext cx="2426100" cy="7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827" name="Google Shape;3827;p460"/>
          <p:cNvSpPr txBox="1"/>
          <p:nvPr>
            <p:ph idx="2" type="title"/>
          </p:nvPr>
        </p:nvSpPr>
        <p:spPr>
          <a:xfrm>
            <a:off x="6468199" y="2158150"/>
            <a:ext cx="1499100" cy="408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lt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828" name="Google Shape;3828;p460"/>
          <p:cNvSpPr txBox="1"/>
          <p:nvPr>
            <p:ph idx="3" type="subTitle"/>
          </p:nvPr>
        </p:nvSpPr>
        <p:spPr>
          <a:xfrm>
            <a:off x="6004683" y="2459250"/>
            <a:ext cx="2426100" cy="7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829" name="Google Shape;3829;p460"/>
          <p:cNvSpPr txBox="1"/>
          <p:nvPr>
            <p:ph idx="4" type="title"/>
          </p:nvPr>
        </p:nvSpPr>
        <p:spPr>
          <a:xfrm>
            <a:off x="3822450" y="2158150"/>
            <a:ext cx="1499100" cy="408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lt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830" name="Google Shape;3830;p460"/>
          <p:cNvSpPr txBox="1"/>
          <p:nvPr>
            <p:ph idx="5" type="subTitle"/>
          </p:nvPr>
        </p:nvSpPr>
        <p:spPr>
          <a:xfrm>
            <a:off x="3358950" y="2459250"/>
            <a:ext cx="2426100" cy="7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831" name="Google Shape;3831;p460"/>
          <p:cNvSpPr/>
          <p:nvPr/>
        </p:nvSpPr>
        <p:spPr>
          <a:xfrm>
            <a:off x="3198450" y="3764666"/>
            <a:ext cx="2727900" cy="1416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2" name="Google Shape;3832;p460"/>
          <p:cNvSpPr txBox="1"/>
          <p:nvPr>
            <p:ph idx="6"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833" name="Google Shape;3833;p46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28">
    <p:bg>
      <p:bgPr>
        <a:solidFill>
          <a:schemeClr val="accent5"/>
        </a:solidFill>
      </p:bgPr>
    </p:bg>
    <p:spTree>
      <p:nvGrpSpPr>
        <p:cNvPr id="3834" name="Shape 3834"/>
        <p:cNvGrpSpPr/>
        <p:nvPr/>
      </p:nvGrpSpPr>
      <p:grpSpPr>
        <a:xfrm>
          <a:off x="0" y="0"/>
          <a:ext cx="0" cy="0"/>
          <a:chOff x="0" y="0"/>
          <a:chExt cx="0" cy="0"/>
        </a:xfrm>
      </p:grpSpPr>
      <p:sp>
        <p:nvSpPr>
          <p:cNvPr id="3835" name="Google Shape;3835;p461"/>
          <p:cNvSpPr txBox="1"/>
          <p:nvPr>
            <p:ph idx="1" type="body"/>
          </p:nvPr>
        </p:nvSpPr>
        <p:spPr>
          <a:xfrm>
            <a:off x="2078825" y="4335775"/>
            <a:ext cx="5229300" cy="425100"/>
          </a:xfrm>
          <a:prstGeom prst="rect">
            <a:avLst/>
          </a:prstGeom>
        </p:spPr>
        <p:txBody>
          <a:bodyPr anchorCtr="0" anchor="t" bIns="91425" lIns="91425" spcFirstLastPara="1" rIns="91425" wrap="square" tIns="91425">
            <a:noAutofit/>
          </a:bodyPr>
          <a:lstStyle>
            <a:lvl1pPr indent="-317500" lvl="0" marL="45720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lgn="ctr">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3836" name="Google Shape;3836;p461"/>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3837" name="Google Shape;3837;p461"/>
          <p:cNvSpPr/>
          <p:nvPr/>
        </p:nvSpPr>
        <p:spPr>
          <a:xfrm>
            <a:off x="-519650" y="2386850"/>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38" name="Google Shape;3838;p461"/>
          <p:cNvSpPr/>
          <p:nvPr/>
        </p:nvSpPr>
        <p:spPr>
          <a:xfrm>
            <a:off x="-738725"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39" name="Google Shape;3839;p461"/>
          <p:cNvSpPr/>
          <p:nvPr/>
        </p:nvSpPr>
        <p:spPr>
          <a:xfrm rot="10800000">
            <a:off x="67278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40" name="Google Shape;3840;p461"/>
          <p:cNvSpPr/>
          <p:nvPr/>
        </p:nvSpPr>
        <p:spPr>
          <a:xfrm rot="10800000">
            <a:off x="509275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1" name="Google Shape;3841;p46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31">
    <p:bg>
      <p:bgPr>
        <a:solidFill>
          <a:schemeClr val="accent5"/>
        </a:solidFill>
      </p:bgPr>
    </p:bg>
    <p:spTree>
      <p:nvGrpSpPr>
        <p:cNvPr id="3842" name="Shape 3842"/>
        <p:cNvGrpSpPr/>
        <p:nvPr/>
      </p:nvGrpSpPr>
      <p:grpSpPr>
        <a:xfrm>
          <a:off x="0" y="0"/>
          <a:ext cx="0" cy="0"/>
          <a:chOff x="0" y="0"/>
          <a:chExt cx="0" cy="0"/>
        </a:xfrm>
      </p:grpSpPr>
      <p:sp>
        <p:nvSpPr>
          <p:cNvPr id="3843" name="Google Shape;3843;p462"/>
          <p:cNvSpPr txBox="1"/>
          <p:nvPr>
            <p:ph type="title"/>
          </p:nvPr>
        </p:nvSpPr>
        <p:spPr>
          <a:xfrm>
            <a:off x="956375" y="3553059"/>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844" name="Google Shape;3844;p462"/>
          <p:cNvSpPr txBox="1"/>
          <p:nvPr>
            <p:ph idx="1" type="subTitle"/>
          </p:nvPr>
        </p:nvSpPr>
        <p:spPr>
          <a:xfrm>
            <a:off x="713225" y="3828005"/>
            <a:ext cx="21450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845" name="Google Shape;3845;p462"/>
          <p:cNvSpPr txBox="1"/>
          <p:nvPr>
            <p:ph idx="2" type="title"/>
          </p:nvPr>
        </p:nvSpPr>
        <p:spPr>
          <a:xfrm>
            <a:off x="6528925" y="3553059"/>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846" name="Google Shape;3846;p462"/>
          <p:cNvSpPr txBox="1"/>
          <p:nvPr>
            <p:ph idx="3" type="subTitle"/>
          </p:nvPr>
        </p:nvSpPr>
        <p:spPr>
          <a:xfrm>
            <a:off x="6305275" y="3828005"/>
            <a:ext cx="21450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847" name="Google Shape;3847;p462"/>
          <p:cNvSpPr txBox="1"/>
          <p:nvPr>
            <p:ph idx="4" type="title"/>
          </p:nvPr>
        </p:nvSpPr>
        <p:spPr>
          <a:xfrm>
            <a:off x="3752400" y="3553059"/>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848" name="Google Shape;3848;p462"/>
          <p:cNvSpPr txBox="1"/>
          <p:nvPr>
            <p:ph idx="5" type="subTitle"/>
          </p:nvPr>
        </p:nvSpPr>
        <p:spPr>
          <a:xfrm>
            <a:off x="3509250" y="3828005"/>
            <a:ext cx="21450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849" name="Google Shape;3849;p462"/>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850" name="Google Shape;3850;p46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CUSTOM_29">
    <p:bg>
      <p:bgPr>
        <a:solidFill>
          <a:schemeClr val="accent5"/>
        </a:solidFill>
      </p:bgPr>
    </p:bg>
    <p:spTree>
      <p:nvGrpSpPr>
        <p:cNvPr id="3851" name="Shape 3851"/>
        <p:cNvGrpSpPr/>
        <p:nvPr/>
      </p:nvGrpSpPr>
      <p:grpSpPr>
        <a:xfrm>
          <a:off x="0" y="0"/>
          <a:ext cx="0" cy="0"/>
          <a:chOff x="0" y="0"/>
          <a:chExt cx="0" cy="0"/>
        </a:xfrm>
      </p:grpSpPr>
      <p:sp>
        <p:nvSpPr>
          <p:cNvPr id="3852" name="Google Shape;3852;p463"/>
          <p:cNvSpPr/>
          <p:nvPr/>
        </p:nvSpPr>
        <p:spPr>
          <a:xfrm>
            <a:off x="-3485600" y="1687000"/>
            <a:ext cx="7403100" cy="3794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3" name="Google Shape;3853;p463"/>
          <p:cNvSpPr/>
          <p:nvPr/>
        </p:nvSpPr>
        <p:spPr>
          <a:xfrm>
            <a:off x="779625" y="1433800"/>
            <a:ext cx="7737300" cy="3171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4" name="Google Shape;3854;p463"/>
          <p:cNvSpPr txBox="1"/>
          <p:nvPr>
            <p:ph type="title"/>
          </p:nvPr>
        </p:nvSpPr>
        <p:spPr>
          <a:xfrm>
            <a:off x="1043779" y="1830575"/>
            <a:ext cx="18975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3855" name="Google Shape;3855;p463"/>
          <p:cNvSpPr txBox="1"/>
          <p:nvPr>
            <p:ph idx="1" type="subTitle"/>
          </p:nvPr>
        </p:nvSpPr>
        <p:spPr>
          <a:xfrm>
            <a:off x="1059229" y="2140283"/>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856" name="Google Shape;3856;p463"/>
          <p:cNvSpPr txBox="1"/>
          <p:nvPr>
            <p:ph idx="2" type="title"/>
          </p:nvPr>
        </p:nvSpPr>
        <p:spPr>
          <a:xfrm>
            <a:off x="1043779" y="3280851"/>
            <a:ext cx="18975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3857" name="Google Shape;3857;p463"/>
          <p:cNvSpPr txBox="1"/>
          <p:nvPr>
            <p:ph idx="3" type="subTitle"/>
          </p:nvPr>
        </p:nvSpPr>
        <p:spPr>
          <a:xfrm>
            <a:off x="1059229" y="36144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858" name="Google Shape;3858;p463"/>
          <p:cNvSpPr txBox="1"/>
          <p:nvPr>
            <p:ph idx="4" type="title"/>
          </p:nvPr>
        </p:nvSpPr>
        <p:spPr>
          <a:xfrm>
            <a:off x="3631360" y="1830575"/>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3859" name="Google Shape;3859;p463"/>
          <p:cNvSpPr txBox="1"/>
          <p:nvPr>
            <p:ph idx="5" type="subTitle"/>
          </p:nvPr>
        </p:nvSpPr>
        <p:spPr>
          <a:xfrm>
            <a:off x="3639010" y="21402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860" name="Google Shape;3860;p463"/>
          <p:cNvSpPr txBox="1"/>
          <p:nvPr>
            <p:ph idx="6" type="title"/>
          </p:nvPr>
        </p:nvSpPr>
        <p:spPr>
          <a:xfrm>
            <a:off x="3631360" y="3280851"/>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3861" name="Google Shape;3861;p463"/>
          <p:cNvSpPr txBox="1"/>
          <p:nvPr>
            <p:ph idx="7" type="subTitle"/>
          </p:nvPr>
        </p:nvSpPr>
        <p:spPr>
          <a:xfrm>
            <a:off x="3639010" y="36144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862" name="Google Shape;3862;p463"/>
          <p:cNvSpPr txBox="1"/>
          <p:nvPr>
            <p:ph idx="8" type="title"/>
          </p:nvPr>
        </p:nvSpPr>
        <p:spPr>
          <a:xfrm>
            <a:off x="6215127" y="1830575"/>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3863" name="Google Shape;3863;p463"/>
          <p:cNvSpPr txBox="1"/>
          <p:nvPr>
            <p:ph idx="9" type="subTitle"/>
          </p:nvPr>
        </p:nvSpPr>
        <p:spPr>
          <a:xfrm>
            <a:off x="6219627" y="21402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864" name="Google Shape;3864;p463"/>
          <p:cNvSpPr txBox="1"/>
          <p:nvPr>
            <p:ph idx="13" type="title"/>
          </p:nvPr>
        </p:nvSpPr>
        <p:spPr>
          <a:xfrm>
            <a:off x="6215127" y="3280851"/>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3865" name="Google Shape;3865;p463"/>
          <p:cNvSpPr txBox="1"/>
          <p:nvPr>
            <p:ph idx="14" type="subTitle"/>
          </p:nvPr>
        </p:nvSpPr>
        <p:spPr>
          <a:xfrm>
            <a:off x="6219627" y="36144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866" name="Google Shape;3866;p463"/>
          <p:cNvSpPr txBox="1"/>
          <p:nvPr>
            <p:ph idx="15"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3867" name="Google Shape;3867;p46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CUSTOM_29_1">
    <p:bg>
      <p:bgPr>
        <a:solidFill>
          <a:schemeClr val="dk1"/>
        </a:solidFill>
      </p:bgPr>
    </p:bg>
    <p:spTree>
      <p:nvGrpSpPr>
        <p:cNvPr id="3868" name="Shape 3868"/>
        <p:cNvGrpSpPr/>
        <p:nvPr/>
      </p:nvGrpSpPr>
      <p:grpSpPr>
        <a:xfrm>
          <a:off x="0" y="0"/>
          <a:ext cx="0" cy="0"/>
          <a:chOff x="0" y="0"/>
          <a:chExt cx="0" cy="0"/>
        </a:xfrm>
      </p:grpSpPr>
      <p:sp>
        <p:nvSpPr>
          <p:cNvPr id="3869" name="Google Shape;3869;p464"/>
          <p:cNvSpPr txBox="1"/>
          <p:nvPr>
            <p:ph type="title"/>
          </p:nvPr>
        </p:nvSpPr>
        <p:spPr>
          <a:xfrm>
            <a:off x="1043779" y="3204651"/>
            <a:ext cx="18975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3870" name="Google Shape;3870;p464"/>
          <p:cNvSpPr txBox="1"/>
          <p:nvPr>
            <p:ph idx="1" type="subTitle"/>
          </p:nvPr>
        </p:nvSpPr>
        <p:spPr>
          <a:xfrm>
            <a:off x="1059229" y="35382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871" name="Google Shape;3871;p464"/>
          <p:cNvSpPr txBox="1"/>
          <p:nvPr>
            <p:ph idx="2" type="title"/>
          </p:nvPr>
        </p:nvSpPr>
        <p:spPr>
          <a:xfrm>
            <a:off x="2342317" y="1754375"/>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3872" name="Google Shape;3872;p464"/>
          <p:cNvSpPr txBox="1"/>
          <p:nvPr>
            <p:ph idx="3" type="subTitle"/>
          </p:nvPr>
        </p:nvSpPr>
        <p:spPr>
          <a:xfrm>
            <a:off x="2349967" y="20640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873" name="Google Shape;3873;p464"/>
          <p:cNvSpPr txBox="1"/>
          <p:nvPr>
            <p:ph idx="4" type="title"/>
          </p:nvPr>
        </p:nvSpPr>
        <p:spPr>
          <a:xfrm>
            <a:off x="3631360" y="3204651"/>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3874" name="Google Shape;3874;p464"/>
          <p:cNvSpPr txBox="1"/>
          <p:nvPr>
            <p:ph idx="5" type="subTitle"/>
          </p:nvPr>
        </p:nvSpPr>
        <p:spPr>
          <a:xfrm>
            <a:off x="3639010" y="35382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875" name="Google Shape;3875;p464"/>
          <p:cNvSpPr txBox="1"/>
          <p:nvPr>
            <p:ph idx="6" type="title"/>
          </p:nvPr>
        </p:nvSpPr>
        <p:spPr>
          <a:xfrm>
            <a:off x="4926083" y="1754375"/>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3876" name="Google Shape;3876;p464"/>
          <p:cNvSpPr txBox="1"/>
          <p:nvPr>
            <p:ph idx="7" type="subTitle"/>
          </p:nvPr>
        </p:nvSpPr>
        <p:spPr>
          <a:xfrm>
            <a:off x="4930583" y="20640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877" name="Google Shape;3877;p464"/>
          <p:cNvSpPr txBox="1"/>
          <p:nvPr>
            <p:ph idx="8" type="title"/>
          </p:nvPr>
        </p:nvSpPr>
        <p:spPr>
          <a:xfrm>
            <a:off x="6215127" y="3204651"/>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3878" name="Google Shape;3878;p464"/>
          <p:cNvSpPr txBox="1"/>
          <p:nvPr>
            <p:ph idx="9" type="subTitle"/>
          </p:nvPr>
        </p:nvSpPr>
        <p:spPr>
          <a:xfrm>
            <a:off x="6219627" y="35382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879" name="Google Shape;3879;p464"/>
          <p:cNvSpPr txBox="1"/>
          <p:nvPr>
            <p:ph idx="13"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2700"/>
              <a:buNone/>
              <a:defRPr b="1" sz="3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3880" name="Google Shape;3880;p46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4">
  <p:cSld name="CUSTOM_32">
    <p:bg>
      <p:bgPr>
        <a:solidFill>
          <a:schemeClr val="accent5"/>
        </a:solidFill>
      </p:bgPr>
    </p:bg>
    <p:spTree>
      <p:nvGrpSpPr>
        <p:cNvPr id="3881" name="Shape 3881"/>
        <p:cNvGrpSpPr/>
        <p:nvPr/>
      </p:nvGrpSpPr>
      <p:grpSpPr>
        <a:xfrm>
          <a:off x="0" y="0"/>
          <a:ext cx="0" cy="0"/>
          <a:chOff x="0" y="0"/>
          <a:chExt cx="0" cy="0"/>
        </a:xfrm>
      </p:grpSpPr>
      <p:sp>
        <p:nvSpPr>
          <p:cNvPr id="3882" name="Google Shape;3882;p465"/>
          <p:cNvSpPr/>
          <p:nvPr/>
        </p:nvSpPr>
        <p:spPr>
          <a:xfrm rot="10800000">
            <a:off x="5891850" y="-387100"/>
            <a:ext cx="5264100" cy="2697600"/>
          </a:xfrm>
          <a:prstGeom prst="triangle">
            <a:avLst>
              <a:gd fmla="val 50000"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3" name="Google Shape;3883;p465"/>
          <p:cNvSpPr/>
          <p:nvPr/>
        </p:nvSpPr>
        <p:spPr>
          <a:xfrm>
            <a:off x="-5191825" y="2310500"/>
            <a:ext cx="7403100" cy="3794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4" name="Google Shape;3884;p465"/>
          <p:cNvSpPr txBox="1"/>
          <p:nvPr>
            <p:ph type="title"/>
          </p:nvPr>
        </p:nvSpPr>
        <p:spPr>
          <a:xfrm>
            <a:off x="862450" y="332445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885" name="Google Shape;3885;p465"/>
          <p:cNvSpPr txBox="1"/>
          <p:nvPr>
            <p:ph idx="1" type="subTitle"/>
          </p:nvPr>
        </p:nvSpPr>
        <p:spPr>
          <a:xfrm>
            <a:off x="424450" y="3583211"/>
            <a:ext cx="2639700" cy="802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886" name="Google Shape;3886;p465"/>
          <p:cNvSpPr txBox="1"/>
          <p:nvPr>
            <p:ph idx="2" type="title"/>
          </p:nvPr>
        </p:nvSpPr>
        <p:spPr>
          <a:xfrm>
            <a:off x="6525755" y="332445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887" name="Google Shape;3887;p465"/>
          <p:cNvSpPr txBox="1"/>
          <p:nvPr>
            <p:ph idx="3" type="subTitle"/>
          </p:nvPr>
        </p:nvSpPr>
        <p:spPr>
          <a:xfrm>
            <a:off x="6087751" y="3583211"/>
            <a:ext cx="2639700" cy="802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888" name="Google Shape;3888;p465"/>
          <p:cNvSpPr txBox="1"/>
          <p:nvPr>
            <p:ph idx="4" type="title"/>
          </p:nvPr>
        </p:nvSpPr>
        <p:spPr>
          <a:xfrm>
            <a:off x="3690150" y="332445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889" name="Google Shape;3889;p465"/>
          <p:cNvSpPr txBox="1"/>
          <p:nvPr>
            <p:ph idx="5" type="subTitle"/>
          </p:nvPr>
        </p:nvSpPr>
        <p:spPr>
          <a:xfrm>
            <a:off x="3252148" y="3583211"/>
            <a:ext cx="2639700" cy="802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890" name="Google Shape;3890;p465"/>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891" name="Google Shape;3891;p46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3">
  <p:cSld name="CUSTOM_32_1">
    <p:bg>
      <p:bgPr>
        <a:solidFill>
          <a:schemeClr val="accent5"/>
        </a:solidFill>
      </p:bgPr>
    </p:bg>
    <p:spTree>
      <p:nvGrpSpPr>
        <p:cNvPr id="3892" name="Shape 3892"/>
        <p:cNvGrpSpPr/>
        <p:nvPr/>
      </p:nvGrpSpPr>
      <p:grpSpPr>
        <a:xfrm>
          <a:off x="0" y="0"/>
          <a:ext cx="0" cy="0"/>
          <a:chOff x="0" y="0"/>
          <a:chExt cx="0" cy="0"/>
        </a:xfrm>
      </p:grpSpPr>
      <p:sp>
        <p:nvSpPr>
          <p:cNvPr id="3893" name="Google Shape;3893;p466"/>
          <p:cNvSpPr/>
          <p:nvPr/>
        </p:nvSpPr>
        <p:spPr>
          <a:xfrm flipH="1" rot="5400000">
            <a:off x="-3170100" y="96925"/>
            <a:ext cx="10676100" cy="48081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4" name="Google Shape;3894;p466"/>
          <p:cNvSpPr txBox="1"/>
          <p:nvPr>
            <p:ph type="title"/>
          </p:nvPr>
        </p:nvSpPr>
        <p:spPr>
          <a:xfrm>
            <a:off x="5621850" y="1032225"/>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895" name="Google Shape;3895;p466"/>
          <p:cNvSpPr txBox="1"/>
          <p:nvPr>
            <p:ph idx="1" type="subTitle"/>
          </p:nvPr>
        </p:nvSpPr>
        <p:spPr>
          <a:xfrm>
            <a:off x="5295600" y="1276125"/>
            <a:ext cx="2416200" cy="563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896" name="Google Shape;3896;p466"/>
          <p:cNvSpPr txBox="1"/>
          <p:nvPr>
            <p:ph idx="2" type="title"/>
          </p:nvPr>
        </p:nvSpPr>
        <p:spPr>
          <a:xfrm>
            <a:off x="713225" y="2279700"/>
            <a:ext cx="3328800" cy="5841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897" name="Google Shape;3897;p466"/>
          <p:cNvSpPr txBox="1"/>
          <p:nvPr>
            <p:ph idx="3" type="title"/>
          </p:nvPr>
        </p:nvSpPr>
        <p:spPr>
          <a:xfrm>
            <a:off x="5621850" y="246081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898" name="Google Shape;3898;p466"/>
          <p:cNvSpPr txBox="1"/>
          <p:nvPr>
            <p:ph idx="4" type="subTitle"/>
          </p:nvPr>
        </p:nvSpPr>
        <p:spPr>
          <a:xfrm>
            <a:off x="5295600" y="2709472"/>
            <a:ext cx="2416200" cy="563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899" name="Google Shape;3899;p466"/>
          <p:cNvSpPr txBox="1"/>
          <p:nvPr>
            <p:ph idx="5" type="title"/>
          </p:nvPr>
        </p:nvSpPr>
        <p:spPr>
          <a:xfrm>
            <a:off x="5621850" y="3877419"/>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900" name="Google Shape;3900;p466"/>
          <p:cNvSpPr txBox="1"/>
          <p:nvPr>
            <p:ph idx="6" type="subTitle"/>
          </p:nvPr>
        </p:nvSpPr>
        <p:spPr>
          <a:xfrm>
            <a:off x="5295600" y="4126082"/>
            <a:ext cx="2416200" cy="563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901" name="Google Shape;3901;p466"/>
          <p:cNvSpPr/>
          <p:nvPr/>
        </p:nvSpPr>
        <p:spPr>
          <a:xfrm rot="10800000">
            <a:off x="6984125" y="-614375"/>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02" name="Google Shape;3902;p466"/>
          <p:cNvSpPr/>
          <p:nvPr/>
        </p:nvSpPr>
        <p:spPr>
          <a:xfrm rot="10800000">
            <a:off x="7044125" y="-709625"/>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03" name="Google Shape;3903;p466"/>
          <p:cNvSpPr/>
          <p:nvPr/>
        </p:nvSpPr>
        <p:spPr>
          <a:xfrm flipH="1">
            <a:off x="7963400" y="3988625"/>
            <a:ext cx="1355400" cy="13143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04" name="Google Shape;3904;p466"/>
          <p:cNvSpPr/>
          <p:nvPr/>
        </p:nvSpPr>
        <p:spPr>
          <a:xfrm>
            <a:off x="7338200" y="4256000"/>
            <a:ext cx="2913300" cy="13665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5" name="Google Shape;3905;p46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24">
    <p:bg>
      <p:bgPr>
        <a:solidFill>
          <a:schemeClr val="accent5"/>
        </a:solidFill>
      </p:bgPr>
    </p:bg>
    <p:spTree>
      <p:nvGrpSpPr>
        <p:cNvPr id="3906" name="Shape 3906"/>
        <p:cNvGrpSpPr/>
        <p:nvPr/>
      </p:nvGrpSpPr>
      <p:grpSpPr>
        <a:xfrm>
          <a:off x="0" y="0"/>
          <a:ext cx="0" cy="0"/>
          <a:chOff x="0" y="0"/>
          <a:chExt cx="0" cy="0"/>
        </a:xfrm>
      </p:grpSpPr>
      <p:sp>
        <p:nvSpPr>
          <p:cNvPr id="3907" name="Google Shape;3907;p467"/>
          <p:cNvSpPr txBox="1"/>
          <p:nvPr>
            <p:ph type="title"/>
          </p:nvPr>
        </p:nvSpPr>
        <p:spPr>
          <a:xfrm>
            <a:off x="4260300" y="530725"/>
            <a:ext cx="51954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3908" name="Google Shape;3908;p467"/>
          <p:cNvSpPr/>
          <p:nvPr/>
        </p:nvSpPr>
        <p:spPr>
          <a:xfrm rot="10800000">
            <a:off x="6907925" y="-808550"/>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09" name="Google Shape;3909;p467"/>
          <p:cNvSpPr/>
          <p:nvPr/>
        </p:nvSpPr>
        <p:spPr>
          <a:xfrm rot="10800000">
            <a:off x="6967925" y="-903800"/>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10" name="Google Shape;3910;p46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4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
    <p:bg>
      <p:bgPr>
        <a:solidFill>
          <a:schemeClr val="accent5"/>
        </a:solidFill>
      </p:bgPr>
    </p:bg>
    <p:spTree>
      <p:nvGrpSpPr>
        <p:cNvPr id="3911" name="Shape 3911"/>
        <p:cNvGrpSpPr/>
        <p:nvPr/>
      </p:nvGrpSpPr>
      <p:grpSpPr>
        <a:xfrm>
          <a:off x="0" y="0"/>
          <a:ext cx="0" cy="0"/>
          <a:chOff x="0" y="0"/>
          <a:chExt cx="0" cy="0"/>
        </a:xfrm>
      </p:grpSpPr>
      <p:sp>
        <p:nvSpPr>
          <p:cNvPr id="3912" name="Google Shape;3912;p468"/>
          <p:cNvSpPr/>
          <p:nvPr/>
        </p:nvSpPr>
        <p:spPr>
          <a:xfrm>
            <a:off x="-522475" y="3430700"/>
            <a:ext cx="2292600" cy="208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3" name="Google Shape;3913;p468"/>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914" name="Google Shape;3914;p468"/>
          <p:cNvSpPr/>
          <p:nvPr/>
        </p:nvSpPr>
        <p:spPr>
          <a:xfrm rot="10800000">
            <a:off x="7261800" y="-552525"/>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5" name="Google Shape;3915;p468"/>
          <p:cNvSpPr/>
          <p:nvPr/>
        </p:nvSpPr>
        <p:spPr>
          <a:xfrm flipH="1">
            <a:off x="-2363425" y="4490900"/>
            <a:ext cx="5364900" cy="2516400"/>
          </a:xfrm>
          <a:prstGeom prst="triangle">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6" name="Google Shape;3916;p468"/>
          <p:cNvSpPr/>
          <p:nvPr/>
        </p:nvSpPr>
        <p:spPr>
          <a:xfrm flipH="1" rot="-5400000">
            <a:off x="7959050" y="337625"/>
            <a:ext cx="2457300" cy="11526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7" name="Google Shape;3917;p46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28">
    <p:bg>
      <p:bgPr>
        <a:solidFill>
          <a:schemeClr val="accent5"/>
        </a:solidFill>
      </p:bgPr>
    </p:bg>
    <p:spTree>
      <p:nvGrpSpPr>
        <p:cNvPr id="341" name="Shape 341"/>
        <p:cNvGrpSpPr/>
        <p:nvPr/>
      </p:nvGrpSpPr>
      <p:grpSpPr>
        <a:xfrm>
          <a:off x="0" y="0"/>
          <a:ext cx="0" cy="0"/>
          <a:chOff x="0" y="0"/>
          <a:chExt cx="0" cy="0"/>
        </a:xfrm>
      </p:grpSpPr>
      <p:sp>
        <p:nvSpPr>
          <p:cNvPr id="342" name="Google Shape;342;p48"/>
          <p:cNvSpPr txBox="1"/>
          <p:nvPr>
            <p:ph idx="1" type="body"/>
          </p:nvPr>
        </p:nvSpPr>
        <p:spPr>
          <a:xfrm>
            <a:off x="2078825" y="4335775"/>
            <a:ext cx="5229300" cy="425100"/>
          </a:xfrm>
          <a:prstGeom prst="rect">
            <a:avLst/>
          </a:prstGeom>
        </p:spPr>
        <p:txBody>
          <a:bodyPr anchorCtr="0" anchor="t" bIns="91425" lIns="91425" spcFirstLastPara="1" rIns="91425" wrap="square" tIns="91425">
            <a:noAutofit/>
          </a:bodyPr>
          <a:lstStyle>
            <a:lvl1pPr indent="-317500" lvl="0" marL="45720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lgn="ctr">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343" name="Google Shape;343;p48"/>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344" name="Google Shape;344;p48"/>
          <p:cNvSpPr/>
          <p:nvPr/>
        </p:nvSpPr>
        <p:spPr>
          <a:xfrm>
            <a:off x="-519650" y="2386850"/>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5" name="Google Shape;345;p48"/>
          <p:cNvSpPr/>
          <p:nvPr/>
        </p:nvSpPr>
        <p:spPr>
          <a:xfrm>
            <a:off x="-738725"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6" name="Google Shape;346;p48"/>
          <p:cNvSpPr/>
          <p:nvPr/>
        </p:nvSpPr>
        <p:spPr>
          <a:xfrm rot="10800000">
            <a:off x="67278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7" name="Google Shape;347;p48"/>
          <p:cNvSpPr/>
          <p:nvPr/>
        </p:nvSpPr>
        <p:spPr>
          <a:xfrm rot="10800000">
            <a:off x="509275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TITLE_ONLY_1_1">
    <p:bg>
      <p:bgPr>
        <a:solidFill>
          <a:schemeClr val="dk1"/>
        </a:solidFill>
      </p:bgPr>
    </p:bg>
    <p:spTree>
      <p:nvGrpSpPr>
        <p:cNvPr id="3918" name="Shape 3918"/>
        <p:cNvGrpSpPr/>
        <p:nvPr/>
      </p:nvGrpSpPr>
      <p:grpSpPr>
        <a:xfrm>
          <a:off x="0" y="0"/>
          <a:ext cx="0" cy="0"/>
          <a:chOff x="0" y="0"/>
          <a:chExt cx="0" cy="0"/>
        </a:xfrm>
      </p:grpSpPr>
      <p:sp>
        <p:nvSpPr>
          <p:cNvPr id="3919" name="Google Shape;3919;p469"/>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lt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920" name="Google Shape;3920;p469"/>
          <p:cNvSpPr/>
          <p:nvPr/>
        </p:nvSpPr>
        <p:spPr>
          <a:xfrm flipH="1" rot="10800000">
            <a:off x="-229775" y="-360250"/>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1" name="Google Shape;3921;p469"/>
          <p:cNvSpPr/>
          <p:nvPr/>
        </p:nvSpPr>
        <p:spPr>
          <a:xfrm>
            <a:off x="6989900" y="3447800"/>
            <a:ext cx="5364900" cy="25164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2" name="Google Shape;3922;p46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4_1">
    <p:bg>
      <p:bgPr>
        <a:solidFill>
          <a:schemeClr val="accent5"/>
        </a:solidFill>
      </p:bgPr>
    </p:bg>
    <p:spTree>
      <p:nvGrpSpPr>
        <p:cNvPr id="3923" name="Shape 3923"/>
        <p:cNvGrpSpPr/>
        <p:nvPr/>
      </p:nvGrpSpPr>
      <p:grpSpPr>
        <a:xfrm>
          <a:off x="0" y="0"/>
          <a:ext cx="0" cy="0"/>
          <a:chOff x="0" y="0"/>
          <a:chExt cx="0" cy="0"/>
        </a:xfrm>
      </p:grpSpPr>
      <p:sp>
        <p:nvSpPr>
          <p:cNvPr id="3924" name="Google Shape;3924;p470"/>
          <p:cNvSpPr txBox="1"/>
          <p:nvPr>
            <p:ph type="title"/>
          </p:nvPr>
        </p:nvSpPr>
        <p:spPr>
          <a:xfrm>
            <a:off x="713225" y="530725"/>
            <a:ext cx="57714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3925" name="Google Shape;3925;p470"/>
          <p:cNvSpPr/>
          <p:nvPr/>
        </p:nvSpPr>
        <p:spPr>
          <a:xfrm rot="10800000">
            <a:off x="-2495250" y="-885400"/>
            <a:ext cx="4317900" cy="2213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6" name="Google Shape;3926;p47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4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2">
    <p:bg>
      <p:bgPr>
        <a:solidFill>
          <a:schemeClr val="accent5"/>
        </a:solidFill>
      </p:bgPr>
    </p:bg>
    <p:spTree>
      <p:nvGrpSpPr>
        <p:cNvPr id="3927" name="Shape 3927"/>
        <p:cNvGrpSpPr/>
        <p:nvPr/>
      </p:nvGrpSpPr>
      <p:grpSpPr>
        <a:xfrm>
          <a:off x="0" y="0"/>
          <a:ext cx="0" cy="0"/>
          <a:chOff x="0" y="0"/>
          <a:chExt cx="0" cy="0"/>
        </a:xfrm>
      </p:grpSpPr>
      <p:sp>
        <p:nvSpPr>
          <p:cNvPr id="3928" name="Google Shape;3928;p471"/>
          <p:cNvSpPr txBox="1"/>
          <p:nvPr>
            <p:ph type="title"/>
          </p:nvPr>
        </p:nvSpPr>
        <p:spPr>
          <a:xfrm>
            <a:off x="713225" y="530725"/>
            <a:ext cx="73599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929" name="Google Shape;3929;p471"/>
          <p:cNvSpPr/>
          <p:nvPr/>
        </p:nvSpPr>
        <p:spPr>
          <a:xfrm>
            <a:off x="-1776650" y="2701175"/>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30" name="Google Shape;3930;p471"/>
          <p:cNvSpPr/>
          <p:nvPr/>
        </p:nvSpPr>
        <p:spPr>
          <a:xfrm rot="10800000">
            <a:off x="6494725" y="-1182250"/>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31" name="Google Shape;3931;p471"/>
          <p:cNvSpPr/>
          <p:nvPr/>
        </p:nvSpPr>
        <p:spPr>
          <a:xfrm rot="10800000">
            <a:off x="54547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2" name="Google Shape;3932;p47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TITLE_ONLY_2_1">
    <p:bg>
      <p:bgPr>
        <a:solidFill>
          <a:schemeClr val="accent5"/>
        </a:solidFill>
      </p:bgPr>
    </p:bg>
    <p:spTree>
      <p:nvGrpSpPr>
        <p:cNvPr id="3933" name="Shape 3933"/>
        <p:cNvGrpSpPr/>
        <p:nvPr/>
      </p:nvGrpSpPr>
      <p:grpSpPr>
        <a:xfrm>
          <a:off x="0" y="0"/>
          <a:ext cx="0" cy="0"/>
          <a:chOff x="0" y="0"/>
          <a:chExt cx="0" cy="0"/>
        </a:xfrm>
      </p:grpSpPr>
      <p:sp>
        <p:nvSpPr>
          <p:cNvPr id="3934" name="Google Shape;3934;p472"/>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935" name="Google Shape;3935;p472"/>
          <p:cNvSpPr/>
          <p:nvPr/>
        </p:nvSpPr>
        <p:spPr>
          <a:xfrm flipH="1" rot="10800000">
            <a:off x="-287750" y="-113775"/>
            <a:ext cx="2978700" cy="3082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6" name="Google Shape;3936;p472"/>
          <p:cNvSpPr/>
          <p:nvPr/>
        </p:nvSpPr>
        <p:spPr>
          <a:xfrm>
            <a:off x="5008975" y="1687000"/>
            <a:ext cx="7403100" cy="3794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7" name="Google Shape;3937;p47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TITLE_ONLY_3">
    <p:bg>
      <p:bgPr>
        <a:solidFill>
          <a:schemeClr val="accent5"/>
        </a:solidFill>
      </p:bgPr>
    </p:bg>
    <p:spTree>
      <p:nvGrpSpPr>
        <p:cNvPr id="3938" name="Shape 3938"/>
        <p:cNvGrpSpPr/>
        <p:nvPr/>
      </p:nvGrpSpPr>
      <p:grpSpPr>
        <a:xfrm>
          <a:off x="0" y="0"/>
          <a:ext cx="0" cy="0"/>
          <a:chOff x="0" y="0"/>
          <a:chExt cx="0" cy="0"/>
        </a:xfrm>
      </p:grpSpPr>
      <p:sp>
        <p:nvSpPr>
          <p:cNvPr id="3939" name="Google Shape;3939;p473"/>
          <p:cNvSpPr txBox="1"/>
          <p:nvPr>
            <p:ph type="title"/>
          </p:nvPr>
        </p:nvSpPr>
        <p:spPr>
          <a:xfrm>
            <a:off x="716550"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940" name="Google Shape;3940;p473"/>
          <p:cNvSpPr/>
          <p:nvPr/>
        </p:nvSpPr>
        <p:spPr>
          <a:xfrm>
            <a:off x="-1681400"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41" name="Google Shape;3941;p473"/>
          <p:cNvSpPr/>
          <p:nvPr/>
        </p:nvSpPr>
        <p:spPr>
          <a:xfrm rot="10800000">
            <a:off x="6494725" y="-11822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42" name="Google Shape;3942;p473"/>
          <p:cNvSpPr/>
          <p:nvPr/>
        </p:nvSpPr>
        <p:spPr>
          <a:xfrm rot="10800000">
            <a:off x="54547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3" name="Google Shape;3943;p47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0">
  <p:cSld name="TITLE_AND_BODY_1">
    <p:bg>
      <p:bgPr>
        <a:solidFill>
          <a:schemeClr val="accent5"/>
        </a:solidFill>
      </p:bgPr>
    </p:bg>
    <p:spTree>
      <p:nvGrpSpPr>
        <p:cNvPr id="3944" name="Shape 3944"/>
        <p:cNvGrpSpPr/>
        <p:nvPr/>
      </p:nvGrpSpPr>
      <p:grpSpPr>
        <a:xfrm>
          <a:off x="0" y="0"/>
          <a:ext cx="0" cy="0"/>
          <a:chOff x="0" y="0"/>
          <a:chExt cx="0" cy="0"/>
        </a:xfrm>
      </p:grpSpPr>
      <p:sp>
        <p:nvSpPr>
          <p:cNvPr id="3945" name="Google Shape;3945;p474"/>
          <p:cNvSpPr txBox="1"/>
          <p:nvPr>
            <p:ph type="title"/>
          </p:nvPr>
        </p:nvSpPr>
        <p:spPr>
          <a:xfrm>
            <a:off x="713225"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946" name="Google Shape;3946;p474"/>
          <p:cNvSpPr/>
          <p:nvPr/>
        </p:nvSpPr>
        <p:spPr>
          <a:xfrm>
            <a:off x="-1681400" y="2482100"/>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47" name="Google Shape;3947;p474"/>
          <p:cNvSpPr/>
          <p:nvPr/>
        </p:nvSpPr>
        <p:spPr>
          <a:xfrm rot="10800000">
            <a:off x="6494725" y="-11822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48" name="Google Shape;3948;p474"/>
          <p:cNvSpPr/>
          <p:nvPr/>
        </p:nvSpPr>
        <p:spPr>
          <a:xfrm rot="10800000">
            <a:off x="5515225" y="-1807100"/>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9" name="Google Shape;3949;p474"/>
          <p:cNvSpPr txBox="1"/>
          <p:nvPr>
            <p:ph idx="1" type="body"/>
          </p:nvPr>
        </p:nvSpPr>
        <p:spPr>
          <a:xfrm>
            <a:off x="713225" y="1424150"/>
            <a:ext cx="7710900" cy="3259800"/>
          </a:xfrm>
          <a:prstGeom prst="rect">
            <a:avLst/>
          </a:prstGeom>
        </p:spPr>
        <p:txBody>
          <a:bodyPr anchorCtr="0" anchor="t" bIns="91425" lIns="91425" spcFirstLastPara="1" rIns="91425" wrap="square" tIns="91425">
            <a:noAutofit/>
          </a:bodyPr>
          <a:lstStyle>
            <a:lvl1pPr indent="-317500" lvl="0" marL="457200" marR="508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3950" name="Google Shape;3950;p47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1">
  <p:cSld name="TITLE_AND_BODY_1_1">
    <p:bg>
      <p:bgPr>
        <a:solidFill>
          <a:schemeClr val="accent5"/>
        </a:solidFill>
      </p:bgPr>
    </p:bg>
    <p:spTree>
      <p:nvGrpSpPr>
        <p:cNvPr id="3951" name="Shape 3951"/>
        <p:cNvGrpSpPr/>
        <p:nvPr/>
      </p:nvGrpSpPr>
      <p:grpSpPr>
        <a:xfrm>
          <a:off x="0" y="0"/>
          <a:ext cx="0" cy="0"/>
          <a:chOff x="0" y="0"/>
          <a:chExt cx="0" cy="0"/>
        </a:xfrm>
      </p:grpSpPr>
      <p:sp>
        <p:nvSpPr>
          <p:cNvPr id="3952" name="Google Shape;3952;p475"/>
          <p:cNvSpPr txBox="1"/>
          <p:nvPr>
            <p:ph type="title"/>
          </p:nvPr>
        </p:nvSpPr>
        <p:spPr>
          <a:xfrm>
            <a:off x="713225" y="530725"/>
            <a:ext cx="77109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953" name="Google Shape;3953;p475"/>
          <p:cNvSpPr/>
          <p:nvPr/>
        </p:nvSpPr>
        <p:spPr>
          <a:xfrm flipH="1">
            <a:off x="7413700" y="2482100"/>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54" name="Google Shape;3954;p475"/>
          <p:cNvSpPr/>
          <p:nvPr/>
        </p:nvSpPr>
        <p:spPr>
          <a:xfrm flipH="1" rot="10800000">
            <a:off x="-924550" y="-1354075"/>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55" name="Google Shape;3955;p475"/>
          <p:cNvSpPr/>
          <p:nvPr/>
        </p:nvSpPr>
        <p:spPr>
          <a:xfrm flipH="1" rot="10800000">
            <a:off x="-1996725" y="-1985675"/>
            <a:ext cx="5364900" cy="2516400"/>
          </a:xfrm>
          <a:prstGeom prst="triangle">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6" name="Google Shape;3956;p475"/>
          <p:cNvSpPr txBox="1"/>
          <p:nvPr>
            <p:ph idx="1" type="body"/>
          </p:nvPr>
        </p:nvSpPr>
        <p:spPr>
          <a:xfrm>
            <a:off x="713225" y="1424150"/>
            <a:ext cx="7710900" cy="3259800"/>
          </a:xfrm>
          <a:prstGeom prst="rect">
            <a:avLst/>
          </a:prstGeom>
        </p:spPr>
        <p:txBody>
          <a:bodyPr anchorCtr="0" anchor="t" bIns="91425" lIns="91425" spcFirstLastPara="1" rIns="91425" wrap="square" tIns="91425">
            <a:noAutofit/>
          </a:bodyPr>
          <a:lstStyle>
            <a:lvl1pPr indent="-317500" lvl="0" marL="457200" marR="508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3957" name="Google Shape;3957;p47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5">
  <p:cSld name="CUSTOM_1_1_2">
    <p:bg>
      <p:bgPr>
        <a:solidFill>
          <a:schemeClr val="accent5"/>
        </a:solidFill>
      </p:bgPr>
    </p:bg>
    <p:spTree>
      <p:nvGrpSpPr>
        <p:cNvPr id="3958" name="Shape 3958"/>
        <p:cNvGrpSpPr/>
        <p:nvPr/>
      </p:nvGrpSpPr>
      <p:grpSpPr>
        <a:xfrm>
          <a:off x="0" y="0"/>
          <a:ext cx="0" cy="0"/>
          <a:chOff x="0" y="0"/>
          <a:chExt cx="0" cy="0"/>
        </a:xfrm>
      </p:grpSpPr>
      <p:sp>
        <p:nvSpPr>
          <p:cNvPr id="3959" name="Google Shape;3959;p476"/>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3960" name="Google Shape;3960;p476"/>
          <p:cNvSpPr txBox="1"/>
          <p:nvPr>
            <p:ph idx="2" type="title"/>
          </p:nvPr>
        </p:nvSpPr>
        <p:spPr>
          <a:xfrm>
            <a:off x="1284681" y="3270025"/>
            <a:ext cx="11598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961" name="Google Shape;3961;p476"/>
          <p:cNvSpPr txBox="1"/>
          <p:nvPr>
            <p:ph idx="1" type="subTitle"/>
          </p:nvPr>
        </p:nvSpPr>
        <p:spPr>
          <a:xfrm>
            <a:off x="940581" y="3541195"/>
            <a:ext cx="1848000" cy="208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962" name="Google Shape;3962;p476"/>
          <p:cNvSpPr txBox="1"/>
          <p:nvPr>
            <p:ph idx="3" type="title"/>
          </p:nvPr>
        </p:nvSpPr>
        <p:spPr>
          <a:xfrm>
            <a:off x="6699519" y="3257475"/>
            <a:ext cx="11598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963" name="Google Shape;3963;p476"/>
          <p:cNvSpPr txBox="1"/>
          <p:nvPr>
            <p:ph idx="4" type="subTitle"/>
          </p:nvPr>
        </p:nvSpPr>
        <p:spPr>
          <a:xfrm>
            <a:off x="6355419" y="3520107"/>
            <a:ext cx="1848000" cy="208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964" name="Google Shape;3964;p476"/>
          <p:cNvSpPr txBox="1"/>
          <p:nvPr>
            <p:ph idx="5" type="title"/>
          </p:nvPr>
        </p:nvSpPr>
        <p:spPr>
          <a:xfrm>
            <a:off x="3990022" y="3270025"/>
            <a:ext cx="11598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965" name="Google Shape;3965;p476"/>
          <p:cNvSpPr txBox="1"/>
          <p:nvPr>
            <p:ph idx="6" type="subTitle"/>
          </p:nvPr>
        </p:nvSpPr>
        <p:spPr>
          <a:xfrm>
            <a:off x="3645922" y="3541195"/>
            <a:ext cx="1848000" cy="208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966" name="Google Shape;3966;p47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23">
    <p:bg>
      <p:bgPr>
        <a:solidFill>
          <a:schemeClr val="accent5"/>
        </a:solidFill>
      </p:bgPr>
    </p:bg>
    <p:spTree>
      <p:nvGrpSpPr>
        <p:cNvPr id="3967" name="Shape 3967"/>
        <p:cNvGrpSpPr/>
        <p:nvPr/>
      </p:nvGrpSpPr>
      <p:grpSpPr>
        <a:xfrm>
          <a:off x="0" y="0"/>
          <a:ext cx="0" cy="0"/>
          <a:chOff x="0" y="0"/>
          <a:chExt cx="0" cy="0"/>
        </a:xfrm>
      </p:grpSpPr>
      <p:sp>
        <p:nvSpPr>
          <p:cNvPr id="3968" name="Google Shape;3968;p477"/>
          <p:cNvSpPr/>
          <p:nvPr/>
        </p:nvSpPr>
        <p:spPr>
          <a:xfrm flipH="1">
            <a:off x="4458687" y="-942975"/>
            <a:ext cx="8250600" cy="79998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69" name="Google Shape;3969;p477"/>
          <p:cNvSpPr/>
          <p:nvPr/>
        </p:nvSpPr>
        <p:spPr>
          <a:xfrm>
            <a:off x="3310050" y="1947500"/>
            <a:ext cx="2523900" cy="20247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0" name="Google Shape;3970;p477"/>
          <p:cNvSpPr/>
          <p:nvPr/>
        </p:nvSpPr>
        <p:spPr>
          <a:xfrm>
            <a:off x="535050" y="1947500"/>
            <a:ext cx="2523900" cy="20247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1" name="Google Shape;3971;p477"/>
          <p:cNvSpPr/>
          <p:nvPr/>
        </p:nvSpPr>
        <p:spPr>
          <a:xfrm>
            <a:off x="6085050" y="1947500"/>
            <a:ext cx="2523900" cy="20247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2" name="Google Shape;3972;p477"/>
          <p:cNvSpPr txBox="1"/>
          <p:nvPr>
            <p:ph idx="1" type="subTitle"/>
          </p:nvPr>
        </p:nvSpPr>
        <p:spPr>
          <a:xfrm>
            <a:off x="653699" y="3141175"/>
            <a:ext cx="2286600" cy="753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3973" name="Google Shape;3973;p477"/>
          <p:cNvSpPr txBox="1"/>
          <p:nvPr>
            <p:ph idx="2" type="subTitle"/>
          </p:nvPr>
        </p:nvSpPr>
        <p:spPr>
          <a:xfrm>
            <a:off x="3439674" y="3141175"/>
            <a:ext cx="2286600" cy="753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3974" name="Google Shape;3974;p477"/>
          <p:cNvSpPr txBox="1"/>
          <p:nvPr>
            <p:ph idx="3" type="subTitle"/>
          </p:nvPr>
        </p:nvSpPr>
        <p:spPr>
          <a:xfrm>
            <a:off x="6203701" y="3141175"/>
            <a:ext cx="2286600" cy="753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3975" name="Google Shape;3975;p477"/>
          <p:cNvSpPr txBox="1"/>
          <p:nvPr>
            <p:ph hasCustomPrompt="1" type="title"/>
          </p:nvPr>
        </p:nvSpPr>
        <p:spPr>
          <a:xfrm>
            <a:off x="588299" y="2468125"/>
            <a:ext cx="24174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000"/>
              <a:buNone/>
              <a:defRPr b="1" sz="4000">
                <a:solidFill>
                  <a:schemeClr val="lt1"/>
                </a:solidFill>
              </a:defRPr>
            </a:lvl1pPr>
            <a:lvl2pPr lvl="1" algn="ctr">
              <a:spcBef>
                <a:spcPts val="0"/>
              </a:spcBef>
              <a:spcAft>
                <a:spcPts val="0"/>
              </a:spcAft>
              <a:buClr>
                <a:schemeClr val="lt1"/>
              </a:buClr>
              <a:buSzPts val="4000"/>
              <a:buNone/>
              <a:defRPr sz="4000">
                <a:solidFill>
                  <a:schemeClr val="lt1"/>
                </a:solidFill>
              </a:defRPr>
            </a:lvl2pPr>
            <a:lvl3pPr lvl="2" algn="ctr">
              <a:spcBef>
                <a:spcPts val="0"/>
              </a:spcBef>
              <a:spcAft>
                <a:spcPts val="0"/>
              </a:spcAft>
              <a:buClr>
                <a:schemeClr val="lt1"/>
              </a:buClr>
              <a:buSzPts val="4000"/>
              <a:buNone/>
              <a:defRPr sz="4000">
                <a:solidFill>
                  <a:schemeClr val="lt1"/>
                </a:solidFill>
              </a:defRPr>
            </a:lvl3pPr>
            <a:lvl4pPr lvl="3" algn="ctr">
              <a:spcBef>
                <a:spcPts val="0"/>
              </a:spcBef>
              <a:spcAft>
                <a:spcPts val="0"/>
              </a:spcAft>
              <a:buClr>
                <a:schemeClr val="lt1"/>
              </a:buClr>
              <a:buSzPts val="4000"/>
              <a:buNone/>
              <a:defRPr sz="4000">
                <a:solidFill>
                  <a:schemeClr val="lt1"/>
                </a:solidFill>
              </a:defRPr>
            </a:lvl4pPr>
            <a:lvl5pPr lvl="4" algn="ctr">
              <a:spcBef>
                <a:spcPts val="0"/>
              </a:spcBef>
              <a:spcAft>
                <a:spcPts val="0"/>
              </a:spcAft>
              <a:buClr>
                <a:schemeClr val="lt1"/>
              </a:buClr>
              <a:buSzPts val="4000"/>
              <a:buNone/>
              <a:defRPr sz="4000">
                <a:solidFill>
                  <a:schemeClr val="lt1"/>
                </a:solidFill>
              </a:defRPr>
            </a:lvl5pPr>
            <a:lvl6pPr lvl="5" algn="ctr">
              <a:spcBef>
                <a:spcPts val="0"/>
              </a:spcBef>
              <a:spcAft>
                <a:spcPts val="0"/>
              </a:spcAft>
              <a:buClr>
                <a:schemeClr val="lt1"/>
              </a:buClr>
              <a:buSzPts val="4000"/>
              <a:buNone/>
              <a:defRPr sz="4000">
                <a:solidFill>
                  <a:schemeClr val="lt1"/>
                </a:solidFill>
              </a:defRPr>
            </a:lvl6pPr>
            <a:lvl7pPr lvl="6" algn="ctr">
              <a:spcBef>
                <a:spcPts val="0"/>
              </a:spcBef>
              <a:spcAft>
                <a:spcPts val="0"/>
              </a:spcAft>
              <a:buClr>
                <a:schemeClr val="lt1"/>
              </a:buClr>
              <a:buSzPts val="4000"/>
              <a:buNone/>
              <a:defRPr sz="4000">
                <a:solidFill>
                  <a:schemeClr val="lt1"/>
                </a:solidFill>
              </a:defRPr>
            </a:lvl7pPr>
            <a:lvl8pPr lvl="7" algn="ctr">
              <a:spcBef>
                <a:spcPts val="0"/>
              </a:spcBef>
              <a:spcAft>
                <a:spcPts val="0"/>
              </a:spcAft>
              <a:buClr>
                <a:schemeClr val="lt1"/>
              </a:buClr>
              <a:buSzPts val="4000"/>
              <a:buNone/>
              <a:defRPr sz="4000">
                <a:solidFill>
                  <a:schemeClr val="lt1"/>
                </a:solidFill>
              </a:defRPr>
            </a:lvl8pPr>
            <a:lvl9pPr lvl="8" algn="ctr">
              <a:spcBef>
                <a:spcPts val="0"/>
              </a:spcBef>
              <a:spcAft>
                <a:spcPts val="0"/>
              </a:spcAft>
              <a:buClr>
                <a:schemeClr val="lt1"/>
              </a:buClr>
              <a:buSzPts val="4000"/>
              <a:buNone/>
              <a:defRPr sz="4000">
                <a:solidFill>
                  <a:schemeClr val="lt1"/>
                </a:solidFill>
              </a:defRPr>
            </a:lvl9pPr>
          </a:lstStyle>
          <a:p>
            <a:r>
              <a:t>xx%</a:t>
            </a:r>
          </a:p>
        </p:txBody>
      </p:sp>
      <p:sp>
        <p:nvSpPr>
          <p:cNvPr id="3976" name="Google Shape;3976;p477"/>
          <p:cNvSpPr txBox="1"/>
          <p:nvPr>
            <p:ph hasCustomPrompt="1" idx="4" type="title"/>
          </p:nvPr>
        </p:nvSpPr>
        <p:spPr>
          <a:xfrm>
            <a:off x="3363300" y="2468125"/>
            <a:ext cx="24174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000"/>
              <a:buNone/>
              <a:defRPr b="1" sz="4000">
                <a:solidFill>
                  <a:schemeClr val="lt1"/>
                </a:solidFill>
              </a:defRPr>
            </a:lvl1pPr>
            <a:lvl2pPr lvl="1" algn="ctr">
              <a:spcBef>
                <a:spcPts val="0"/>
              </a:spcBef>
              <a:spcAft>
                <a:spcPts val="0"/>
              </a:spcAft>
              <a:buClr>
                <a:schemeClr val="lt1"/>
              </a:buClr>
              <a:buSzPts val="4000"/>
              <a:buNone/>
              <a:defRPr sz="4000">
                <a:solidFill>
                  <a:schemeClr val="lt1"/>
                </a:solidFill>
              </a:defRPr>
            </a:lvl2pPr>
            <a:lvl3pPr lvl="2" algn="ctr">
              <a:spcBef>
                <a:spcPts val="0"/>
              </a:spcBef>
              <a:spcAft>
                <a:spcPts val="0"/>
              </a:spcAft>
              <a:buClr>
                <a:schemeClr val="lt1"/>
              </a:buClr>
              <a:buSzPts val="4000"/>
              <a:buNone/>
              <a:defRPr sz="4000">
                <a:solidFill>
                  <a:schemeClr val="lt1"/>
                </a:solidFill>
              </a:defRPr>
            </a:lvl3pPr>
            <a:lvl4pPr lvl="3" algn="ctr">
              <a:spcBef>
                <a:spcPts val="0"/>
              </a:spcBef>
              <a:spcAft>
                <a:spcPts val="0"/>
              </a:spcAft>
              <a:buClr>
                <a:schemeClr val="lt1"/>
              </a:buClr>
              <a:buSzPts val="4000"/>
              <a:buNone/>
              <a:defRPr sz="4000">
                <a:solidFill>
                  <a:schemeClr val="lt1"/>
                </a:solidFill>
              </a:defRPr>
            </a:lvl4pPr>
            <a:lvl5pPr lvl="4" algn="ctr">
              <a:spcBef>
                <a:spcPts val="0"/>
              </a:spcBef>
              <a:spcAft>
                <a:spcPts val="0"/>
              </a:spcAft>
              <a:buClr>
                <a:schemeClr val="lt1"/>
              </a:buClr>
              <a:buSzPts val="4000"/>
              <a:buNone/>
              <a:defRPr sz="4000">
                <a:solidFill>
                  <a:schemeClr val="lt1"/>
                </a:solidFill>
              </a:defRPr>
            </a:lvl5pPr>
            <a:lvl6pPr lvl="5" algn="ctr">
              <a:spcBef>
                <a:spcPts val="0"/>
              </a:spcBef>
              <a:spcAft>
                <a:spcPts val="0"/>
              </a:spcAft>
              <a:buClr>
                <a:schemeClr val="lt1"/>
              </a:buClr>
              <a:buSzPts val="4000"/>
              <a:buNone/>
              <a:defRPr sz="4000">
                <a:solidFill>
                  <a:schemeClr val="lt1"/>
                </a:solidFill>
              </a:defRPr>
            </a:lvl6pPr>
            <a:lvl7pPr lvl="6" algn="ctr">
              <a:spcBef>
                <a:spcPts val="0"/>
              </a:spcBef>
              <a:spcAft>
                <a:spcPts val="0"/>
              </a:spcAft>
              <a:buClr>
                <a:schemeClr val="lt1"/>
              </a:buClr>
              <a:buSzPts val="4000"/>
              <a:buNone/>
              <a:defRPr sz="4000">
                <a:solidFill>
                  <a:schemeClr val="lt1"/>
                </a:solidFill>
              </a:defRPr>
            </a:lvl7pPr>
            <a:lvl8pPr lvl="7" algn="ctr">
              <a:spcBef>
                <a:spcPts val="0"/>
              </a:spcBef>
              <a:spcAft>
                <a:spcPts val="0"/>
              </a:spcAft>
              <a:buClr>
                <a:schemeClr val="lt1"/>
              </a:buClr>
              <a:buSzPts val="4000"/>
              <a:buNone/>
              <a:defRPr sz="4000">
                <a:solidFill>
                  <a:schemeClr val="lt1"/>
                </a:solidFill>
              </a:defRPr>
            </a:lvl8pPr>
            <a:lvl9pPr lvl="8" algn="ctr">
              <a:spcBef>
                <a:spcPts val="0"/>
              </a:spcBef>
              <a:spcAft>
                <a:spcPts val="0"/>
              </a:spcAft>
              <a:buClr>
                <a:schemeClr val="lt1"/>
              </a:buClr>
              <a:buSzPts val="4000"/>
              <a:buNone/>
              <a:defRPr sz="4000">
                <a:solidFill>
                  <a:schemeClr val="lt1"/>
                </a:solidFill>
              </a:defRPr>
            </a:lvl9pPr>
          </a:lstStyle>
          <a:p>
            <a:r>
              <a:t>xx%</a:t>
            </a:r>
          </a:p>
        </p:txBody>
      </p:sp>
      <p:sp>
        <p:nvSpPr>
          <p:cNvPr id="3977" name="Google Shape;3977;p477"/>
          <p:cNvSpPr txBox="1"/>
          <p:nvPr>
            <p:ph hasCustomPrompt="1" idx="5" type="title"/>
          </p:nvPr>
        </p:nvSpPr>
        <p:spPr>
          <a:xfrm>
            <a:off x="6138301" y="2468125"/>
            <a:ext cx="24174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000"/>
              <a:buNone/>
              <a:defRPr b="1" sz="4000">
                <a:solidFill>
                  <a:schemeClr val="lt1"/>
                </a:solidFill>
              </a:defRPr>
            </a:lvl1pPr>
            <a:lvl2pPr lvl="1" algn="ctr">
              <a:spcBef>
                <a:spcPts val="0"/>
              </a:spcBef>
              <a:spcAft>
                <a:spcPts val="0"/>
              </a:spcAft>
              <a:buClr>
                <a:schemeClr val="lt1"/>
              </a:buClr>
              <a:buSzPts val="4000"/>
              <a:buNone/>
              <a:defRPr sz="4000">
                <a:solidFill>
                  <a:schemeClr val="lt1"/>
                </a:solidFill>
              </a:defRPr>
            </a:lvl2pPr>
            <a:lvl3pPr lvl="2" algn="ctr">
              <a:spcBef>
                <a:spcPts val="0"/>
              </a:spcBef>
              <a:spcAft>
                <a:spcPts val="0"/>
              </a:spcAft>
              <a:buClr>
                <a:schemeClr val="lt1"/>
              </a:buClr>
              <a:buSzPts val="4000"/>
              <a:buNone/>
              <a:defRPr sz="4000">
                <a:solidFill>
                  <a:schemeClr val="lt1"/>
                </a:solidFill>
              </a:defRPr>
            </a:lvl3pPr>
            <a:lvl4pPr lvl="3" algn="ctr">
              <a:spcBef>
                <a:spcPts val="0"/>
              </a:spcBef>
              <a:spcAft>
                <a:spcPts val="0"/>
              </a:spcAft>
              <a:buClr>
                <a:schemeClr val="lt1"/>
              </a:buClr>
              <a:buSzPts val="4000"/>
              <a:buNone/>
              <a:defRPr sz="4000">
                <a:solidFill>
                  <a:schemeClr val="lt1"/>
                </a:solidFill>
              </a:defRPr>
            </a:lvl4pPr>
            <a:lvl5pPr lvl="4" algn="ctr">
              <a:spcBef>
                <a:spcPts val="0"/>
              </a:spcBef>
              <a:spcAft>
                <a:spcPts val="0"/>
              </a:spcAft>
              <a:buClr>
                <a:schemeClr val="lt1"/>
              </a:buClr>
              <a:buSzPts val="4000"/>
              <a:buNone/>
              <a:defRPr sz="4000">
                <a:solidFill>
                  <a:schemeClr val="lt1"/>
                </a:solidFill>
              </a:defRPr>
            </a:lvl5pPr>
            <a:lvl6pPr lvl="5" algn="ctr">
              <a:spcBef>
                <a:spcPts val="0"/>
              </a:spcBef>
              <a:spcAft>
                <a:spcPts val="0"/>
              </a:spcAft>
              <a:buClr>
                <a:schemeClr val="lt1"/>
              </a:buClr>
              <a:buSzPts val="4000"/>
              <a:buNone/>
              <a:defRPr sz="4000">
                <a:solidFill>
                  <a:schemeClr val="lt1"/>
                </a:solidFill>
              </a:defRPr>
            </a:lvl6pPr>
            <a:lvl7pPr lvl="6" algn="ctr">
              <a:spcBef>
                <a:spcPts val="0"/>
              </a:spcBef>
              <a:spcAft>
                <a:spcPts val="0"/>
              </a:spcAft>
              <a:buClr>
                <a:schemeClr val="lt1"/>
              </a:buClr>
              <a:buSzPts val="4000"/>
              <a:buNone/>
              <a:defRPr sz="4000">
                <a:solidFill>
                  <a:schemeClr val="lt1"/>
                </a:solidFill>
              </a:defRPr>
            </a:lvl7pPr>
            <a:lvl8pPr lvl="7" algn="ctr">
              <a:spcBef>
                <a:spcPts val="0"/>
              </a:spcBef>
              <a:spcAft>
                <a:spcPts val="0"/>
              </a:spcAft>
              <a:buClr>
                <a:schemeClr val="lt1"/>
              </a:buClr>
              <a:buSzPts val="4000"/>
              <a:buNone/>
              <a:defRPr sz="4000">
                <a:solidFill>
                  <a:schemeClr val="lt1"/>
                </a:solidFill>
              </a:defRPr>
            </a:lvl8pPr>
            <a:lvl9pPr lvl="8" algn="ctr">
              <a:spcBef>
                <a:spcPts val="0"/>
              </a:spcBef>
              <a:spcAft>
                <a:spcPts val="0"/>
              </a:spcAft>
              <a:buClr>
                <a:schemeClr val="lt1"/>
              </a:buClr>
              <a:buSzPts val="4000"/>
              <a:buNone/>
              <a:defRPr sz="4000">
                <a:solidFill>
                  <a:schemeClr val="lt1"/>
                </a:solidFill>
              </a:defRPr>
            </a:lvl9pPr>
          </a:lstStyle>
          <a:p>
            <a:r>
              <a:t>xx%</a:t>
            </a:r>
          </a:p>
        </p:txBody>
      </p:sp>
      <p:sp>
        <p:nvSpPr>
          <p:cNvPr id="3978" name="Google Shape;3978;p477"/>
          <p:cNvSpPr txBox="1"/>
          <p:nvPr>
            <p:ph idx="6"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3979" name="Google Shape;3979;p477"/>
          <p:cNvSpPr/>
          <p:nvPr/>
        </p:nvSpPr>
        <p:spPr>
          <a:xfrm flipH="1">
            <a:off x="7169700" y="2391925"/>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80" name="Google Shape;3980;p477"/>
          <p:cNvSpPr/>
          <p:nvPr/>
        </p:nvSpPr>
        <p:spPr>
          <a:xfrm flipH="1" rot="10800000">
            <a:off x="-762425" y="-1182250"/>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81" name="Google Shape;3981;p477"/>
          <p:cNvSpPr/>
          <p:nvPr/>
        </p:nvSpPr>
        <p:spPr>
          <a:xfrm flipH="1" rot="10800000">
            <a:off x="-16814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2" name="Google Shape;3982;p47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23_1">
    <p:bg>
      <p:bgPr>
        <a:solidFill>
          <a:schemeClr val="dk1"/>
        </a:solidFill>
      </p:bgPr>
    </p:bg>
    <p:spTree>
      <p:nvGrpSpPr>
        <p:cNvPr id="3983" name="Shape 3983"/>
        <p:cNvGrpSpPr/>
        <p:nvPr/>
      </p:nvGrpSpPr>
      <p:grpSpPr>
        <a:xfrm>
          <a:off x="0" y="0"/>
          <a:ext cx="0" cy="0"/>
          <a:chOff x="0" y="0"/>
          <a:chExt cx="0" cy="0"/>
        </a:xfrm>
      </p:grpSpPr>
      <p:sp>
        <p:nvSpPr>
          <p:cNvPr id="3984" name="Google Shape;3984;p478"/>
          <p:cNvSpPr txBox="1"/>
          <p:nvPr>
            <p:ph idx="1" type="subTitle"/>
          </p:nvPr>
        </p:nvSpPr>
        <p:spPr>
          <a:xfrm>
            <a:off x="713250" y="1264629"/>
            <a:ext cx="7717500" cy="36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3985" name="Google Shape;3985;p478"/>
          <p:cNvSpPr txBox="1"/>
          <p:nvPr>
            <p:ph hasCustomPrompt="1" type="title"/>
          </p:nvPr>
        </p:nvSpPr>
        <p:spPr>
          <a:xfrm>
            <a:off x="713227" y="639821"/>
            <a:ext cx="77175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5000"/>
              <a:buNone/>
              <a:defRPr b="1" sz="5000">
                <a:solidFill>
                  <a:schemeClr val="lt1"/>
                </a:solidFill>
              </a:defRPr>
            </a:lvl1pPr>
            <a:lvl2pPr lvl="1" algn="ctr">
              <a:spcBef>
                <a:spcPts val="0"/>
              </a:spcBef>
              <a:spcAft>
                <a:spcPts val="0"/>
              </a:spcAft>
              <a:buClr>
                <a:schemeClr val="lt1"/>
              </a:buClr>
              <a:buSzPts val="5000"/>
              <a:buNone/>
              <a:defRPr b="1" sz="5000">
                <a:solidFill>
                  <a:schemeClr val="lt1"/>
                </a:solidFill>
              </a:defRPr>
            </a:lvl2pPr>
            <a:lvl3pPr lvl="2" algn="ctr">
              <a:spcBef>
                <a:spcPts val="0"/>
              </a:spcBef>
              <a:spcAft>
                <a:spcPts val="0"/>
              </a:spcAft>
              <a:buClr>
                <a:schemeClr val="lt1"/>
              </a:buClr>
              <a:buSzPts val="5000"/>
              <a:buNone/>
              <a:defRPr b="1" sz="5000">
                <a:solidFill>
                  <a:schemeClr val="lt1"/>
                </a:solidFill>
              </a:defRPr>
            </a:lvl3pPr>
            <a:lvl4pPr lvl="3" algn="ctr">
              <a:spcBef>
                <a:spcPts val="0"/>
              </a:spcBef>
              <a:spcAft>
                <a:spcPts val="0"/>
              </a:spcAft>
              <a:buClr>
                <a:schemeClr val="lt1"/>
              </a:buClr>
              <a:buSzPts val="5000"/>
              <a:buNone/>
              <a:defRPr b="1" sz="5000">
                <a:solidFill>
                  <a:schemeClr val="lt1"/>
                </a:solidFill>
              </a:defRPr>
            </a:lvl4pPr>
            <a:lvl5pPr lvl="4" algn="ctr">
              <a:spcBef>
                <a:spcPts val="0"/>
              </a:spcBef>
              <a:spcAft>
                <a:spcPts val="0"/>
              </a:spcAft>
              <a:buClr>
                <a:schemeClr val="lt1"/>
              </a:buClr>
              <a:buSzPts val="5000"/>
              <a:buNone/>
              <a:defRPr b="1" sz="5000">
                <a:solidFill>
                  <a:schemeClr val="lt1"/>
                </a:solidFill>
              </a:defRPr>
            </a:lvl5pPr>
            <a:lvl6pPr lvl="5" algn="ctr">
              <a:spcBef>
                <a:spcPts val="0"/>
              </a:spcBef>
              <a:spcAft>
                <a:spcPts val="0"/>
              </a:spcAft>
              <a:buClr>
                <a:schemeClr val="lt1"/>
              </a:buClr>
              <a:buSzPts val="5000"/>
              <a:buNone/>
              <a:defRPr b="1" sz="5000">
                <a:solidFill>
                  <a:schemeClr val="lt1"/>
                </a:solidFill>
              </a:defRPr>
            </a:lvl6pPr>
            <a:lvl7pPr lvl="6" algn="ctr">
              <a:spcBef>
                <a:spcPts val="0"/>
              </a:spcBef>
              <a:spcAft>
                <a:spcPts val="0"/>
              </a:spcAft>
              <a:buClr>
                <a:schemeClr val="lt1"/>
              </a:buClr>
              <a:buSzPts val="5000"/>
              <a:buNone/>
              <a:defRPr b="1" sz="5000">
                <a:solidFill>
                  <a:schemeClr val="lt1"/>
                </a:solidFill>
              </a:defRPr>
            </a:lvl7pPr>
            <a:lvl8pPr lvl="7" algn="ctr">
              <a:spcBef>
                <a:spcPts val="0"/>
              </a:spcBef>
              <a:spcAft>
                <a:spcPts val="0"/>
              </a:spcAft>
              <a:buClr>
                <a:schemeClr val="lt1"/>
              </a:buClr>
              <a:buSzPts val="5000"/>
              <a:buNone/>
              <a:defRPr b="1" sz="5000">
                <a:solidFill>
                  <a:schemeClr val="lt1"/>
                </a:solidFill>
              </a:defRPr>
            </a:lvl8pPr>
            <a:lvl9pPr lvl="8" algn="ctr">
              <a:spcBef>
                <a:spcPts val="0"/>
              </a:spcBef>
              <a:spcAft>
                <a:spcPts val="0"/>
              </a:spcAft>
              <a:buClr>
                <a:schemeClr val="lt1"/>
              </a:buClr>
              <a:buSzPts val="5000"/>
              <a:buNone/>
              <a:defRPr b="1" sz="5000">
                <a:solidFill>
                  <a:schemeClr val="lt1"/>
                </a:solidFill>
              </a:defRPr>
            </a:lvl9pPr>
          </a:lstStyle>
          <a:p>
            <a:r>
              <a:t>xx%</a:t>
            </a:r>
          </a:p>
        </p:txBody>
      </p:sp>
      <p:sp>
        <p:nvSpPr>
          <p:cNvPr id="3986" name="Google Shape;3986;p478"/>
          <p:cNvSpPr txBox="1"/>
          <p:nvPr>
            <p:ph idx="2" type="subTitle"/>
          </p:nvPr>
        </p:nvSpPr>
        <p:spPr>
          <a:xfrm>
            <a:off x="713250" y="2701904"/>
            <a:ext cx="7717500" cy="36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3987" name="Google Shape;3987;p478"/>
          <p:cNvSpPr txBox="1"/>
          <p:nvPr>
            <p:ph hasCustomPrompt="1" idx="3" type="title"/>
          </p:nvPr>
        </p:nvSpPr>
        <p:spPr>
          <a:xfrm>
            <a:off x="713227" y="2077096"/>
            <a:ext cx="77175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5000"/>
              <a:buNone/>
              <a:defRPr b="1" sz="5000">
                <a:solidFill>
                  <a:schemeClr val="lt1"/>
                </a:solidFill>
              </a:defRPr>
            </a:lvl1pPr>
            <a:lvl2pPr lvl="1" algn="ctr">
              <a:spcBef>
                <a:spcPts val="0"/>
              </a:spcBef>
              <a:spcAft>
                <a:spcPts val="0"/>
              </a:spcAft>
              <a:buClr>
                <a:schemeClr val="lt1"/>
              </a:buClr>
              <a:buSzPts val="5000"/>
              <a:buNone/>
              <a:defRPr b="1" sz="5000">
                <a:solidFill>
                  <a:schemeClr val="lt1"/>
                </a:solidFill>
              </a:defRPr>
            </a:lvl2pPr>
            <a:lvl3pPr lvl="2" algn="ctr">
              <a:spcBef>
                <a:spcPts val="0"/>
              </a:spcBef>
              <a:spcAft>
                <a:spcPts val="0"/>
              </a:spcAft>
              <a:buClr>
                <a:schemeClr val="lt1"/>
              </a:buClr>
              <a:buSzPts val="5000"/>
              <a:buNone/>
              <a:defRPr b="1" sz="5000">
                <a:solidFill>
                  <a:schemeClr val="lt1"/>
                </a:solidFill>
              </a:defRPr>
            </a:lvl3pPr>
            <a:lvl4pPr lvl="3" algn="ctr">
              <a:spcBef>
                <a:spcPts val="0"/>
              </a:spcBef>
              <a:spcAft>
                <a:spcPts val="0"/>
              </a:spcAft>
              <a:buClr>
                <a:schemeClr val="lt1"/>
              </a:buClr>
              <a:buSzPts val="5000"/>
              <a:buNone/>
              <a:defRPr b="1" sz="5000">
                <a:solidFill>
                  <a:schemeClr val="lt1"/>
                </a:solidFill>
              </a:defRPr>
            </a:lvl4pPr>
            <a:lvl5pPr lvl="4" algn="ctr">
              <a:spcBef>
                <a:spcPts val="0"/>
              </a:spcBef>
              <a:spcAft>
                <a:spcPts val="0"/>
              </a:spcAft>
              <a:buClr>
                <a:schemeClr val="lt1"/>
              </a:buClr>
              <a:buSzPts val="5000"/>
              <a:buNone/>
              <a:defRPr b="1" sz="5000">
                <a:solidFill>
                  <a:schemeClr val="lt1"/>
                </a:solidFill>
              </a:defRPr>
            </a:lvl5pPr>
            <a:lvl6pPr lvl="5" algn="ctr">
              <a:spcBef>
                <a:spcPts val="0"/>
              </a:spcBef>
              <a:spcAft>
                <a:spcPts val="0"/>
              </a:spcAft>
              <a:buClr>
                <a:schemeClr val="lt1"/>
              </a:buClr>
              <a:buSzPts val="5000"/>
              <a:buNone/>
              <a:defRPr b="1" sz="5000">
                <a:solidFill>
                  <a:schemeClr val="lt1"/>
                </a:solidFill>
              </a:defRPr>
            </a:lvl6pPr>
            <a:lvl7pPr lvl="6" algn="ctr">
              <a:spcBef>
                <a:spcPts val="0"/>
              </a:spcBef>
              <a:spcAft>
                <a:spcPts val="0"/>
              </a:spcAft>
              <a:buClr>
                <a:schemeClr val="lt1"/>
              </a:buClr>
              <a:buSzPts val="5000"/>
              <a:buNone/>
              <a:defRPr b="1" sz="5000">
                <a:solidFill>
                  <a:schemeClr val="lt1"/>
                </a:solidFill>
              </a:defRPr>
            </a:lvl7pPr>
            <a:lvl8pPr lvl="7" algn="ctr">
              <a:spcBef>
                <a:spcPts val="0"/>
              </a:spcBef>
              <a:spcAft>
                <a:spcPts val="0"/>
              </a:spcAft>
              <a:buClr>
                <a:schemeClr val="lt1"/>
              </a:buClr>
              <a:buSzPts val="5000"/>
              <a:buNone/>
              <a:defRPr b="1" sz="5000">
                <a:solidFill>
                  <a:schemeClr val="lt1"/>
                </a:solidFill>
              </a:defRPr>
            </a:lvl8pPr>
            <a:lvl9pPr lvl="8" algn="ctr">
              <a:spcBef>
                <a:spcPts val="0"/>
              </a:spcBef>
              <a:spcAft>
                <a:spcPts val="0"/>
              </a:spcAft>
              <a:buClr>
                <a:schemeClr val="lt1"/>
              </a:buClr>
              <a:buSzPts val="5000"/>
              <a:buNone/>
              <a:defRPr b="1" sz="5000">
                <a:solidFill>
                  <a:schemeClr val="lt1"/>
                </a:solidFill>
              </a:defRPr>
            </a:lvl9pPr>
          </a:lstStyle>
          <a:p>
            <a:r>
              <a:t>xx%</a:t>
            </a:r>
          </a:p>
        </p:txBody>
      </p:sp>
      <p:sp>
        <p:nvSpPr>
          <p:cNvPr id="3988" name="Google Shape;3988;p478"/>
          <p:cNvSpPr txBox="1"/>
          <p:nvPr>
            <p:ph idx="4" type="subTitle"/>
          </p:nvPr>
        </p:nvSpPr>
        <p:spPr>
          <a:xfrm>
            <a:off x="713250" y="4139179"/>
            <a:ext cx="7717500" cy="36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3989" name="Google Shape;3989;p478"/>
          <p:cNvSpPr txBox="1"/>
          <p:nvPr>
            <p:ph hasCustomPrompt="1" idx="5" type="title"/>
          </p:nvPr>
        </p:nvSpPr>
        <p:spPr>
          <a:xfrm>
            <a:off x="713227" y="3514371"/>
            <a:ext cx="77175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5000"/>
              <a:buNone/>
              <a:defRPr b="1" sz="5000">
                <a:solidFill>
                  <a:schemeClr val="lt1"/>
                </a:solidFill>
              </a:defRPr>
            </a:lvl1pPr>
            <a:lvl2pPr lvl="1" algn="ctr">
              <a:spcBef>
                <a:spcPts val="0"/>
              </a:spcBef>
              <a:spcAft>
                <a:spcPts val="0"/>
              </a:spcAft>
              <a:buClr>
                <a:schemeClr val="lt1"/>
              </a:buClr>
              <a:buSzPts val="5000"/>
              <a:buNone/>
              <a:defRPr b="1" sz="5000">
                <a:solidFill>
                  <a:schemeClr val="lt1"/>
                </a:solidFill>
              </a:defRPr>
            </a:lvl2pPr>
            <a:lvl3pPr lvl="2" algn="ctr">
              <a:spcBef>
                <a:spcPts val="0"/>
              </a:spcBef>
              <a:spcAft>
                <a:spcPts val="0"/>
              </a:spcAft>
              <a:buClr>
                <a:schemeClr val="lt1"/>
              </a:buClr>
              <a:buSzPts val="5000"/>
              <a:buNone/>
              <a:defRPr b="1" sz="5000">
                <a:solidFill>
                  <a:schemeClr val="lt1"/>
                </a:solidFill>
              </a:defRPr>
            </a:lvl3pPr>
            <a:lvl4pPr lvl="3" algn="ctr">
              <a:spcBef>
                <a:spcPts val="0"/>
              </a:spcBef>
              <a:spcAft>
                <a:spcPts val="0"/>
              </a:spcAft>
              <a:buClr>
                <a:schemeClr val="lt1"/>
              </a:buClr>
              <a:buSzPts val="5000"/>
              <a:buNone/>
              <a:defRPr b="1" sz="5000">
                <a:solidFill>
                  <a:schemeClr val="lt1"/>
                </a:solidFill>
              </a:defRPr>
            </a:lvl4pPr>
            <a:lvl5pPr lvl="4" algn="ctr">
              <a:spcBef>
                <a:spcPts val="0"/>
              </a:spcBef>
              <a:spcAft>
                <a:spcPts val="0"/>
              </a:spcAft>
              <a:buClr>
                <a:schemeClr val="lt1"/>
              </a:buClr>
              <a:buSzPts val="5000"/>
              <a:buNone/>
              <a:defRPr b="1" sz="5000">
                <a:solidFill>
                  <a:schemeClr val="lt1"/>
                </a:solidFill>
              </a:defRPr>
            </a:lvl5pPr>
            <a:lvl6pPr lvl="5" algn="ctr">
              <a:spcBef>
                <a:spcPts val="0"/>
              </a:spcBef>
              <a:spcAft>
                <a:spcPts val="0"/>
              </a:spcAft>
              <a:buClr>
                <a:schemeClr val="lt1"/>
              </a:buClr>
              <a:buSzPts val="5000"/>
              <a:buNone/>
              <a:defRPr b="1" sz="5000">
                <a:solidFill>
                  <a:schemeClr val="lt1"/>
                </a:solidFill>
              </a:defRPr>
            </a:lvl6pPr>
            <a:lvl7pPr lvl="6" algn="ctr">
              <a:spcBef>
                <a:spcPts val="0"/>
              </a:spcBef>
              <a:spcAft>
                <a:spcPts val="0"/>
              </a:spcAft>
              <a:buClr>
                <a:schemeClr val="lt1"/>
              </a:buClr>
              <a:buSzPts val="5000"/>
              <a:buNone/>
              <a:defRPr b="1" sz="5000">
                <a:solidFill>
                  <a:schemeClr val="lt1"/>
                </a:solidFill>
              </a:defRPr>
            </a:lvl7pPr>
            <a:lvl8pPr lvl="7" algn="ctr">
              <a:spcBef>
                <a:spcPts val="0"/>
              </a:spcBef>
              <a:spcAft>
                <a:spcPts val="0"/>
              </a:spcAft>
              <a:buClr>
                <a:schemeClr val="lt1"/>
              </a:buClr>
              <a:buSzPts val="5000"/>
              <a:buNone/>
              <a:defRPr b="1" sz="5000">
                <a:solidFill>
                  <a:schemeClr val="lt1"/>
                </a:solidFill>
              </a:defRPr>
            </a:lvl8pPr>
            <a:lvl9pPr lvl="8" algn="ctr">
              <a:spcBef>
                <a:spcPts val="0"/>
              </a:spcBef>
              <a:spcAft>
                <a:spcPts val="0"/>
              </a:spcAft>
              <a:buClr>
                <a:schemeClr val="lt1"/>
              </a:buClr>
              <a:buSzPts val="5000"/>
              <a:buNone/>
              <a:defRPr b="1" sz="5000">
                <a:solidFill>
                  <a:schemeClr val="lt1"/>
                </a:solidFill>
              </a:defRPr>
            </a:lvl9pPr>
          </a:lstStyle>
          <a:p>
            <a:r>
              <a:t>xx%</a:t>
            </a:r>
          </a:p>
        </p:txBody>
      </p:sp>
      <p:sp>
        <p:nvSpPr>
          <p:cNvPr id="3990" name="Google Shape;3990;p478"/>
          <p:cNvSpPr/>
          <p:nvPr/>
        </p:nvSpPr>
        <p:spPr>
          <a:xfrm rot="10800000">
            <a:off x="5913650" y="-411375"/>
            <a:ext cx="5264100" cy="2697600"/>
          </a:xfrm>
          <a:prstGeom prst="triangle">
            <a:avLst>
              <a:gd fmla="val 50000" name="adj"/>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1" name="Google Shape;3991;p478"/>
          <p:cNvSpPr/>
          <p:nvPr/>
        </p:nvSpPr>
        <p:spPr>
          <a:xfrm>
            <a:off x="-5191825" y="2310500"/>
            <a:ext cx="7403100" cy="3794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2" name="Google Shape;3992;p478"/>
          <p:cNvSpPr/>
          <p:nvPr/>
        </p:nvSpPr>
        <p:spPr>
          <a:xfrm flipH="1">
            <a:off x="-924100" y="3997950"/>
            <a:ext cx="3329700" cy="1561800"/>
          </a:xfrm>
          <a:prstGeom prst="triangle">
            <a:avLst>
              <a:gd fmla="val 50000" name="adj"/>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3" name="Google Shape;3993;p47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31">
    <p:bg>
      <p:bgPr>
        <a:solidFill>
          <a:schemeClr val="accent5"/>
        </a:solidFill>
      </p:bgPr>
    </p:bg>
    <p:spTree>
      <p:nvGrpSpPr>
        <p:cNvPr id="349" name="Shape 349"/>
        <p:cNvGrpSpPr/>
        <p:nvPr/>
      </p:nvGrpSpPr>
      <p:grpSpPr>
        <a:xfrm>
          <a:off x="0" y="0"/>
          <a:ext cx="0" cy="0"/>
          <a:chOff x="0" y="0"/>
          <a:chExt cx="0" cy="0"/>
        </a:xfrm>
      </p:grpSpPr>
      <p:sp>
        <p:nvSpPr>
          <p:cNvPr id="350" name="Google Shape;350;p49"/>
          <p:cNvSpPr txBox="1"/>
          <p:nvPr>
            <p:ph type="title"/>
          </p:nvPr>
        </p:nvSpPr>
        <p:spPr>
          <a:xfrm>
            <a:off x="956375" y="3553059"/>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51" name="Google Shape;351;p49"/>
          <p:cNvSpPr txBox="1"/>
          <p:nvPr>
            <p:ph idx="1" type="subTitle"/>
          </p:nvPr>
        </p:nvSpPr>
        <p:spPr>
          <a:xfrm>
            <a:off x="713225" y="3828005"/>
            <a:ext cx="21450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52" name="Google Shape;352;p49"/>
          <p:cNvSpPr txBox="1"/>
          <p:nvPr>
            <p:ph idx="2" type="title"/>
          </p:nvPr>
        </p:nvSpPr>
        <p:spPr>
          <a:xfrm>
            <a:off x="6528925" y="3553059"/>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53" name="Google Shape;353;p49"/>
          <p:cNvSpPr txBox="1"/>
          <p:nvPr>
            <p:ph idx="3" type="subTitle"/>
          </p:nvPr>
        </p:nvSpPr>
        <p:spPr>
          <a:xfrm>
            <a:off x="6305275" y="3828005"/>
            <a:ext cx="21450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54" name="Google Shape;354;p49"/>
          <p:cNvSpPr txBox="1"/>
          <p:nvPr>
            <p:ph idx="4" type="title"/>
          </p:nvPr>
        </p:nvSpPr>
        <p:spPr>
          <a:xfrm>
            <a:off x="3752400" y="3553059"/>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55" name="Google Shape;355;p49"/>
          <p:cNvSpPr txBox="1"/>
          <p:nvPr>
            <p:ph idx="5" type="subTitle"/>
          </p:nvPr>
        </p:nvSpPr>
        <p:spPr>
          <a:xfrm>
            <a:off x="3509250" y="3828005"/>
            <a:ext cx="21450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56" name="Google Shape;356;p49"/>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57" name="Google Shape;357;p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34">
    <p:spTree>
      <p:nvGrpSpPr>
        <p:cNvPr id="3994" name="Shape 3994"/>
        <p:cNvGrpSpPr/>
        <p:nvPr/>
      </p:nvGrpSpPr>
      <p:grpSpPr>
        <a:xfrm>
          <a:off x="0" y="0"/>
          <a:ext cx="0" cy="0"/>
          <a:chOff x="0" y="0"/>
          <a:chExt cx="0" cy="0"/>
        </a:xfrm>
      </p:grpSpPr>
      <p:sp>
        <p:nvSpPr>
          <p:cNvPr id="3995" name="Google Shape;3995;p479"/>
          <p:cNvSpPr txBox="1"/>
          <p:nvPr>
            <p:ph type="title"/>
          </p:nvPr>
        </p:nvSpPr>
        <p:spPr>
          <a:xfrm>
            <a:off x="716550"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996" name="Google Shape;3996;p479"/>
          <p:cNvSpPr/>
          <p:nvPr/>
        </p:nvSpPr>
        <p:spPr>
          <a:xfrm>
            <a:off x="-1681400"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97" name="Google Shape;3997;p479"/>
          <p:cNvSpPr/>
          <p:nvPr/>
        </p:nvSpPr>
        <p:spPr>
          <a:xfrm rot="10800000">
            <a:off x="6494725" y="-11822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98" name="Google Shape;3998;p479"/>
          <p:cNvSpPr/>
          <p:nvPr/>
        </p:nvSpPr>
        <p:spPr>
          <a:xfrm rot="10800000">
            <a:off x="54547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9" name="Google Shape;3999;p479"/>
          <p:cNvSpPr txBox="1"/>
          <p:nvPr>
            <p:ph idx="2" type="title"/>
          </p:nvPr>
        </p:nvSpPr>
        <p:spPr>
          <a:xfrm>
            <a:off x="928050" y="3565775"/>
            <a:ext cx="15096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000" name="Google Shape;4000;p479"/>
          <p:cNvSpPr txBox="1"/>
          <p:nvPr>
            <p:ph idx="1" type="subTitle"/>
          </p:nvPr>
        </p:nvSpPr>
        <p:spPr>
          <a:xfrm>
            <a:off x="758850" y="3950490"/>
            <a:ext cx="1848000" cy="390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001" name="Google Shape;4001;p479"/>
          <p:cNvSpPr txBox="1"/>
          <p:nvPr>
            <p:ph idx="3" type="title"/>
          </p:nvPr>
        </p:nvSpPr>
        <p:spPr>
          <a:xfrm>
            <a:off x="6686827" y="3565775"/>
            <a:ext cx="15096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002" name="Google Shape;4002;p479"/>
          <p:cNvSpPr txBox="1"/>
          <p:nvPr>
            <p:ph idx="4" type="subTitle"/>
          </p:nvPr>
        </p:nvSpPr>
        <p:spPr>
          <a:xfrm>
            <a:off x="6517622" y="3950490"/>
            <a:ext cx="1848000" cy="390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003" name="Google Shape;4003;p479"/>
          <p:cNvSpPr txBox="1"/>
          <p:nvPr>
            <p:ph idx="5" type="title"/>
          </p:nvPr>
        </p:nvSpPr>
        <p:spPr>
          <a:xfrm>
            <a:off x="3815126" y="3565775"/>
            <a:ext cx="15096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004" name="Google Shape;4004;p479"/>
          <p:cNvSpPr txBox="1"/>
          <p:nvPr>
            <p:ph idx="6" type="subTitle"/>
          </p:nvPr>
        </p:nvSpPr>
        <p:spPr>
          <a:xfrm>
            <a:off x="3645921" y="3950490"/>
            <a:ext cx="1848000" cy="390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005" name="Google Shape;4005;p479"/>
          <p:cNvSpPr txBox="1"/>
          <p:nvPr>
            <p:ph hasCustomPrompt="1" idx="7" type="title"/>
          </p:nvPr>
        </p:nvSpPr>
        <p:spPr>
          <a:xfrm>
            <a:off x="4006513" y="2497875"/>
            <a:ext cx="1131000" cy="390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2500"/>
              <a:buNone/>
              <a:defRPr b="1" sz="2500">
                <a:solidFill>
                  <a:schemeClr val="dk1"/>
                </a:solidFill>
              </a:defRPr>
            </a:lvl1pPr>
            <a:lvl2pPr lvl="1" algn="ctr">
              <a:spcBef>
                <a:spcPts val="0"/>
              </a:spcBef>
              <a:spcAft>
                <a:spcPts val="0"/>
              </a:spcAft>
              <a:buClr>
                <a:schemeClr val="dk1"/>
              </a:buClr>
              <a:buSzPts val="2500"/>
              <a:buNone/>
              <a:defRPr b="1" sz="2500">
                <a:solidFill>
                  <a:schemeClr val="dk1"/>
                </a:solidFill>
              </a:defRPr>
            </a:lvl2pPr>
            <a:lvl3pPr lvl="2" algn="ctr">
              <a:spcBef>
                <a:spcPts val="0"/>
              </a:spcBef>
              <a:spcAft>
                <a:spcPts val="0"/>
              </a:spcAft>
              <a:buClr>
                <a:schemeClr val="dk1"/>
              </a:buClr>
              <a:buSzPts val="2500"/>
              <a:buNone/>
              <a:defRPr b="1" sz="2500">
                <a:solidFill>
                  <a:schemeClr val="dk1"/>
                </a:solidFill>
              </a:defRPr>
            </a:lvl3pPr>
            <a:lvl4pPr lvl="3" algn="ctr">
              <a:spcBef>
                <a:spcPts val="0"/>
              </a:spcBef>
              <a:spcAft>
                <a:spcPts val="0"/>
              </a:spcAft>
              <a:buClr>
                <a:schemeClr val="dk1"/>
              </a:buClr>
              <a:buSzPts val="2500"/>
              <a:buNone/>
              <a:defRPr b="1" sz="2500">
                <a:solidFill>
                  <a:schemeClr val="dk1"/>
                </a:solidFill>
              </a:defRPr>
            </a:lvl4pPr>
            <a:lvl5pPr lvl="4" algn="ctr">
              <a:spcBef>
                <a:spcPts val="0"/>
              </a:spcBef>
              <a:spcAft>
                <a:spcPts val="0"/>
              </a:spcAft>
              <a:buClr>
                <a:schemeClr val="dk1"/>
              </a:buClr>
              <a:buSzPts val="2500"/>
              <a:buNone/>
              <a:defRPr b="1" sz="2500">
                <a:solidFill>
                  <a:schemeClr val="dk1"/>
                </a:solidFill>
              </a:defRPr>
            </a:lvl5pPr>
            <a:lvl6pPr lvl="5" algn="ctr">
              <a:spcBef>
                <a:spcPts val="0"/>
              </a:spcBef>
              <a:spcAft>
                <a:spcPts val="0"/>
              </a:spcAft>
              <a:buClr>
                <a:schemeClr val="dk1"/>
              </a:buClr>
              <a:buSzPts val="2500"/>
              <a:buNone/>
              <a:defRPr b="1" sz="2500">
                <a:solidFill>
                  <a:schemeClr val="dk1"/>
                </a:solidFill>
              </a:defRPr>
            </a:lvl6pPr>
            <a:lvl7pPr lvl="6" algn="ctr">
              <a:spcBef>
                <a:spcPts val="0"/>
              </a:spcBef>
              <a:spcAft>
                <a:spcPts val="0"/>
              </a:spcAft>
              <a:buClr>
                <a:schemeClr val="dk1"/>
              </a:buClr>
              <a:buSzPts val="2500"/>
              <a:buNone/>
              <a:defRPr b="1" sz="2500">
                <a:solidFill>
                  <a:schemeClr val="dk1"/>
                </a:solidFill>
              </a:defRPr>
            </a:lvl7pPr>
            <a:lvl8pPr lvl="7" algn="ctr">
              <a:spcBef>
                <a:spcPts val="0"/>
              </a:spcBef>
              <a:spcAft>
                <a:spcPts val="0"/>
              </a:spcAft>
              <a:buClr>
                <a:schemeClr val="dk1"/>
              </a:buClr>
              <a:buSzPts val="2500"/>
              <a:buNone/>
              <a:defRPr b="1" sz="2500">
                <a:solidFill>
                  <a:schemeClr val="dk1"/>
                </a:solidFill>
              </a:defRPr>
            </a:lvl8pPr>
            <a:lvl9pPr lvl="8" algn="ctr">
              <a:spcBef>
                <a:spcPts val="0"/>
              </a:spcBef>
              <a:spcAft>
                <a:spcPts val="0"/>
              </a:spcAft>
              <a:buClr>
                <a:schemeClr val="dk1"/>
              </a:buClr>
              <a:buSzPts val="2500"/>
              <a:buNone/>
              <a:defRPr b="1" sz="2500">
                <a:solidFill>
                  <a:schemeClr val="dk1"/>
                </a:solidFill>
              </a:defRPr>
            </a:lvl9pPr>
          </a:lstStyle>
          <a:p>
            <a:r>
              <a:t>xx%</a:t>
            </a:r>
          </a:p>
        </p:txBody>
      </p:sp>
      <p:sp>
        <p:nvSpPr>
          <p:cNvPr id="4006" name="Google Shape;4006;p479"/>
          <p:cNvSpPr txBox="1"/>
          <p:nvPr>
            <p:ph hasCustomPrompt="1" idx="8" type="title"/>
          </p:nvPr>
        </p:nvSpPr>
        <p:spPr>
          <a:xfrm>
            <a:off x="1117350" y="2497873"/>
            <a:ext cx="1131000" cy="390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2500"/>
              <a:buNone/>
              <a:defRPr b="1" sz="2500">
                <a:solidFill>
                  <a:schemeClr val="dk1"/>
                </a:solidFill>
              </a:defRPr>
            </a:lvl1pPr>
            <a:lvl2pPr lvl="1" algn="ctr">
              <a:spcBef>
                <a:spcPts val="0"/>
              </a:spcBef>
              <a:spcAft>
                <a:spcPts val="0"/>
              </a:spcAft>
              <a:buClr>
                <a:schemeClr val="dk1"/>
              </a:buClr>
              <a:buSzPts val="2500"/>
              <a:buNone/>
              <a:defRPr b="1" sz="2500">
                <a:solidFill>
                  <a:schemeClr val="dk1"/>
                </a:solidFill>
              </a:defRPr>
            </a:lvl2pPr>
            <a:lvl3pPr lvl="2" algn="ctr">
              <a:spcBef>
                <a:spcPts val="0"/>
              </a:spcBef>
              <a:spcAft>
                <a:spcPts val="0"/>
              </a:spcAft>
              <a:buClr>
                <a:schemeClr val="dk1"/>
              </a:buClr>
              <a:buSzPts val="2500"/>
              <a:buNone/>
              <a:defRPr b="1" sz="2500">
                <a:solidFill>
                  <a:schemeClr val="dk1"/>
                </a:solidFill>
              </a:defRPr>
            </a:lvl3pPr>
            <a:lvl4pPr lvl="3" algn="ctr">
              <a:spcBef>
                <a:spcPts val="0"/>
              </a:spcBef>
              <a:spcAft>
                <a:spcPts val="0"/>
              </a:spcAft>
              <a:buClr>
                <a:schemeClr val="dk1"/>
              </a:buClr>
              <a:buSzPts val="2500"/>
              <a:buNone/>
              <a:defRPr b="1" sz="2500">
                <a:solidFill>
                  <a:schemeClr val="dk1"/>
                </a:solidFill>
              </a:defRPr>
            </a:lvl4pPr>
            <a:lvl5pPr lvl="4" algn="ctr">
              <a:spcBef>
                <a:spcPts val="0"/>
              </a:spcBef>
              <a:spcAft>
                <a:spcPts val="0"/>
              </a:spcAft>
              <a:buClr>
                <a:schemeClr val="dk1"/>
              </a:buClr>
              <a:buSzPts val="2500"/>
              <a:buNone/>
              <a:defRPr b="1" sz="2500">
                <a:solidFill>
                  <a:schemeClr val="dk1"/>
                </a:solidFill>
              </a:defRPr>
            </a:lvl5pPr>
            <a:lvl6pPr lvl="5" algn="ctr">
              <a:spcBef>
                <a:spcPts val="0"/>
              </a:spcBef>
              <a:spcAft>
                <a:spcPts val="0"/>
              </a:spcAft>
              <a:buClr>
                <a:schemeClr val="dk1"/>
              </a:buClr>
              <a:buSzPts val="2500"/>
              <a:buNone/>
              <a:defRPr b="1" sz="2500">
                <a:solidFill>
                  <a:schemeClr val="dk1"/>
                </a:solidFill>
              </a:defRPr>
            </a:lvl6pPr>
            <a:lvl7pPr lvl="6" algn="ctr">
              <a:spcBef>
                <a:spcPts val="0"/>
              </a:spcBef>
              <a:spcAft>
                <a:spcPts val="0"/>
              </a:spcAft>
              <a:buClr>
                <a:schemeClr val="dk1"/>
              </a:buClr>
              <a:buSzPts val="2500"/>
              <a:buNone/>
              <a:defRPr b="1" sz="2500">
                <a:solidFill>
                  <a:schemeClr val="dk1"/>
                </a:solidFill>
              </a:defRPr>
            </a:lvl7pPr>
            <a:lvl8pPr lvl="7" algn="ctr">
              <a:spcBef>
                <a:spcPts val="0"/>
              </a:spcBef>
              <a:spcAft>
                <a:spcPts val="0"/>
              </a:spcAft>
              <a:buClr>
                <a:schemeClr val="dk1"/>
              </a:buClr>
              <a:buSzPts val="2500"/>
              <a:buNone/>
              <a:defRPr b="1" sz="2500">
                <a:solidFill>
                  <a:schemeClr val="dk1"/>
                </a:solidFill>
              </a:defRPr>
            </a:lvl8pPr>
            <a:lvl9pPr lvl="8" algn="ctr">
              <a:spcBef>
                <a:spcPts val="0"/>
              </a:spcBef>
              <a:spcAft>
                <a:spcPts val="0"/>
              </a:spcAft>
              <a:buClr>
                <a:schemeClr val="dk1"/>
              </a:buClr>
              <a:buSzPts val="2500"/>
              <a:buNone/>
              <a:defRPr b="1" sz="2500">
                <a:solidFill>
                  <a:schemeClr val="dk1"/>
                </a:solidFill>
              </a:defRPr>
            </a:lvl9pPr>
          </a:lstStyle>
          <a:p>
            <a:r>
              <a:t>xx%</a:t>
            </a:r>
          </a:p>
        </p:txBody>
      </p:sp>
      <p:sp>
        <p:nvSpPr>
          <p:cNvPr id="4007" name="Google Shape;4007;p479"/>
          <p:cNvSpPr txBox="1"/>
          <p:nvPr>
            <p:ph hasCustomPrompt="1" idx="9" type="title"/>
          </p:nvPr>
        </p:nvSpPr>
        <p:spPr>
          <a:xfrm>
            <a:off x="6876113" y="2497873"/>
            <a:ext cx="1131000" cy="390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2500"/>
              <a:buNone/>
              <a:defRPr b="1" sz="2500">
                <a:solidFill>
                  <a:schemeClr val="dk1"/>
                </a:solidFill>
              </a:defRPr>
            </a:lvl1pPr>
            <a:lvl2pPr lvl="1" algn="ctr">
              <a:spcBef>
                <a:spcPts val="0"/>
              </a:spcBef>
              <a:spcAft>
                <a:spcPts val="0"/>
              </a:spcAft>
              <a:buClr>
                <a:schemeClr val="dk1"/>
              </a:buClr>
              <a:buSzPts val="2500"/>
              <a:buNone/>
              <a:defRPr b="1" sz="2500">
                <a:solidFill>
                  <a:schemeClr val="dk1"/>
                </a:solidFill>
              </a:defRPr>
            </a:lvl2pPr>
            <a:lvl3pPr lvl="2" algn="ctr">
              <a:spcBef>
                <a:spcPts val="0"/>
              </a:spcBef>
              <a:spcAft>
                <a:spcPts val="0"/>
              </a:spcAft>
              <a:buClr>
                <a:schemeClr val="dk1"/>
              </a:buClr>
              <a:buSzPts val="2500"/>
              <a:buNone/>
              <a:defRPr b="1" sz="2500">
                <a:solidFill>
                  <a:schemeClr val="dk1"/>
                </a:solidFill>
              </a:defRPr>
            </a:lvl3pPr>
            <a:lvl4pPr lvl="3" algn="ctr">
              <a:spcBef>
                <a:spcPts val="0"/>
              </a:spcBef>
              <a:spcAft>
                <a:spcPts val="0"/>
              </a:spcAft>
              <a:buClr>
                <a:schemeClr val="dk1"/>
              </a:buClr>
              <a:buSzPts val="2500"/>
              <a:buNone/>
              <a:defRPr b="1" sz="2500">
                <a:solidFill>
                  <a:schemeClr val="dk1"/>
                </a:solidFill>
              </a:defRPr>
            </a:lvl4pPr>
            <a:lvl5pPr lvl="4" algn="ctr">
              <a:spcBef>
                <a:spcPts val="0"/>
              </a:spcBef>
              <a:spcAft>
                <a:spcPts val="0"/>
              </a:spcAft>
              <a:buClr>
                <a:schemeClr val="dk1"/>
              </a:buClr>
              <a:buSzPts val="2500"/>
              <a:buNone/>
              <a:defRPr b="1" sz="2500">
                <a:solidFill>
                  <a:schemeClr val="dk1"/>
                </a:solidFill>
              </a:defRPr>
            </a:lvl5pPr>
            <a:lvl6pPr lvl="5" algn="ctr">
              <a:spcBef>
                <a:spcPts val="0"/>
              </a:spcBef>
              <a:spcAft>
                <a:spcPts val="0"/>
              </a:spcAft>
              <a:buClr>
                <a:schemeClr val="dk1"/>
              </a:buClr>
              <a:buSzPts val="2500"/>
              <a:buNone/>
              <a:defRPr b="1" sz="2500">
                <a:solidFill>
                  <a:schemeClr val="dk1"/>
                </a:solidFill>
              </a:defRPr>
            </a:lvl6pPr>
            <a:lvl7pPr lvl="6" algn="ctr">
              <a:spcBef>
                <a:spcPts val="0"/>
              </a:spcBef>
              <a:spcAft>
                <a:spcPts val="0"/>
              </a:spcAft>
              <a:buClr>
                <a:schemeClr val="dk1"/>
              </a:buClr>
              <a:buSzPts val="2500"/>
              <a:buNone/>
              <a:defRPr b="1" sz="2500">
                <a:solidFill>
                  <a:schemeClr val="dk1"/>
                </a:solidFill>
              </a:defRPr>
            </a:lvl7pPr>
            <a:lvl8pPr lvl="7" algn="ctr">
              <a:spcBef>
                <a:spcPts val="0"/>
              </a:spcBef>
              <a:spcAft>
                <a:spcPts val="0"/>
              </a:spcAft>
              <a:buClr>
                <a:schemeClr val="dk1"/>
              </a:buClr>
              <a:buSzPts val="2500"/>
              <a:buNone/>
              <a:defRPr b="1" sz="2500">
                <a:solidFill>
                  <a:schemeClr val="dk1"/>
                </a:solidFill>
              </a:defRPr>
            </a:lvl8pPr>
            <a:lvl9pPr lvl="8" algn="ctr">
              <a:spcBef>
                <a:spcPts val="0"/>
              </a:spcBef>
              <a:spcAft>
                <a:spcPts val="0"/>
              </a:spcAft>
              <a:buClr>
                <a:schemeClr val="dk1"/>
              </a:buClr>
              <a:buSzPts val="2500"/>
              <a:buNone/>
              <a:defRPr b="1" sz="2500">
                <a:solidFill>
                  <a:schemeClr val="dk1"/>
                </a:solidFill>
              </a:defRPr>
            </a:lvl9pPr>
          </a:lstStyle>
          <a:p>
            <a:r>
              <a:t>xx%</a:t>
            </a:r>
          </a:p>
        </p:txBody>
      </p:sp>
      <p:sp>
        <p:nvSpPr>
          <p:cNvPr id="4008" name="Google Shape;4008;p47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bg>
      <p:bgPr>
        <a:solidFill>
          <a:schemeClr val="accent5"/>
        </a:solidFill>
      </p:bgPr>
    </p:bg>
    <p:spTree>
      <p:nvGrpSpPr>
        <p:cNvPr id="4009" name="Shape 4009"/>
        <p:cNvGrpSpPr/>
        <p:nvPr/>
      </p:nvGrpSpPr>
      <p:grpSpPr>
        <a:xfrm>
          <a:off x="0" y="0"/>
          <a:ext cx="0" cy="0"/>
          <a:chOff x="0" y="0"/>
          <a:chExt cx="0" cy="0"/>
        </a:xfrm>
      </p:grpSpPr>
      <p:sp>
        <p:nvSpPr>
          <p:cNvPr id="4010" name="Google Shape;4010;p480"/>
          <p:cNvSpPr/>
          <p:nvPr/>
        </p:nvSpPr>
        <p:spPr>
          <a:xfrm>
            <a:off x="-50" y="5600"/>
            <a:ext cx="9144000" cy="5143500"/>
          </a:xfrm>
          <a:prstGeom prst="rect">
            <a:avLst/>
          </a:prstGeom>
          <a:solidFill>
            <a:schemeClr val="lt1">
              <a:alpha val="235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1" name="Google Shape;4011;p480"/>
          <p:cNvSpPr/>
          <p:nvPr/>
        </p:nvSpPr>
        <p:spPr>
          <a:xfrm>
            <a:off x="-75550" y="463300"/>
            <a:ext cx="4886400" cy="1051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2" name="Google Shape;4012;p480"/>
          <p:cNvSpPr/>
          <p:nvPr/>
        </p:nvSpPr>
        <p:spPr>
          <a:xfrm rot="10800000">
            <a:off x="6530450" y="-61437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13" name="Google Shape;4013;p480"/>
          <p:cNvSpPr/>
          <p:nvPr/>
        </p:nvSpPr>
        <p:spPr>
          <a:xfrm rot="10800000">
            <a:off x="6749525" y="-709625"/>
            <a:ext cx="3405900" cy="330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14" name="Google Shape;4014;p480"/>
          <p:cNvSpPr txBox="1"/>
          <p:nvPr>
            <p:ph type="title"/>
          </p:nvPr>
        </p:nvSpPr>
        <p:spPr>
          <a:xfrm>
            <a:off x="713225" y="530725"/>
            <a:ext cx="3858900" cy="842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25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4015" name="Google Shape;4015;p48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8">
    <p:bg>
      <p:bgPr>
        <a:solidFill>
          <a:schemeClr val="dk1"/>
        </a:solidFill>
      </p:bgPr>
    </p:bg>
    <p:spTree>
      <p:nvGrpSpPr>
        <p:cNvPr id="4016" name="Shape 4016"/>
        <p:cNvGrpSpPr/>
        <p:nvPr/>
      </p:nvGrpSpPr>
      <p:grpSpPr>
        <a:xfrm>
          <a:off x="0" y="0"/>
          <a:ext cx="0" cy="0"/>
          <a:chOff x="0" y="0"/>
          <a:chExt cx="0" cy="0"/>
        </a:xfrm>
      </p:grpSpPr>
      <p:sp>
        <p:nvSpPr>
          <p:cNvPr id="4017" name="Google Shape;4017;p481"/>
          <p:cNvSpPr/>
          <p:nvPr/>
        </p:nvSpPr>
        <p:spPr>
          <a:xfrm>
            <a:off x="4165600" y="2820426"/>
            <a:ext cx="8077200" cy="3875700"/>
          </a:xfrm>
          <a:prstGeom prst="triangle">
            <a:avLst>
              <a:gd fmla="val 50000" name="adj"/>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idact Gothic"/>
              <a:ea typeface="Didact Gothic"/>
              <a:cs typeface="Didact Gothic"/>
              <a:sym typeface="Didact Gothic"/>
            </a:endParaRPr>
          </a:p>
        </p:txBody>
      </p:sp>
      <p:sp>
        <p:nvSpPr>
          <p:cNvPr id="4018" name="Google Shape;4018;p481"/>
          <p:cNvSpPr/>
          <p:nvPr/>
        </p:nvSpPr>
        <p:spPr>
          <a:xfrm rot="10800000">
            <a:off x="-1006525" y="-294700"/>
            <a:ext cx="4029300" cy="19335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9" name="Google Shape;4019;p481"/>
          <p:cNvSpPr txBox="1"/>
          <p:nvPr>
            <p:ph type="title"/>
          </p:nvPr>
        </p:nvSpPr>
        <p:spPr>
          <a:xfrm>
            <a:off x="713250" y="672738"/>
            <a:ext cx="7717500" cy="1296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2700"/>
              <a:buNone/>
              <a:defRPr b="1" sz="8000">
                <a:solidFill>
                  <a:schemeClr val="accent5"/>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4020" name="Google Shape;4020;p481"/>
          <p:cNvSpPr txBox="1"/>
          <p:nvPr>
            <p:ph idx="1" type="body"/>
          </p:nvPr>
        </p:nvSpPr>
        <p:spPr>
          <a:xfrm>
            <a:off x="3068250" y="2129523"/>
            <a:ext cx="3007500" cy="690900"/>
          </a:xfrm>
          <a:prstGeom prst="rect">
            <a:avLst/>
          </a:prstGeom>
        </p:spPr>
        <p:txBody>
          <a:bodyPr anchorCtr="0" anchor="t" bIns="91425" lIns="91425" spcFirstLastPara="1" rIns="91425" wrap="square" tIns="91425">
            <a:noAutofit/>
          </a:bodyPr>
          <a:lstStyle>
            <a:lvl1pPr indent="-317500" lvl="0" marL="457200" algn="ctr">
              <a:lnSpc>
                <a:spcPct val="100000"/>
              </a:lnSpc>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indent="-317500" lvl="2" marL="13716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indent="-317500" lvl="3" marL="18288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indent="-317500" lvl="4" marL="22860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indent="-317500" lvl="5" marL="27432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indent="-317500" lvl="6" marL="32004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indent="-317500" lvl="7" marL="36576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indent="-317500" lvl="8" marL="4114800">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p:txBody>
      </p:sp>
      <p:sp>
        <p:nvSpPr>
          <p:cNvPr id="4021" name="Google Shape;4021;p481"/>
          <p:cNvSpPr txBox="1"/>
          <p:nvPr/>
        </p:nvSpPr>
        <p:spPr>
          <a:xfrm>
            <a:off x="2483550" y="3392650"/>
            <a:ext cx="4176900" cy="690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100">
                <a:solidFill>
                  <a:schemeClr val="lt1"/>
                </a:solidFill>
                <a:latin typeface="Didact Gothic"/>
                <a:ea typeface="Didact Gothic"/>
                <a:cs typeface="Didact Gothic"/>
                <a:sym typeface="Didact Gothic"/>
              </a:rPr>
              <a:t>CREDITS: This presentation template was created by </a:t>
            </a:r>
            <a:r>
              <a:rPr b="1" lang="en" sz="1100">
                <a:solidFill>
                  <a:schemeClr val="lt1"/>
                </a:solidFill>
                <a:uFill>
                  <a:noFill/>
                </a:uFill>
                <a:latin typeface="Didact Gothic"/>
                <a:ea typeface="Didact Gothic"/>
                <a:cs typeface="Didact Gothic"/>
                <a:sym typeface="Didact Gothic"/>
                <a:hlinkClick r:id="rId2">
                  <a:extLst>
                    <a:ext uri="{A12FA001-AC4F-418D-AE19-62706E023703}">
                      <ahyp:hlinkClr val="tx"/>
                    </a:ext>
                  </a:extLst>
                </a:hlinkClick>
              </a:rPr>
              <a:t>Slidesgo</a:t>
            </a:r>
            <a:r>
              <a:rPr lang="en" sz="1100">
                <a:solidFill>
                  <a:schemeClr val="lt1"/>
                </a:solidFill>
                <a:latin typeface="Didact Gothic"/>
                <a:ea typeface="Didact Gothic"/>
                <a:cs typeface="Didact Gothic"/>
                <a:sym typeface="Didact Gothic"/>
              </a:rPr>
              <a:t>, including icons by </a:t>
            </a:r>
            <a:r>
              <a:rPr b="1" lang="en" sz="1100">
                <a:solidFill>
                  <a:schemeClr val="lt1"/>
                </a:solidFill>
                <a:uFill>
                  <a:noFill/>
                </a:uFill>
                <a:latin typeface="Didact Gothic"/>
                <a:ea typeface="Didact Gothic"/>
                <a:cs typeface="Didact Gothic"/>
                <a:sym typeface="Didact Gothic"/>
                <a:hlinkClick r:id="rId3">
                  <a:extLst>
                    <a:ext uri="{A12FA001-AC4F-418D-AE19-62706E023703}">
                      <ahyp:hlinkClr val="tx"/>
                    </a:ext>
                  </a:extLst>
                </a:hlinkClick>
              </a:rPr>
              <a:t>Flaticon</a:t>
            </a:r>
            <a:r>
              <a:rPr lang="en" sz="1100">
                <a:solidFill>
                  <a:schemeClr val="lt1"/>
                </a:solidFill>
                <a:latin typeface="Didact Gothic"/>
                <a:ea typeface="Didact Gothic"/>
                <a:cs typeface="Didact Gothic"/>
                <a:sym typeface="Didact Gothic"/>
              </a:rPr>
              <a:t>, infographics &amp; images by </a:t>
            </a:r>
            <a:r>
              <a:rPr b="1" lang="en" sz="1100">
                <a:solidFill>
                  <a:schemeClr val="lt1"/>
                </a:solidFill>
                <a:uFill>
                  <a:noFill/>
                </a:uFill>
                <a:latin typeface="Didact Gothic"/>
                <a:ea typeface="Didact Gothic"/>
                <a:cs typeface="Didact Gothic"/>
                <a:sym typeface="Didact Gothic"/>
                <a:hlinkClick r:id="rId4">
                  <a:extLst>
                    <a:ext uri="{A12FA001-AC4F-418D-AE19-62706E023703}">
                      <ahyp:hlinkClr val="tx"/>
                    </a:ext>
                  </a:extLst>
                </a:hlinkClick>
              </a:rPr>
              <a:t>Freepik</a:t>
            </a:r>
            <a:r>
              <a:rPr lang="en" sz="1100">
                <a:solidFill>
                  <a:schemeClr val="lt1"/>
                </a:solidFill>
                <a:latin typeface="Didact Gothic"/>
                <a:ea typeface="Didact Gothic"/>
                <a:cs typeface="Didact Gothic"/>
                <a:sym typeface="Didact Gothic"/>
              </a:rPr>
              <a:t> </a:t>
            </a:r>
            <a:endParaRPr sz="1100">
              <a:solidFill>
                <a:schemeClr val="lt1"/>
              </a:solidFill>
              <a:latin typeface="Didact Gothic"/>
              <a:ea typeface="Didact Gothic"/>
              <a:cs typeface="Didact Gothic"/>
              <a:sym typeface="Didact Gothic"/>
            </a:endParaRPr>
          </a:p>
        </p:txBody>
      </p:sp>
      <p:sp>
        <p:nvSpPr>
          <p:cNvPr id="4022" name="Google Shape;4022;p481"/>
          <p:cNvSpPr txBox="1"/>
          <p:nvPr>
            <p:ph idx="2" type="subTitle"/>
          </p:nvPr>
        </p:nvSpPr>
        <p:spPr>
          <a:xfrm>
            <a:off x="3069175" y="1843125"/>
            <a:ext cx="3007500" cy="429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spcBef>
                <a:spcPts val="1600"/>
              </a:spcBef>
              <a:spcAft>
                <a:spcPts val="160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4023" name="Google Shape;4023;p48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
  <p:cSld name="CUSTOM_35">
    <p:spTree>
      <p:nvGrpSpPr>
        <p:cNvPr id="4024" name="Shape 4024"/>
        <p:cNvGrpSpPr/>
        <p:nvPr/>
      </p:nvGrpSpPr>
      <p:grpSpPr>
        <a:xfrm>
          <a:off x="0" y="0"/>
          <a:ext cx="0" cy="0"/>
          <a:chOff x="0" y="0"/>
          <a:chExt cx="0" cy="0"/>
        </a:xfrm>
      </p:grpSpPr>
      <p:sp>
        <p:nvSpPr>
          <p:cNvPr id="4025" name="Google Shape;4025;p482"/>
          <p:cNvSpPr/>
          <p:nvPr/>
        </p:nvSpPr>
        <p:spPr>
          <a:xfrm flipH="1">
            <a:off x="7024500" y="260062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26" name="Google Shape;4026;p482"/>
          <p:cNvSpPr/>
          <p:nvPr/>
        </p:nvSpPr>
        <p:spPr>
          <a:xfrm flipH="1">
            <a:off x="7128800" y="2600625"/>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27" name="Google Shape;4027;p482"/>
          <p:cNvSpPr/>
          <p:nvPr/>
        </p:nvSpPr>
        <p:spPr>
          <a:xfrm flipH="1" rot="10800000">
            <a:off x="-7624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28" name="Google Shape;4028;p482"/>
          <p:cNvSpPr/>
          <p:nvPr/>
        </p:nvSpPr>
        <p:spPr>
          <a:xfrm flipH="1" rot="10800000">
            <a:off x="-168140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9" name="Google Shape;4029;p48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35_1">
    <p:spTree>
      <p:nvGrpSpPr>
        <p:cNvPr id="4030" name="Shape 4030"/>
        <p:cNvGrpSpPr/>
        <p:nvPr/>
      </p:nvGrpSpPr>
      <p:grpSpPr>
        <a:xfrm>
          <a:off x="0" y="0"/>
          <a:ext cx="0" cy="0"/>
          <a:chOff x="0" y="0"/>
          <a:chExt cx="0" cy="0"/>
        </a:xfrm>
      </p:grpSpPr>
      <p:sp>
        <p:nvSpPr>
          <p:cNvPr id="4031" name="Google Shape;4031;p483"/>
          <p:cNvSpPr/>
          <p:nvPr/>
        </p:nvSpPr>
        <p:spPr>
          <a:xfrm flipH="1" rot="10800000">
            <a:off x="0" y="-36200"/>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2" name="Google Shape;4032;p483"/>
          <p:cNvSpPr/>
          <p:nvPr/>
        </p:nvSpPr>
        <p:spPr>
          <a:xfrm>
            <a:off x="6053100" y="30648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3" name="Google Shape;4033;p48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35_1_1">
    <p:spTree>
      <p:nvGrpSpPr>
        <p:cNvPr id="4034" name="Shape 4034"/>
        <p:cNvGrpSpPr/>
        <p:nvPr/>
      </p:nvGrpSpPr>
      <p:grpSpPr>
        <a:xfrm>
          <a:off x="0" y="0"/>
          <a:ext cx="0" cy="0"/>
          <a:chOff x="0" y="0"/>
          <a:chExt cx="0" cy="0"/>
        </a:xfrm>
      </p:grpSpPr>
      <p:cxnSp>
        <p:nvCxnSpPr>
          <p:cNvPr id="4035" name="Google Shape;4035;p484"/>
          <p:cNvCxnSpPr/>
          <p:nvPr/>
        </p:nvCxnSpPr>
        <p:spPr>
          <a:xfrm>
            <a:off x="6350113" y="-1501125"/>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4036" name="Google Shape;4036;p484"/>
          <p:cNvSpPr/>
          <p:nvPr/>
        </p:nvSpPr>
        <p:spPr>
          <a:xfrm>
            <a:off x="-64200" y="3825775"/>
            <a:ext cx="1296000" cy="138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7" name="Google Shape;4037;p484"/>
          <p:cNvSpPr/>
          <p:nvPr/>
        </p:nvSpPr>
        <p:spPr>
          <a:xfrm>
            <a:off x="5258900" y="-237925"/>
            <a:ext cx="11403900" cy="58443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8" name="Google Shape;4038;p484"/>
          <p:cNvSpPr/>
          <p:nvPr/>
        </p:nvSpPr>
        <p:spPr>
          <a:xfrm rot="10800000">
            <a:off x="-5389050" y="-2161975"/>
            <a:ext cx="11403900" cy="5844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9" name="Google Shape;4039;p484"/>
          <p:cNvSpPr/>
          <p:nvPr/>
        </p:nvSpPr>
        <p:spPr>
          <a:xfrm>
            <a:off x="5211275" y="3863525"/>
            <a:ext cx="2907300" cy="1490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0" name="Google Shape;4040;p484"/>
          <p:cNvSpPr/>
          <p:nvPr/>
        </p:nvSpPr>
        <p:spPr>
          <a:xfrm rot="10800000">
            <a:off x="1107975" y="-556075"/>
            <a:ext cx="2907300" cy="14901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1" name="Google Shape;4041;p48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5"/>
        </a:solidFill>
      </p:bgPr>
    </p:bg>
    <p:spTree>
      <p:nvGrpSpPr>
        <p:cNvPr id="4046" name="Shape 4046"/>
        <p:cNvGrpSpPr/>
        <p:nvPr/>
      </p:nvGrpSpPr>
      <p:grpSpPr>
        <a:xfrm>
          <a:off x="0" y="0"/>
          <a:ext cx="0" cy="0"/>
          <a:chOff x="0" y="0"/>
          <a:chExt cx="0" cy="0"/>
        </a:xfrm>
      </p:grpSpPr>
      <p:sp>
        <p:nvSpPr>
          <p:cNvPr id="4047" name="Google Shape;4047;p486"/>
          <p:cNvSpPr/>
          <p:nvPr/>
        </p:nvSpPr>
        <p:spPr>
          <a:xfrm>
            <a:off x="-3537625" y="711975"/>
            <a:ext cx="7035600" cy="3277200"/>
          </a:xfrm>
          <a:prstGeom prst="triangle">
            <a:avLst>
              <a:gd fmla="val 50000"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8" name="Google Shape;4048;p486"/>
          <p:cNvSpPr/>
          <p:nvPr/>
        </p:nvSpPr>
        <p:spPr>
          <a:xfrm>
            <a:off x="0" y="1255025"/>
            <a:ext cx="4322700" cy="3891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9" name="Google Shape;4049;p486"/>
          <p:cNvSpPr/>
          <p:nvPr/>
        </p:nvSpPr>
        <p:spPr>
          <a:xfrm flipH="1">
            <a:off x="1034200" y="0"/>
            <a:ext cx="10867800" cy="5143500"/>
          </a:xfrm>
          <a:prstGeom prst="triangle">
            <a:avLst>
              <a:gd fmla="val 4985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0" name="Google Shape;4050;p486"/>
          <p:cNvSpPr txBox="1"/>
          <p:nvPr>
            <p:ph type="ctrTitle"/>
          </p:nvPr>
        </p:nvSpPr>
        <p:spPr>
          <a:xfrm>
            <a:off x="3805750" y="2198675"/>
            <a:ext cx="4322700" cy="1508400"/>
          </a:xfrm>
          <a:prstGeom prst="rect">
            <a:avLst/>
          </a:prstGeom>
        </p:spPr>
        <p:txBody>
          <a:bodyPr anchorCtr="0" anchor="ctr" bIns="91425" lIns="91425" spcFirstLastPara="1" rIns="91425" wrap="square" tIns="91425">
            <a:noAutofit/>
          </a:bodyPr>
          <a:lstStyle>
            <a:lvl1pPr lvl="0" algn="r">
              <a:lnSpc>
                <a:spcPct val="90000"/>
              </a:lnSpc>
              <a:spcBef>
                <a:spcPts val="0"/>
              </a:spcBef>
              <a:spcAft>
                <a:spcPts val="0"/>
              </a:spcAft>
              <a:buClr>
                <a:schemeClr val="lt1"/>
              </a:buClr>
              <a:buSzPts val="4700"/>
              <a:buFont typeface="Julius Sans One"/>
              <a:buNone/>
              <a:defRPr b="1" sz="4000">
                <a:solidFill>
                  <a:schemeClr val="lt1"/>
                </a:solidFill>
                <a:latin typeface="Julius Sans One"/>
                <a:ea typeface="Julius Sans One"/>
                <a:cs typeface="Julius Sans One"/>
                <a:sym typeface="Julius Sans 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4051" name="Google Shape;4051;p486"/>
          <p:cNvSpPr txBox="1"/>
          <p:nvPr>
            <p:ph idx="1" type="subTitle"/>
          </p:nvPr>
        </p:nvSpPr>
        <p:spPr>
          <a:xfrm>
            <a:off x="4299250" y="4154375"/>
            <a:ext cx="3829200" cy="248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Clr>
                <a:schemeClr val="lt1"/>
              </a:buClr>
              <a:buSzPts val="2800"/>
              <a:buFont typeface="Questrial"/>
              <a:buNone/>
              <a:defRPr sz="1400">
                <a:solidFill>
                  <a:schemeClr val="lt1"/>
                </a:solidFill>
                <a:latin typeface="Didact Gothic"/>
                <a:ea typeface="Didact Gothic"/>
                <a:cs typeface="Didact Gothic"/>
                <a:sym typeface="Didact Gothic"/>
              </a:defRPr>
            </a:lvl1pPr>
            <a:lvl2pPr lvl="1"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2pPr>
            <a:lvl3pPr lvl="2"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3pPr>
            <a:lvl4pPr lvl="3"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4pPr>
            <a:lvl5pPr lvl="4"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5pPr>
            <a:lvl6pPr lvl="5"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6pPr>
            <a:lvl7pPr lvl="6"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7pPr>
            <a:lvl8pPr lvl="7"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8pPr>
            <a:lvl9pPr lvl="8"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9pPr>
          </a:lstStyle>
          <a:p/>
        </p:txBody>
      </p:sp>
      <p:sp>
        <p:nvSpPr>
          <p:cNvPr id="4052" name="Google Shape;4052;p48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4053" name="Shape 4053"/>
        <p:cNvGrpSpPr/>
        <p:nvPr/>
      </p:nvGrpSpPr>
      <p:grpSpPr>
        <a:xfrm>
          <a:off x="0" y="0"/>
          <a:ext cx="0" cy="0"/>
          <a:chOff x="0" y="0"/>
          <a:chExt cx="0" cy="0"/>
        </a:xfrm>
      </p:grpSpPr>
      <p:sp>
        <p:nvSpPr>
          <p:cNvPr id="4054" name="Google Shape;4054;p487"/>
          <p:cNvSpPr txBox="1"/>
          <p:nvPr>
            <p:ph type="title"/>
          </p:nvPr>
        </p:nvSpPr>
        <p:spPr>
          <a:xfrm>
            <a:off x="4784875" y="2098184"/>
            <a:ext cx="3423600" cy="8622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3600"/>
              <a:buNone/>
              <a:defRPr b="1" sz="3400">
                <a:solidFill>
                  <a:schemeClr val="dk1"/>
                </a:solidFill>
              </a:defRPr>
            </a:lvl1pPr>
            <a:lvl2pPr lvl="1" algn="r">
              <a:spcBef>
                <a:spcPts val="0"/>
              </a:spcBef>
              <a:spcAft>
                <a:spcPts val="0"/>
              </a:spcAft>
              <a:buClr>
                <a:schemeClr val="dk1"/>
              </a:buClr>
              <a:buSzPts val="3600"/>
              <a:buNone/>
              <a:defRPr b="1" sz="3600">
                <a:solidFill>
                  <a:schemeClr val="dk1"/>
                </a:solidFill>
              </a:defRPr>
            </a:lvl2pPr>
            <a:lvl3pPr lvl="2" algn="r">
              <a:spcBef>
                <a:spcPts val="0"/>
              </a:spcBef>
              <a:spcAft>
                <a:spcPts val="0"/>
              </a:spcAft>
              <a:buClr>
                <a:schemeClr val="dk1"/>
              </a:buClr>
              <a:buSzPts val="3600"/>
              <a:buNone/>
              <a:defRPr b="1" sz="3600">
                <a:solidFill>
                  <a:schemeClr val="dk1"/>
                </a:solidFill>
              </a:defRPr>
            </a:lvl3pPr>
            <a:lvl4pPr lvl="3" algn="r">
              <a:spcBef>
                <a:spcPts val="0"/>
              </a:spcBef>
              <a:spcAft>
                <a:spcPts val="0"/>
              </a:spcAft>
              <a:buClr>
                <a:schemeClr val="dk1"/>
              </a:buClr>
              <a:buSzPts val="3600"/>
              <a:buNone/>
              <a:defRPr b="1" sz="3600">
                <a:solidFill>
                  <a:schemeClr val="dk1"/>
                </a:solidFill>
              </a:defRPr>
            </a:lvl4pPr>
            <a:lvl5pPr lvl="4" algn="r">
              <a:spcBef>
                <a:spcPts val="0"/>
              </a:spcBef>
              <a:spcAft>
                <a:spcPts val="0"/>
              </a:spcAft>
              <a:buClr>
                <a:schemeClr val="dk1"/>
              </a:buClr>
              <a:buSzPts val="3600"/>
              <a:buNone/>
              <a:defRPr b="1" sz="3600">
                <a:solidFill>
                  <a:schemeClr val="dk1"/>
                </a:solidFill>
              </a:defRPr>
            </a:lvl5pPr>
            <a:lvl6pPr lvl="5" algn="r">
              <a:spcBef>
                <a:spcPts val="0"/>
              </a:spcBef>
              <a:spcAft>
                <a:spcPts val="0"/>
              </a:spcAft>
              <a:buClr>
                <a:schemeClr val="dk1"/>
              </a:buClr>
              <a:buSzPts val="3600"/>
              <a:buNone/>
              <a:defRPr b="1" sz="3600">
                <a:solidFill>
                  <a:schemeClr val="dk1"/>
                </a:solidFill>
              </a:defRPr>
            </a:lvl6pPr>
            <a:lvl7pPr lvl="6" algn="r">
              <a:spcBef>
                <a:spcPts val="0"/>
              </a:spcBef>
              <a:spcAft>
                <a:spcPts val="0"/>
              </a:spcAft>
              <a:buClr>
                <a:schemeClr val="dk1"/>
              </a:buClr>
              <a:buSzPts val="3600"/>
              <a:buNone/>
              <a:defRPr b="1" sz="3600">
                <a:solidFill>
                  <a:schemeClr val="dk1"/>
                </a:solidFill>
              </a:defRPr>
            </a:lvl7pPr>
            <a:lvl8pPr lvl="7" algn="r">
              <a:spcBef>
                <a:spcPts val="0"/>
              </a:spcBef>
              <a:spcAft>
                <a:spcPts val="0"/>
              </a:spcAft>
              <a:buClr>
                <a:schemeClr val="dk1"/>
              </a:buClr>
              <a:buSzPts val="3600"/>
              <a:buNone/>
              <a:defRPr b="1" sz="3600">
                <a:solidFill>
                  <a:schemeClr val="dk1"/>
                </a:solidFill>
              </a:defRPr>
            </a:lvl8pPr>
            <a:lvl9pPr lvl="8" algn="r">
              <a:spcBef>
                <a:spcPts val="0"/>
              </a:spcBef>
              <a:spcAft>
                <a:spcPts val="0"/>
              </a:spcAft>
              <a:buClr>
                <a:schemeClr val="dk1"/>
              </a:buClr>
              <a:buSzPts val="3600"/>
              <a:buNone/>
              <a:defRPr b="1" sz="3600">
                <a:solidFill>
                  <a:schemeClr val="dk1"/>
                </a:solidFill>
              </a:defRPr>
            </a:lvl9pPr>
          </a:lstStyle>
          <a:p/>
        </p:txBody>
      </p:sp>
      <p:sp>
        <p:nvSpPr>
          <p:cNvPr id="4055" name="Google Shape;4055;p487"/>
          <p:cNvSpPr txBox="1"/>
          <p:nvPr>
            <p:ph hasCustomPrompt="1" idx="2" type="title"/>
          </p:nvPr>
        </p:nvSpPr>
        <p:spPr>
          <a:xfrm>
            <a:off x="5151175" y="1032009"/>
            <a:ext cx="3057300" cy="8622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8000"/>
              <a:buNone/>
              <a:defRPr b="1" sz="8000">
                <a:solidFill>
                  <a:schemeClr val="dk1"/>
                </a:solidFill>
              </a:defRPr>
            </a:lvl1pPr>
            <a:lvl2pPr lvl="1" algn="r">
              <a:spcBef>
                <a:spcPts val="0"/>
              </a:spcBef>
              <a:spcAft>
                <a:spcPts val="0"/>
              </a:spcAft>
              <a:buClr>
                <a:schemeClr val="dk1"/>
              </a:buClr>
              <a:buSzPts val="8000"/>
              <a:buNone/>
              <a:defRPr b="1" sz="8000">
                <a:solidFill>
                  <a:schemeClr val="dk1"/>
                </a:solidFill>
              </a:defRPr>
            </a:lvl2pPr>
            <a:lvl3pPr lvl="2" algn="r">
              <a:spcBef>
                <a:spcPts val="0"/>
              </a:spcBef>
              <a:spcAft>
                <a:spcPts val="0"/>
              </a:spcAft>
              <a:buClr>
                <a:schemeClr val="dk1"/>
              </a:buClr>
              <a:buSzPts val="8000"/>
              <a:buNone/>
              <a:defRPr b="1" sz="8000">
                <a:solidFill>
                  <a:schemeClr val="dk1"/>
                </a:solidFill>
              </a:defRPr>
            </a:lvl3pPr>
            <a:lvl4pPr lvl="3" algn="r">
              <a:spcBef>
                <a:spcPts val="0"/>
              </a:spcBef>
              <a:spcAft>
                <a:spcPts val="0"/>
              </a:spcAft>
              <a:buClr>
                <a:schemeClr val="dk1"/>
              </a:buClr>
              <a:buSzPts val="8000"/>
              <a:buNone/>
              <a:defRPr b="1" sz="8000">
                <a:solidFill>
                  <a:schemeClr val="dk1"/>
                </a:solidFill>
              </a:defRPr>
            </a:lvl4pPr>
            <a:lvl5pPr lvl="4" algn="r">
              <a:spcBef>
                <a:spcPts val="0"/>
              </a:spcBef>
              <a:spcAft>
                <a:spcPts val="0"/>
              </a:spcAft>
              <a:buClr>
                <a:schemeClr val="dk1"/>
              </a:buClr>
              <a:buSzPts val="8000"/>
              <a:buNone/>
              <a:defRPr b="1" sz="8000">
                <a:solidFill>
                  <a:schemeClr val="dk1"/>
                </a:solidFill>
              </a:defRPr>
            </a:lvl5pPr>
            <a:lvl6pPr lvl="5" algn="r">
              <a:spcBef>
                <a:spcPts val="0"/>
              </a:spcBef>
              <a:spcAft>
                <a:spcPts val="0"/>
              </a:spcAft>
              <a:buClr>
                <a:schemeClr val="dk1"/>
              </a:buClr>
              <a:buSzPts val="8000"/>
              <a:buNone/>
              <a:defRPr b="1" sz="8000">
                <a:solidFill>
                  <a:schemeClr val="dk1"/>
                </a:solidFill>
              </a:defRPr>
            </a:lvl6pPr>
            <a:lvl7pPr lvl="6" algn="r">
              <a:spcBef>
                <a:spcPts val="0"/>
              </a:spcBef>
              <a:spcAft>
                <a:spcPts val="0"/>
              </a:spcAft>
              <a:buClr>
                <a:schemeClr val="dk1"/>
              </a:buClr>
              <a:buSzPts val="8000"/>
              <a:buNone/>
              <a:defRPr b="1" sz="8000">
                <a:solidFill>
                  <a:schemeClr val="dk1"/>
                </a:solidFill>
              </a:defRPr>
            </a:lvl7pPr>
            <a:lvl8pPr lvl="7" algn="r">
              <a:spcBef>
                <a:spcPts val="0"/>
              </a:spcBef>
              <a:spcAft>
                <a:spcPts val="0"/>
              </a:spcAft>
              <a:buClr>
                <a:schemeClr val="dk1"/>
              </a:buClr>
              <a:buSzPts val="8000"/>
              <a:buNone/>
              <a:defRPr b="1" sz="8000">
                <a:solidFill>
                  <a:schemeClr val="dk1"/>
                </a:solidFill>
              </a:defRPr>
            </a:lvl8pPr>
            <a:lvl9pPr lvl="8" algn="r">
              <a:spcBef>
                <a:spcPts val="0"/>
              </a:spcBef>
              <a:spcAft>
                <a:spcPts val="0"/>
              </a:spcAft>
              <a:buClr>
                <a:schemeClr val="dk1"/>
              </a:buClr>
              <a:buSzPts val="8000"/>
              <a:buNone/>
              <a:defRPr b="1" sz="8000">
                <a:solidFill>
                  <a:schemeClr val="dk1"/>
                </a:solidFill>
              </a:defRPr>
            </a:lvl9pPr>
          </a:lstStyle>
          <a:p>
            <a:r>
              <a:t>xx%</a:t>
            </a:r>
          </a:p>
        </p:txBody>
      </p:sp>
      <p:sp>
        <p:nvSpPr>
          <p:cNvPr id="4056" name="Google Shape;4056;p487"/>
          <p:cNvSpPr txBox="1"/>
          <p:nvPr>
            <p:ph idx="1" type="subTitle"/>
          </p:nvPr>
        </p:nvSpPr>
        <p:spPr>
          <a:xfrm>
            <a:off x="6127050" y="3320300"/>
            <a:ext cx="2081400" cy="524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4057" name="Google Shape;4057;p487"/>
          <p:cNvCxnSpPr/>
          <p:nvPr/>
        </p:nvCxnSpPr>
        <p:spPr>
          <a:xfrm flipH="1">
            <a:off x="2814150" y="-1263000"/>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4058" name="Google Shape;4058;p487"/>
          <p:cNvSpPr/>
          <p:nvPr/>
        </p:nvSpPr>
        <p:spPr>
          <a:xfrm flipH="1">
            <a:off x="7919875" y="3825775"/>
            <a:ext cx="1296000" cy="1382400"/>
          </a:xfrm>
          <a:prstGeom prst="rtTriangl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9" name="Google Shape;4059;p48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accent5"/>
        </a:solidFill>
      </p:bgPr>
    </p:bg>
    <p:spTree>
      <p:nvGrpSpPr>
        <p:cNvPr id="4060" name="Shape 4060"/>
        <p:cNvGrpSpPr/>
        <p:nvPr/>
      </p:nvGrpSpPr>
      <p:grpSpPr>
        <a:xfrm>
          <a:off x="0" y="0"/>
          <a:ext cx="0" cy="0"/>
          <a:chOff x="0" y="0"/>
          <a:chExt cx="0" cy="0"/>
        </a:xfrm>
      </p:grpSpPr>
      <p:sp>
        <p:nvSpPr>
          <p:cNvPr id="4061" name="Google Shape;4061;p488"/>
          <p:cNvSpPr txBox="1"/>
          <p:nvPr>
            <p:ph idx="1" type="body"/>
          </p:nvPr>
        </p:nvSpPr>
        <p:spPr>
          <a:xfrm>
            <a:off x="713225" y="1424150"/>
            <a:ext cx="6075000" cy="3259800"/>
          </a:xfrm>
          <a:prstGeom prst="rect">
            <a:avLst/>
          </a:prstGeom>
        </p:spPr>
        <p:txBody>
          <a:bodyPr anchorCtr="0" anchor="t" bIns="91425" lIns="91425" spcFirstLastPara="1" rIns="91425" wrap="square" tIns="91425">
            <a:noAutofit/>
          </a:bodyPr>
          <a:lstStyle>
            <a:lvl1pPr indent="-317500" lvl="0" marL="457200" marR="508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4062" name="Google Shape;4062;p488"/>
          <p:cNvSpPr txBox="1"/>
          <p:nvPr>
            <p:ph type="title"/>
          </p:nvPr>
        </p:nvSpPr>
        <p:spPr>
          <a:xfrm>
            <a:off x="713225" y="530584"/>
            <a:ext cx="57681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4063" name="Google Shape;4063;p488"/>
          <p:cNvSpPr/>
          <p:nvPr/>
        </p:nvSpPr>
        <p:spPr>
          <a:xfrm flipH="1">
            <a:off x="5808550" y="1533900"/>
            <a:ext cx="4800600" cy="4800600"/>
          </a:xfrm>
          <a:prstGeom prst="rtTriangl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4064" name="Google Shape;4064;p48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dos columnas " type="twoColTx">
  <p:cSld name="TITLE_AND_TWO_COLUMNS">
    <p:bg>
      <p:bgPr>
        <a:solidFill>
          <a:schemeClr val="accent5"/>
        </a:solidFill>
      </p:bgPr>
    </p:bg>
    <p:spTree>
      <p:nvGrpSpPr>
        <p:cNvPr id="4065" name="Shape 4065"/>
        <p:cNvGrpSpPr/>
        <p:nvPr/>
      </p:nvGrpSpPr>
      <p:grpSpPr>
        <a:xfrm>
          <a:off x="0" y="0"/>
          <a:ext cx="0" cy="0"/>
          <a:chOff x="0" y="0"/>
          <a:chExt cx="0" cy="0"/>
        </a:xfrm>
      </p:grpSpPr>
      <p:sp>
        <p:nvSpPr>
          <p:cNvPr id="4066" name="Google Shape;4066;p489"/>
          <p:cNvSpPr txBox="1"/>
          <p:nvPr>
            <p:ph idx="1" type="subTitle"/>
          </p:nvPr>
        </p:nvSpPr>
        <p:spPr>
          <a:xfrm>
            <a:off x="833927" y="2641577"/>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4067" name="Google Shape;4067;p489"/>
          <p:cNvSpPr txBox="1"/>
          <p:nvPr>
            <p:ph idx="2" type="subTitle"/>
          </p:nvPr>
        </p:nvSpPr>
        <p:spPr>
          <a:xfrm>
            <a:off x="5209273" y="2641577"/>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4068" name="Google Shape;4068;p489"/>
          <p:cNvSpPr txBox="1"/>
          <p:nvPr>
            <p:ph type="title"/>
          </p:nvPr>
        </p:nvSpPr>
        <p:spPr>
          <a:xfrm>
            <a:off x="1554977" y="1985760"/>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0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069" name="Google Shape;4069;p489"/>
          <p:cNvSpPr txBox="1"/>
          <p:nvPr>
            <p:ph idx="3" type="title"/>
          </p:nvPr>
        </p:nvSpPr>
        <p:spPr>
          <a:xfrm>
            <a:off x="5930323" y="1985760"/>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0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070" name="Google Shape;4070;p489"/>
          <p:cNvSpPr/>
          <p:nvPr/>
        </p:nvSpPr>
        <p:spPr>
          <a:xfrm rot="10800000">
            <a:off x="3588450" y="-22625"/>
            <a:ext cx="1967100" cy="8859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1" name="Google Shape;4071;p48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CUSTOM_29">
    <p:bg>
      <p:bgPr>
        <a:solidFill>
          <a:schemeClr val="accent5"/>
        </a:solidFill>
      </p:bgPr>
    </p:bg>
    <p:spTree>
      <p:nvGrpSpPr>
        <p:cNvPr id="358" name="Shape 358"/>
        <p:cNvGrpSpPr/>
        <p:nvPr/>
      </p:nvGrpSpPr>
      <p:grpSpPr>
        <a:xfrm>
          <a:off x="0" y="0"/>
          <a:ext cx="0" cy="0"/>
          <a:chOff x="0" y="0"/>
          <a:chExt cx="0" cy="0"/>
        </a:xfrm>
      </p:grpSpPr>
      <p:sp>
        <p:nvSpPr>
          <p:cNvPr id="359" name="Google Shape;359;p50"/>
          <p:cNvSpPr/>
          <p:nvPr/>
        </p:nvSpPr>
        <p:spPr>
          <a:xfrm>
            <a:off x="-3485600" y="1687000"/>
            <a:ext cx="7403100" cy="3794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50"/>
          <p:cNvSpPr/>
          <p:nvPr/>
        </p:nvSpPr>
        <p:spPr>
          <a:xfrm>
            <a:off x="779625" y="1433800"/>
            <a:ext cx="7737300" cy="3171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50"/>
          <p:cNvSpPr txBox="1"/>
          <p:nvPr>
            <p:ph type="title"/>
          </p:nvPr>
        </p:nvSpPr>
        <p:spPr>
          <a:xfrm>
            <a:off x="1043779" y="1830575"/>
            <a:ext cx="18975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362" name="Google Shape;362;p50"/>
          <p:cNvSpPr txBox="1"/>
          <p:nvPr>
            <p:ph idx="1" type="subTitle"/>
          </p:nvPr>
        </p:nvSpPr>
        <p:spPr>
          <a:xfrm>
            <a:off x="1059229" y="2140283"/>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63" name="Google Shape;363;p50"/>
          <p:cNvSpPr txBox="1"/>
          <p:nvPr>
            <p:ph idx="2" type="title"/>
          </p:nvPr>
        </p:nvSpPr>
        <p:spPr>
          <a:xfrm>
            <a:off x="1043779" y="3280851"/>
            <a:ext cx="18975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364" name="Google Shape;364;p50"/>
          <p:cNvSpPr txBox="1"/>
          <p:nvPr>
            <p:ph idx="3" type="subTitle"/>
          </p:nvPr>
        </p:nvSpPr>
        <p:spPr>
          <a:xfrm>
            <a:off x="1059229" y="36144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65" name="Google Shape;365;p50"/>
          <p:cNvSpPr txBox="1"/>
          <p:nvPr>
            <p:ph idx="4" type="title"/>
          </p:nvPr>
        </p:nvSpPr>
        <p:spPr>
          <a:xfrm>
            <a:off x="3631360" y="1830575"/>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366" name="Google Shape;366;p50"/>
          <p:cNvSpPr txBox="1"/>
          <p:nvPr>
            <p:ph idx="5" type="subTitle"/>
          </p:nvPr>
        </p:nvSpPr>
        <p:spPr>
          <a:xfrm>
            <a:off x="3639010" y="21402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67" name="Google Shape;367;p50"/>
          <p:cNvSpPr txBox="1"/>
          <p:nvPr>
            <p:ph idx="6" type="title"/>
          </p:nvPr>
        </p:nvSpPr>
        <p:spPr>
          <a:xfrm>
            <a:off x="3631360" y="3280851"/>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368" name="Google Shape;368;p50"/>
          <p:cNvSpPr txBox="1"/>
          <p:nvPr>
            <p:ph idx="7" type="subTitle"/>
          </p:nvPr>
        </p:nvSpPr>
        <p:spPr>
          <a:xfrm>
            <a:off x="3639010" y="36144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69" name="Google Shape;369;p50"/>
          <p:cNvSpPr txBox="1"/>
          <p:nvPr>
            <p:ph idx="8" type="title"/>
          </p:nvPr>
        </p:nvSpPr>
        <p:spPr>
          <a:xfrm>
            <a:off x="6215127" y="1830575"/>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370" name="Google Shape;370;p50"/>
          <p:cNvSpPr txBox="1"/>
          <p:nvPr>
            <p:ph idx="9" type="subTitle"/>
          </p:nvPr>
        </p:nvSpPr>
        <p:spPr>
          <a:xfrm>
            <a:off x="6219627" y="21402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71" name="Google Shape;371;p50"/>
          <p:cNvSpPr txBox="1"/>
          <p:nvPr>
            <p:ph idx="13" type="title"/>
          </p:nvPr>
        </p:nvSpPr>
        <p:spPr>
          <a:xfrm>
            <a:off x="6215127" y="3280851"/>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372" name="Google Shape;372;p50"/>
          <p:cNvSpPr txBox="1"/>
          <p:nvPr>
            <p:ph idx="14" type="subTitle"/>
          </p:nvPr>
        </p:nvSpPr>
        <p:spPr>
          <a:xfrm>
            <a:off x="6219627" y="36144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73" name="Google Shape;373;p50"/>
          <p:cNvSpPr txBox="1"/>
          <p:nvPr>
            <p:ph idx="15"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374" name="Google Shape;374;p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ítulo " type="titleOnly">
  <p:cSld name="TITLE_ONLY">
    <p:bg>
      <p:bgPr>
        <a:solidFill>
          <a:schemeClr val="accent5"/>
        </a:solidFill>
      </p:bgPr>
    </p:bg>
    <p:spTree>
      <p:nvGrpSpPr>
        <p:cNvPr id="4072" name="Shape 4072"/>
        <p:cNvGrpSpPr/>
        <p:nvPr/>
      </p:nvGrpSpPr>
      <p:grpSpPr>
        <a:xfrm>
          <a:off x="0" y="0"/>
          <a:ext cx="0" cy="0"/>
          <a:chOff x="0" y="0"/>
          <a:chExt cx="0" cy="0"/>
        </a:xfrm>
      </p:grpSpPr>
      <p:sp>
        <p:nvSpPr>
          <p:cNvPr id="4073" name="Google Shape;4073;p490"/>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074" name="Google Shape;4074;p490"/>
          <p:cNvSpPr/>
          <p:nvPr/>
        </p:nvSpPr>
        <p:spPr>
          <a:xfrm flipH="1">
            <a:off x="7024500" y="260062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75" name="Google Shape;4075;p490"/>
          <p:cNvSpPr/>
          <p:nvPr/>
        </p:nvSpPr>
        <p:spPr>
          <a:xfrm flipH="1">
            <a:off x="7128800" y="2600625"/>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76" name="Google Shape;4076;p490"/>
          <p:cNvSpPr/>
          <p:nvPr/>
        </p:nvSpPr>
        <p:spPr>
          <a:xfrm flipH="1" rot="10800000">
            <a:off x="-7624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77" name="Google Shape;4077;p490"/>
          <p:cNvSpPr/>
          <p:nvPr/>
        </p:nvSpPr>
        <p:spPr>
          <a:xfrm flipH="1" rot="10800000">
            <a:off x="-168140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8" name="Google Shape;4078;p49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5"/>
        </a:solidFill>
      </p:bgPr>
    </p:bg>
    <p:spTree>
      <p:nvGrpSpPr>
        <p:cNvPr id="4079" name="Shape 4079"/>
        <p:cNvGrpSpPr/>
        <p:nvPr/>
      </p:nvGrpSpPr>
      <p:grpSpPr>
        <a:xfrm>
          <a:off x="0" y="0"/>
          <a:ext cx="0" cy="0"/>
          <a:chOff x="0" y="0"/>
          <a:chExt cx="0" cy="0"/>
        </a:xfrm>
      </p:grpSpPr>
      <p:sp>
        <p:nvSpPr>
          <p:cNvPr id="4080" name="Google Shape;4080;p491"/>
          <p:cNvSpPr txBox="1"/>
          <p:nvPr>
            <p:ph idx="1" type="body"/>
          </p:nvPr>
        </p:nvSpPr>
        <p:spPr>
          <a:xfrm>
            <a:off x="713225" y="2204605"/>
            <a:ext cx="3850200" cy="6906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4081" name="Google Shape;4081;p491"/>
          <p:cNvSpPr txBox="1"/>
          <p:nvPr>
            <p:ph type="title"/>
          </p:nvPr>
        </p:nvSpPr>
        <p:spPr>
          <a:xfrm>
            <a:off x="713225" y="923025"/>
            <a:ext cx="4220700" cy="982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4082" name="Google Shape;4082;p49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4083" name="Shape 4083"/>
        <p:cNvGrpSpPr/>
        <p:nvPr/>
      </p:nvGrpSpPr>
      <p:grpSpPr>
        <a:xfrm>
          <a:off x="0" y="0"/>
          <a:ext cx="0" cy="0"/>
          <a:chOff x="0" y="0"/>
          <a:chExt cx="0" cy="0"/>
        </a:xfrm>
      </p:grpSpPr>
      <p:sp>
        <p:nvSpPr>
          <p:cNvPr id="4084" name="Google Shape;4084;p492"/>
          <p:cNvSpPr txBox="1"/>
          <p:nvPr>
            <p:ph type="title"/>
          </p:nvPr>
        </p:nvSpPr>
        <p:spPr>
          <a:xfrm>
            <a:off x="805050" y="1840500"/>
            <a:ext cx="7533900" cy="14625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2700"/>
              <a:buNone/>
              <a:defRPr b="1" sz="6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4085" name="Google Shape;4085;p49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accent5"/>
        </a:solidFill>
      </p:bgPr>
    </p:bg>
    <p:spTree>
      <p:nvGrpSpPr>
        <p:cNvPr id="4086" name="Shape 4086"/>
        <p:cNvGrpSpPr/>
        <p:nvPr/>
      </p:nvGrpSpPr>
      <p:grpSpPr>
        <a:xfrm>
          <a:off x="0" y="0"/>
          <a:ext cx="0" cy="0"/>
          <a:chOff x="0" y="0"/>
          <a:chExt cx="0" cy="0"/>
        </a:xfrm>
      </p:grpSpPr>
      <p:sp>
        <p:nvSpPr>
          <p:cNvPr id="4087" name="Google Shape;4087;p493"/>
          <p:cNvSpPr/>
          <p:nvPr/>
        </p:nvSpPr>
        <p:spPr>
          <a:xfrm>
            <a:off x="0" y="457200"/>
            <a:ext cx="9144000" cy="46863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8" name="Google Shape;4088;p493"/>
          <p:cNvSpPr/>
          <p:nvPr/>
        </p:nvSpPr>
        <p:spPr>
          <a:xfrm rot="5400000">
            <a:off x="-64425" y="64350"/>
            <a:ext cx="4243200" cy="41145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9" name="Google Shape;4089;p493"/>
          <p:cNvSpPr/>
          <p:nvPr/>
        </p:nvSpPr>
        <p:spPr>
          <a:xfrm flipH="1" rot="-5400000">
            <a:off x="4941700" y="26525"/>
            <a:ext cx="4364700" cy="42276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0" name="Google Shape;4090;p493"/>
          <p:cNvSpPr txBox="1"/>
          <p:nvPr>
            <p:ph type="ctrTitle"/>
          </p:nvPr>
        </p:nvSpPr>
        <p:spPr>
          <a:xfrm>
            <a:off x="1690800" y="2470300"/>
            <a:ext cx="5762400" cy="699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b="1" sz="3000">
                <a:solidFill>
                  <a:schemeClr val="lt1"/>
                </a:solidFill>
              </a:defRPr>
            </a:lvl1pPr>
            <a:lvl2pPr lvl="1" algn="ctr">
              <a:spcBef>
                <a:spcPts val="0"/>
              </a:spcBef>
              <a:spcAft>
                <a:spcPts val="0"/>
              </a:spcAft>
              <a:buClr>
                <a:schemeClr val="lt1"/>
              </a:buClr>
              <a:buSzPts val="8000"/>
              <a:buNone/>
              <a:defRPr b="1" sz="8000">
                <a:solidFill>
                  <a:schemeClr val="lt1"/>
                </a:solidFill>
              </a:defRPr>
            </a:lvl2pPr>
            <a:lvl3pPr lvl="2" algn="ctr">
              <a:spcBef>
                <a:spcPts val="0"/>
              </a:spcBef>
              <a:spcAft>
                <a:spcPts val="0"/>
              </a:spcAft>
              <a:buClr>
                <a:schemeClr val="lt1"/>
              </a:buClr>
              <a:buSzPts val="8000"/>
              <a:buNone/>
              <a:defRPr b="1" sz="8000">
                <a:solidFill>
                  <a:schemeClr val="lt1"/>
                </a:solidFill>
              </a:defRPr>
            </a:lvl3pPr>
            <a:lvl4pPr lvl="3" algn="ctr">
              <a:spcBef>
                <a:spcPts val="0"/>
              </a:spcBef>
              <a:spcAft>
                <a:spcPts val="0"/>
              </a:spcAft>
              <a:buClr>
                <a:schemeClr val="lt1"/>
              </a:buClr>
              <a:buSzPts val="8000"/>
              <a:buNone/>
              <a:defRPr b="1" sz="8000">
                <a:solidFill>
                  <a:schemeClr val="lt1"/>
                </a:solidFill>
              </a:defRPr>
            </a:lvl4pPr>
            <a:lvl5pPr lvl="4" algn="ctr">
              <a:spcBef>
                <a:spcPts val="0"/>
              </a:spcBef>
              <a:spcAft>
                <a:spcPts val="0"/>
              </a:spcAft>
              <a:buClr>
                <a:schemeClr val="lt1"/>
              </a:buClr>
              <a:buSzPts val="8000"/>
              <a:buNone/>
              <a:defRPr b="1" sz="8000">
                <a:solidFill>
                  <a:schemeClr val="lt1"/>
                </a:solidFill>
              </a:defRPr>
            </a:lvl5pPr>
            <a:lvl6pPr lvl="5" algn="ctr">
              <a:spcBef>
                <a:spcPts val="0"/>
              </a:spcBef>
              <a:spcAft>
                <a:spcPts val="0"/>
              </a:spcAft>
              <a:buClr>
                <a:schemeClr val="lt1"/>
              </a:buClr>
              <a:buSzPts val="8000"/>
              <a:buNone/>
              <a:defRPr b="1" sz="8000">
                <a:solidFill>
                  <a:schemeClr val="lt1"/>
                </a:solidFill>
              </a:defRPr>
            </a:lvl6pPr>
            <a:lvl7pPr lvl="6" algn="ctr">
              <a:spcBef>
                <a:spcPts val="0"/>
              </a:spcBef>
              <a:spcAft>
                <a:spcPts val="0"/>
              </a:spcAft>
              <a:buClr>
                <a:schemeClr val="lt1"/>
              </a:buClr>
              <a:buSzPts val="8000"/>
              <a:buNone/>
              <a:defRPr b="1" sz="8000">
                <a:solidFill>
                  <a:schemeClr val="lt1"/>
                </a:solidFill>
              </a:defRPr>
            </a:lvl7pPr>
            <a:lvl8pPr lvl="7" algn="ctr">
              <a:spcBef>
                <a:spcPts val="0"/>
              </a:spcBef>
              <a:spcAft>
                <a:spcPts val="0"/>
              </a:spcAft>
              <a:buClr>
                <a:schemeClr val="lt1"/>
              </a:buClr>
              <a:buSzPts val="8000"/>
              <a:buNone/>
              <a:defRPr b="1" sz="8000">
                <a:solidFill>
                  <a:schemeClr val="lt1"/>
                </a:solidFill>
              </a:defRPr>
            </a:lvl8pPr>
            <a:lvl9pPr lvl="8" algn="ctr">
              <a:spcBef>
                <a:spcPts val="0"/>
              </a:spcBef>
              <a:spcAft>
                <a:spcPts val="0"/>
              </a:spcAft>
              <a:buClr>
                <a:schemeClr val="lt1"/>
              </a:buClr>
              <a:buSzPts val="8000"/>
              <a:buNone/>
              <a:defRPr b="1" sz="8000">
                <a:solidFill>
                  <a:schemeClr val="lt1"/>
                </a:solidFill>
              </a:defRPr>
            </a:lvl9pPr>
          </a:lstStyle>
          <a:p/>
        </p:txBody>
      </p:sp>
      <p:sp>
        <p:nvSpPr>
          <p:cNvPr id="4091" name="Google Shape;4091;p493"/>
          <p:cNvSpPr txBox="1"/>
          <p:nvPr>
            <p:ph idx="1" type="subTitle"/>
          </p:nvPr>
        </p:nvSpPr>
        <p:spPr>
          <a:xfrm>
            <a:off x="2218725" y="3334300"/>
            <a:ext cx="4706400" cy="799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4092" name="Google Shape;4092;p49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5"/>
        </a:solidFill>
      </p:bgPr>
    </p:bg>
    <p:spTree>
      <p:nvGrpSpPr>
        <p:cNvPr id="4093" name="Shape 4093"/>
        <p:cNvGrpSpPr/>
        <p:nvPr/>
      </p:nvGrpSpPr>
      <p:grpSpPr>
        <a:xfrm>
          <a:off x="0" y="0"/>
          <a:ext cx="0" cy="0"/>
          <a:chOff x="0" y="0"/>
          <a:chExt cx="0" cy="0"/>
        </a:xfrm>
      </p:grpSpPr>
      <p:sp>
        <p:nvSpPr>
          <p:cNvPr id="4094" name="Google Shape;4094;p494"/>
          <p:cNvSpPr/>
          <p:nvPr/>
        </p:nvSpPr>
        <p:spPr>
          <a:xfrm>
            <a:off x="-50" y="5600"/>
            <a:ext cx="9144000" cy="5143500"/>
          </a:xfrm>
          <a:prstGeom prst="rect">
            <a:avLst/>
          </a:prstGeom>
          <a:solidFill>
            <a:schemeClr val="lt1">
              <a:alpha val="235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5" name="Google Shape;4095;p494"/>
          <p:cNvSpPr/>
          <p:nvPr/>
        </p:nvSpPr>
        <p:spPr>
          <a:xfrm>
            <a:off x="4312400" y="3669275"/>
            <a:ext cx="4886400" cy="1051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6" name="Google Shape;4096;p494"/>
          <p:cNvSpPr txBox="1"/>
          <p:nvPr>
            <p:ph type="title"/>
          </p:nvPr>
        </p:nvSpPr>
        <p:spPr>
          <a:xfrm>
            <a:off x="4572000" y="3729575"/>
            <a:ext cx="3858900" cy="778800"/>
          </a:xfrm>
          <a:prstGeom prst="rect">
            <a:avLst/>
          </a:prstGeom>
        </p:spPr>
        <p:txBody>
          <a:bodyPr anchorCtr="0" anchor="t" bIns="91425" lIns="91425" spcFirstLastPara="1" rIns="91425" wrap="square" tIns="91425">
            <a:noAutofit/>
          </a:bodyPr>
          <a:lstStyle>
            <a:lvl1pPr lvl="0" algn="r">
              <a:spcBef>
                <a:spcPts val="0"/>
              </a:spcBef>
              <a:spcAft>
                <a:spcPts val="0"/>
              </a:spcAft>
              <a:buClr>
                <a:schemeClr val="dk1"/>
              </a:buClr>
              <a:buSzPts val="2700"/>
              <a:buNone/>
              <a:defRPr b="1" sz="25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4097" name="Google Shape;4097;p494"/>
          <p:cNvSpPr/>
          <p:nvPr/>
        </p:nvSpPr>
        <p:spPr>
          <a:xfrm rot="5400000">
            <a:off x="-341212" y="-788137"/>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98" name="Google Shape;4098;p494"/>
          <p:cNvSpPr/>
          <p:nvPr/>
        </p:nvSpPr>
        <p:spPr>
          <a:xfrm rot="5400000">
            <a:off x="-436462" y="-1007212"/>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99" name="Google Shape;4099;p49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5"/>
        </a:solidFill>
      </p:bgPr>
    </p:bg>
    <p:spTree>
      <p:nvGrpSpPr>
        <p:cNvPr id="4100" name="Shape 4100"/>
        <p:cNvGrpSpPr/>
        <p:nvPr/>
      </p:nvGrpSpPr>
      <p:grpSpPr>
        <a:xfrm>
          <a:off x="0" y="0"/>
          <a:ext cx="0" cy="0"/>
          <a:chOff x="0" y="0"/>
          <a:chExt cx="0" cy="0"/>
        </a:xfrm>
      </p:grpSpPr>
      <p:sp>
        <p:nvSpPr>
          <p:cNvPr id="4101" name="Google Shape;4101;p495"/>
          <p:cNvSpPr/>
          <p:nvPr/>
        </p:nvSpPr>
        <p:spPr>
          <a:xfrm rot="10800000">
            <a:off x="-19875" y="-19325"/>
            <a:ext cx="9203100" cy="51627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2" name="Google Shape;4102;p495"/>
          <p:cNvSpPr txBox="1"/>
          <p:nvPr>
            <p:ph hasCustomPrompt="1" type="title"/>
          </p:nvPr>
        </p:nvSpPr>
        <p:spPr>
          <a:xfrm>
            <a:off x="713250" y="638800"/>
            <a:ext cx="77175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9000"/>
              <a:buNone/>
              <a:defRPr b="1" sz="9000">
                <a:solidFill>
                  <a:schemeClr val="lt1"/>
                </a:solidFill>
              </a:defRPr>
            </a:lvl1pPr>
            <a:lvl2pPr lvl="1" algn="ctr">
              <a:spcBef>
                <a:spcPts val="0"/>
              </a:spcBef>
              <a:spcAft>
                <a:spcPts val="0"/>
              </a:spcAft>
              <a:buClr>
                <a:schemeClr val="lt1"/>
              </a:buClr>
              <a:buSzPts val="9000"/>
              <a:buNone/>
              <a:defRPr b="1" sz="9000">
                <a:solidFill>
                  <a:schemeClr val="lt1"/>
                </a:solidFill>
              </a:defRPr>
            </a:lvl2pPr>
            <a:lvl3pPr lvl="2" algn="ctr">
              <a:spcBef>
                <a:spcPts val="0"/>
              </a:spcBef>
              <a:spcAft>
                <a:spcPts val="0"/>
              </a:spcAft>
              <a:buClr>
                <a:schemeClr val="lt1"/>
              </a:buClr>
              <a:buSzPts val="9000"/>
              <a:buNone/>
              <a:defRPr b="1" sz="9000">
                <a:solidFill>
                  <a:schemeClr val="lt1"/>
                </a:solidFill>
              </a:defRPr>
            </a:lvl3pPr>
            <a:lvl4pPr lvl="3" algn="ctr">
              <a:spcBef>
                <a:spcPts val="0"/>
              </a:spcBef>
              <a:spcAft>
                <a:spcPts val="0"/>
              </a:spcAft>
              <a:buClr>
                <a:schemeClr val="lt1"/>
              </a:buClr>
              <a:buSzPts val="9000"/>
              <a:buNone/>
              <a:defRPr b="1" sz="9000">
                <a:solidFill>
                  <a:schemeClr val="lt1"/>
                </a:solidFill>
              </a:defRPr>
            </a:lvl4pPr>
            <a:lvl5pPr lvl="4" algn="ctr">
              <a:spcBef>
                <a:spcPts val="0"/>
              </a:spcBef>
              <a:spcAft>
                <a:spcPts val="0"/>
              </a:spcAft>
              <a:buClr>
                <a:schemeClr val="lt1"/>
              </a:buClr>
              <a:buSzPts val="9000"/>
              <a:buNone/>
              <a:defRPr b="1" sz="9000">
                <a:solidFill>
                  <a:schemeClr val="lt1"/>
                </a:solidFill>
              </a:defRPr>
            </a:lvl5pPr>
            <a:lvl6pPr lvl="5" algn="ctr">
              <a:spcBef>
                <a:spcPts val="0"/>
              </a:spcBef>
              <a:spcAft>
                <a:spcPts val="0"/>
              </a:spcAft>
              <a:buClr>
                <a:schemeClr val="lt1"/>
              </a:buClr>
              <a:buSzPts val="9000"/>
              <a:buNone/>
              <a:defRPr b="1" sz="9000">
                <a:solidFill>
                  <a:schemeClr val="lt1"/>
                </a:solidFill>
              </a:defRPr>
            </a:lvl6pPr>
            <a:lvl7pPr lvl="6" algn="ctr">
              <a:spcBef>
                <a:spcPts val="0"/>
              </a:spcBef>
              <a:spcAft>
                <a:spcPts val="0"/>
              </a:spcAft>
              <a:buClr>
                <a:schemeClr val="lt1"/>
              </a:buClr>
              <a:buSzPts val="9000"/>
              <a:buNone/>
              <a:defRPr b="1" sz="9000">
                <a:solidFill>
                  <a:schemeClr val="lt1"/>
                </a:solidFill>
              </a:defRPr>
            </a:lvl7pPr>
            <a:lvl8pPr lvl="7" algn="ctr">
              <a:spcBef>
                <a:spcPts val="0"/>
              </a:spcBef>
              <a:spcAft>
                <a:spcPts val="0"/>
              </a:spcAft>
              <a:buClr>
                <a:schemeClr val="lt1"/>
              </a:buClr>
              <a:buSzPts val="9000"/>
              <a:buNone/>
              <a:defRPr b="1" sz="9000">
                <a:solidFill>
                  <a:schemeClr val="lt1"/>
                </a:solidFill>
              </a:defRPr>
            </a:lvl8pPr>
            <a:lvl9pPr lvl="8" algn="ctr">
              <a:spcBef>
                <a:spcPts val="0"/>
              </a:spcBef>
              <a:spcAft>
                <a:spcPts val="0"/>
              </a:spcAft>
              <a:buClr>
                <a:schemeClr val="lt1"/>
              </a:buClr>
              <a:buSzPts val="9000"/>
              <a:buNone/>
              <a:defRPr b="1" sz="9000">
                <a:solidFill>
                  <a:schemeClr val="lt1"/>
                </a:solidFill>
              </a:defRPr>
            </a:lvl9pPr>
          </a:lstStyle>
          <a:p>
            <a:r>
              <a:t>xx%</a:t>
            </a:r>
          </a:p>
        </p:txBody>
      </p:sp>
      <p:sp>
        <p:nvSpPr>
          <p:cNvPr id="4103" name="Google Shape;4103;p495"/>
          <p:cNvSpPr txBox="1"/>
          <p:nvPr>
            <p:ph idx="1" type="body"/>
          </p:nvPr>
        </p:nvSpPr>
        <p:spPr>
          <a:xfrm>
            <a:off x="713250" y="2706376"/>
            <a:ext cx="7717500" cy="4482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indent="-317500" lvl="2" marL="13716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indent="-317500" lvl="3" marL="18288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indent="-317500" lvl="4" marL="22860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indent="-317500" lvl="5" marL="27432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indent="-317500" lvl="6" marL="32004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indent="-317500" lvl="7" marL="36576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indent="-317500" lvl="8" marL="4114800" algn="ctr">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p:txBody>
      </p:sp>
      <p:sp>
        <p:nvSpPr>
          <p:cNvPr id="4104" name="Google Shape;4104;p49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4105" name="Shape 4105"/>
        <p:cNvGrpSpPr/>
        <p:nvPr/>
      </p:nvGrpSpPr>
      <p:grpSpPr>
        <a:xfrm>
          <a:off x="0" y="0"/>
          <a:ext cx="0" cy="0"/>
          <a:chOff x="0" y="0"/>
          <a:chExt cx="0" cy="0"/>
        </a:xfrm>
      </p:grpSpPr>
      <p:sp>
        <p:nvSpPr>
          <p:cNvPr id="4106" name="Google Shape;4106;p49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bg>
      <p:bgPr>
        <a:solidFill>
          <a:schemeClr val="accent5"/>
        </a:solidFill>
      </p:bgPr>
    </p:bg>
    <p:spTree>
      <p:nvGrpSpPr>
        <p:cNvPr id="4107" name="Shape 4107"/>
        <p:cNvGrpSpPr/>
        <p:nvPr/>
      </p:nvGrpSpPr>
      <p:grpSpPr>
        <a:xfrm>
          <a:off x="0" y="0"/>
          <a:ext cx="0" cy="0"/>
          <a:chOff x="0" y="0"/>
          <a:chExt cx="0" cy="0"/>
        </a:xfrm>
      </p:grpSpPr>
      <p:sp>
        <p:nvSpPr>
          <p:cNvPr id="4108" name="Google Shape;4108;p497"/>
          <p:cNvSpPr/>
          <p:nvPr/>
        </p:nvSpPr>
        <p:spPr>
          <a:xfrm>
            <a:off x="-169300" y="-64500"/>
            <a:ext cx="4451100" cy="52722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09" name="Google Shape;4109;p497"/>
          <p:cNvCxnSpPr/>
          <p:nvPr/>
        </p:nvCxnSpPr>
        <p:spPr>
          <a:xfrm rot="10800000">
            <a:off x="-1604675" y="1624350"/>
            <a:ext cx="4819800" cy="4419600"/>
          </a:xfrm>
          <a:prstGeom prst="straightConnector1">
            <a:avLst/>
          </a:prstGeom>
          <a:noFill/>
          <a:ln cap="flat" cmpd="sng" w="19050">
            <a:solidFill>
              <a:schemeClr val="lt1"/>
            </a:solidFill>
            <a:prstDash val="solid"/>
            <a:round/>
            <a:headEnd len="med" w="med" type="none"/>
            <a:tailEnd len="med" w="med" type="none"/>
          </a:ln>
        </p:spPr>
      </p:cxnSp>
      <p:sp>
        <p:nvSpPr>
          <p:cNvPr id="4110" name="Google Shape;4110;p497"/>
          <p:cNvSpPr txBox="1"/>
          <p:nvPr>
            <p:ph type="title"/>
          </p:nvPr>
        </p:nvSpPr>
        <p:spPr>
          <a:xfrm>
            <a:off x="5690650" y="1883225"/>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111" name="Google Shape;4111;p497"/>
          <p:cNvSpPr txBox="1"/>
          <p:nvPr>
            <p:ph hasCustomPrompt="1" idx="2" type="title"/>
          </p:nvPr>
        </p:nvSpPr>
        <p:spPr>
          <a:xfrm>
            <a:off x="4810771" y="1164068"/>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4112" name="Google Shape;4112;p497"/>
          <p:cNvSpPr txBox="1"/>
          <p:nvPr>
            <p:ph hasCustomPrompt="1" idx="3" type="title"/>
          </p:nvPr>
        </p:nvSpPr>
        <p:spPr>
          <a:xfrm>
            <a:off x="4810771" y="2031990"/>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4113" name="Google Shape;4113;p497"/>
          <p:cNvSpPr txBox="1"/>
          <p:nvPr>
            <p:ph idx="4" type="title"/>
          </p:nvPr>
        </p:nvSpPr>
        <p:spPr>
          <a:xfrm>
            <a:off x="5690650" y="3628275"/>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114" name="Google Shape;4114;p497"/>
          <p:cNvSpPr txBox="1"/>
          <p:nvPr>
            <p:ph idx="5" type="title"/>
          </p:nvPr>
        </p:nvSpPr>
        <p:spPr>
          <a:xfrm>
            <a:off x="5690650" y="1044000"/>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115" name="Google Shape;4115;p497"/>
          <p:cNvSpPr txBox="1"/>
          <p:nvPr>
            <p:ph idx="6" type="title"/>
          </p:nvPr>
        </p:nvSpPr>
        <p:spPr>
          <a:xfrm>
            <a:off x="5690650" y="2760350"/>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116" name="Google Shape;4116;p497"/>
          <p:cNvSpPr txBox="1"/>
          <p:nvPr>
            <p:ph hasCustomPrompt="1" idx="7" type="title"/>
          </p:nvPr>
        </p:nvSpPr>
        <p:spPr>
          <a:xfrm>
            <a:off x="4810771" y="2880418"/>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4117" name="Google Shape;4117;p497"/>
          <p:cNvSpPr txBox="1"/>
          <p:nvPr>
            <p:ph hasCustomPrompt="1" idx="8" type="title"/>
          </p:nvPr>
        </p:nvSpPr>
        <p:spPr>
          <a:xfrm>
            <a:off x="4810771" y="3748340"/>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4118" name="Google Shape;4118;p497"/>
          <p:cNvSpPr txBox="1"/>
          <p:nvPr>
            <p:ph idx="1" type="subTitle"/>
          </p:nvPr>
        </p:nvSpPr>
        <p:spPr>
          <a:xfrm>
            <a:off x="5690650" y="1319545"/>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119" name="Google Shape;4119;p497"/>
          <p:cNvSpPr txBox="1"/>
          <p:nvPr>
            <p:ph idx="9" type="subTitle"/>
          </p:nvPr>
        </p:nvSpPr>
        <p:spPr>
          <a:xfrm>
            <a:off x="5690650" y="3045420"/>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120" name="Google Shape;4120;p497"/>
          <p:cNvSpPr txBox="1"/>
          <p:nvPr>
            <p:ph idx="13" type="subTitle"/>
          </p:nvPr>
        </p:nvSpPr>
        <p:spPr>
          <a:xfrm>
            <a:off x="5690650" y="2162698"/>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121" name="Google Shape;4121;p497"/>
          <p:cNvSpPr txBox="1"/>
          <p:nvPr>
            <p:ph idx="14" type="subTitle"/>
          </p:nvPr>
        </p:nvSpPr>
        <p:spPr>
          <a:xfrm>
            <a:off x="5690650" y="3907748"/>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122" name="Google Shape;4122;p497"/>
          <p:cNvSpPr txBox="1"/>
          <p:nvPr>
            <p:ph idx="15" type="title"/>
          </p:nvPr>
        </p:nvSpPr>
        <p:spPr>
          <a:xfrm>
            <a:off x="713225" y="2198800"/>
            <a:ext cx="34164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700"/>
              <a:buNone/>
              <a:defRPr b="1" sz="3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4123" name="Google Shape;4123;p49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1_2">
    <p:bg>
      <p:bgPr>
        <a:solidFill>
          <a:schemeClr val="accent5"/>
        </a:solidFill>
      </p:bgPr>
    </p:bg>
    <p:spTree>
      <p:nvGrpSpPr>
        <p:cNvPr id="4124" name="Shape 4124"/>
        <p:cNvGrpSpPr/>
        <p:nvPr/>
      </p:nvGrpSpPr>
      <p:grpSpPr>
        <a:xfrm>
          <a:off x="0" y="0"/>
          <a:ext cx="0" cy="0"/>
          <a:chOff x="0" y="0"/>
          <a:chExt cx="0" cy="0"/>
        </a:xfrm>
      </p:grpSpPr>
      <p:sp>
        <p:nvSpPr>
          <p:cNvPr id="4125" name="Google Shape;4125;p498"/>
          <p:cNvSpPr txBox="1"/>
          <p:nvPr>
            <p:ph hasCustomPrompt="1" type="title"/>
          </p:nvPr>
        </p:nvSpPr>
        <p:spPr>
          <a:xfrm>
            <a:off x="815488" y="2995725"/>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4126" name="Google Shape;4126;p498"/>
          <p:cNvSpPr txBox="1"/>
          <p:nvPr>
            <p:ph idx="2" type="title"/>
          </p:nvPr>
        </p:nvSpPr>
        <p:spPr>
          <a:xfrm>
            <a:off x="1633438" y="2931800"/>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127" name="Google Shape;4127;p498"/>
          <p:cNvSpPr txBox="1"/>
          <p:nvPr>
            <p:ph idx="1" type="subTitle"/>
          </p:nvPr>
        </p:nvSpPr>
        <p:spPr>
          <a:xfrm>
            <a:off x="1633438" y="3207354"/>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128" name="Google Shape;4128;p498"/>
          <p:cNvSpPr/>
          <p:nvPr/>
        </p:nvSpPr>
        <p:spPr>
          <a:xfrm rot="10800000">
            <a:off x="-19875" y="-13336"/>
            <a:ext cx="9203100" cy="2690100"/>
          </a:xfrm>
          <a:prstGeom prst="triangle">
            <a:avLst>
              <a:gd fmla="val 49898"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9" name="Google Shape;4129;p498"/>
          <p:cNvSpPr txBox="1"/>
          <p:nvPr>
            <p:ph hasCustomPrompt="1" idx="3" type="title"/>
          </p:nvPr>
        </p:nvSpPr>
        <p:spPr>
          <a:xfrm>
            <a:off x="815488" y="3888750"/>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4130" name="Google Shape;4130;p498"/>
          <p:cNvSpPr txBox="1"/>
          <p:nvPr>
            <p:ph idx="4" type="title"/>
          </p:nvPr>
        </p:nvSpPr>
        <p:spPr>
          <a:xfrm>
            <a:off x="1633438" y="3824821"/>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131" name="Google Shape;4131;p498"/>
          <p:cNvSpPr txBox="1"/>
          <p:nvPr>
            <p:ph idx="5" type="subTitle"/>
          </p:nvPr>
        </p:nvSpPr>
        <p:spPr>
          <a:xfrm>
            <a:off x="1633438" y="4100375"/>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132" name="Google Shape;4132;p498"/>
          <p:cNvSpPr txBox="1"/>
          <p:nvPr>
            <p:ph hasCustomPrompt="1" idx="6" type="title"/>
          </p:nvPr>
        </p:nvSpPr>
        <p:spPr>
          <a:xfrm>
            <a:off x="4543875" y="2995725"/>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4133" name="Google Shape;4133;p498"/>
          <p:cNvSpPr txBox="1"/>
          <p:nvPr>
            <p:ph idx="7" type="title"/>
          </p:nvPr>
        </p:nvSpPr>
        <p:spPr>
          <a:xfrm>
            <a:off x="5395160" y="2931800"/>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134" name="Google Shape;4134;p498"/>
          <p:cNvSpPr txBox="1"/>
          <p:nvPr>
            <p:ph idx="8" type="subTitle"/>
          </p:nvPr>
        </p:nvSpPr>
        <p:spPr>
          <a:xfrm>
            <a:off x="5395160" y="3207354"/>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135" name="Google Shape;4135;p498"/>
          <p:cNvSpPr txBox="1"/>
          <p:nvPr>
            <p:ph hasCustomPrompt="1" idx="9" type="title"/>
          </p:nvPr>
        </p:nvSpPr>
        <p:spPr>
          <a:xfrm>
            <a:off x="4543875" y="3888750"/>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4136" name="Google Shape;4136;p498"/>
          <p:cNvSpPr txBox="1"/>
          <p:nvPr>
            <p:ph idx="13" type="title"/>
          </p:nvPr>
        </p:nvSpPr>
        <p:spPr>
          <a:xfrm>
            <a:off x="5395160" y="3824822"/>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137" name="Google Shape;4137;p498"/>
          <p:cNvSpPr txBox="1"/>
          <p:nvPr>
            <p:ph idx="14" type="subTitle"/>
          </p:nvPr>
        </p:nvSpPr>
        <p:spPr>
          <a:xfrm>
            <a:off x="5395160" y="4100376"/>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4138" name="Google Shape;4138;p498"/>
          <p:cNvCxnSpPr/>
          <p:nvPr/>
        </p:nvCxnSpPr>
        <p:spPr>
          <a:xfrm rot="10800000">
            <a:off x="-2241975" y="1909725"/>
            <a:ext cx="4819800" cy="4419600"/>
          </a:xfrm>
          <a:prstGeom prst="straightConnector1">
            <a:avLst/>
          </a:prstGeom>
          <a:noFill/>
          <a:ln cap="flat" cmpd="sng" w="19050">
            <a:solidFill>
              <a:schemeClr val="dk1"/>
            </a:solidFill>
            <a:prstDash val="solid"/>
            <a:round/>
            <a:headEnd len="med" w="med" type="none"/>
            <a:tailEnd len="med" w="med" type="none"/>
          </a:ln>
        </p:spPr>
      </p:cxnSp>
      <p:cxnSp>
        <p:nvCxnSpPr>
          <p:cNvPr id="4139" name="Google Shape;4139;p498"/>
          <p:cNvCxnSpPr/>
          <p:nvPr/>
        </p:nvCxnSpPr>
        <p:spPr>
          <a:xfrm flipH="1" rot="10800000">
            <a:off x="6566175" y="1880250"/>
            <a:ext cx="4819800" cy="4419600"/>
          </a:xfrm>
          <a:prstGeom prst="straightConnector1">
            <a:avLst/>
          </a:prstGeom>
          <a:noFill/>
          <a:ln cap="flat" cmpd="sng" w="19050">
            <a:solidFill>
              <a:schemeClr val="dk1"/>
            </a:solidFill>
            <a:prstDash val="solid"/>
            <a:round/>
            <a:headEnd len="med" w="med" type="none"/>
            <a:tailEnd len="med" w="med" type="none"/>
          </a:ln>
        </p:spPr>
      </p:cxnSp>
      <p:sp>
        <p:nvSpPr>
          <p:cNvPr id="4140" name="Google Shape;4140;p498"/>
          <p:cNvSpPr txBox="1"/>
          <p:nvPr>
            <p:ph idx="15" type="title"/>
          </p:nvPr>
        </p:nvSpPr>
        <p:spPr>
          <a:xfrm>
            <a:off x="713225"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lt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141" name="Google Shape;4141;p49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dk1"/>
        </a:solidFill>
      </p:bgPr>
    </p:bg>
    <p:spTree>
      <p:nvGrpSpPr>
        <p:cNvPr id="4142" name="Shape 4142"/>
        <p:cNvGrpSpPr/>
        <p:nvPr/>
      </p:nvGrpSpPr>
      <p:grpSpPr>
        <a:xfrm>
          <a:off x="0" y="0"/>
          <a:ext cx="0" cy="0"/>
          <a:chOff x="0" y="0"/>
          <a:chExt cx="0" cy="0"/>
        </a:xfrm>
      </p:grpSpPr>
      <p:sp>
        <p:nvSpPr>
          <p:cNvPr id="4143" name="Google Shape;4143;p499"/>
          <p:cNvSpPr txBox="1"/>
          <p:nvPr>
            <p:ph type="title"/>
          </p:nvPr>
        </p:nvSpPr>
        <p:spPr>
          <a:xfrm flipH="1">
            <a:off x="1821475" y="2527625"/>
            <a:ext cx="5501100" cy="463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600"/>
              <a:buNone/>
              <a:defRPr b="1" sz="3600">
                <a:solidFill>
                  <a:schemeClr val="lt1"/>
                </a:solidFill>
              </a:defRPr>
            </a:lvl1pPr>
            <a:lvl2pPr lvl="1" algn="ctr">
              <a:spcBef>
                <a:spcPts val="0"/>
              </a:spcBef>
              <a:spcAft>
                <a:spcPts val="0"/>
              </a:spcAft>
              <a:buClr>
                <a:schemeClr val="lt1"/>
              </a:buClr>
              <a:buSzPts val="3600"/>
              <a:buNone/>
              <a:defRPr b="1" sz="3600">
                <a:solidFill>
                  <a:schemeClr val="lt1"/>
                </a:solidFill>
              </a:defRPr>
            </a:lvl2pPr>
            <a:lvl3pPr lvl="2" algn="ctr">
              <a:spcBef>
                <a:spcPts val="0"/>
              </a:spcBef>
              <a:spcAft>
                <a:spcPts val="0"/>
              </a:spcAft>
              <a:buClr>
                <a:schemeClr val="lt1"/>
              </a:buClr>
              <a:buSzPts val="3600"/>
              <a:buNone/>
              <a:defRPr b="1" sz="3600">
                <a:solidFill>
                  <a:schemeClr val="lt1"/>
                </a:solidFill>
              </a:defRPr>
            </a:lvl3pPr>
            <a:lvl4pPr lvl="3" algn="ctr">
              <a:spcBef>
                <a:spcPts val="0"/>
              </a:spcBef>
              <a:spcAft>
                <a:spcPts val="0"/>
              </a:spcAft>
              <a:buClr>
                <a:schemeClr val="lt1"/>
              </a:buClr>
              <a:buSzPts val="3600"/>
              <a:buNone/>
              <a:defRPr b="1" sz="3600">
                <a:solidFill>
                  <a:schemeClr val="lt1"/>
                </a:solidFill>
              </a:defRPr>
            </a:lvl4pPr>
            <a:lvl5pPr lvl="4" algn="ctr">
              <a:spcBef>
                <a:spcPts val="0"/>
              </a:spcBef>
              <a:spcAft>
                <a:spcPts val="0"/>
              </a:spcAft>
              <a:buClr>
                <a:schemeClr val="lt1"/>
              </a:buClr>
              <a:buSzPts val="3600"/>
              <a:buNone/>
              <a:defRPr b="1" sz="3600">
                <a:solidFill>
                  <a:schemeClr val="lt1"/>
                </a:solidFill>
              </a:defRPr>
            </a:lvl5pPr>
            <a:lvl6pPr lvl="5" algn="ctr">
              <a:spcBef>
                <a:spcPts val="0"/>
              </a:spcBef>
              <a:spcAft>
                <a:spcPts val="0"/>
              </a:spcAft>
              <a:buClr>
                <a:schemeClr val="lt1"/>
              </a:buClr>
              <a:buSzPts val="3600"/>
              <a:buNone/>
              <a:defRPr b="1" sz="3600">
                <a:solidFill>
                  <a:schemeClr val="lt1"/>
                </a:solidFill>
              </a:defRPr>
            </a:lvl6pPr>
            <a:lvl7pPr lvl="6" algn="ctr">
              <a:spcBef>
                <a:spcPts val="0"/>
              </a:spcBef>
              <a:spcAft>
                <a:spcPts val="0"/>
              </a:spcAft>
              <a:buClr>
                <a:schemeClr val="lt1"/>
              </a:buClr>
              <a:buSzPts val="3600"/>
              <a:buNone/>
              <a:defRPr b="1" sz="3600">
                <a:solidFill>
                  <a:schemeClr val="lt1"/>
                </a:solidFill>
              </a:defRPr>
            </a:lvl7pPr>
            <a:lvl8pPr lvl="7" algn="ctr">
              <a:spcBef>
                <a:spcPts val="0"/>
              </a:spcBef>
              <a:spcAft>
                <a:spcPts val="0"/>
              </a:spcAft>
              <a:buClr>
                <a:schemeClr val="lt1"/>
              </a:buClr>
              <a:buSzPts val="3600"/>
              <a:buNone/>
              <a:defRPr b="1" sz="3600">
                <a:solidFill>
                  <a:schemeClr val="lt1"/>
                </a:solidFill>
              </a:defRPr>
            </a:lvl8pPr>
            <a:lvl9pPr lvl="8" algn="ctr">
              <a:spcBef>
                <a:spcPts val="0"/>
              </a:spcBef>
              <a:spcAft>
                <a:spcPts val="0"/>
              </a:spcAft>
              <a:buClr>
                <a:schemeClr val="lt1"/>
              </a:buClr>
              <a:buSzPts val="3600"/>
              <a:buNone/>
              <a:defRPr b="1" sz="3600">
                <a:solidFill>
                  <a:schemeClr val="lt1"/>
                </a:solidFill>
              </a:defRPr>
            </a:lvl9pPr>
          </a:lstStyle>
          <a:p/>
        </p:txBody>
      </p:sp>
      <p:sp>
        <p:nvSpPr>
          <p:cNvPr id="4144" name="Google Shape;4144;p499"/>
          <p:cNvSpPr txBox="1"/>
          <p:nvPr>
            <p:ph hasCustomPrompt="1" idx="2" type="title"/>
          </p:nvPr>
        </p:nvSpPr>
        <p:spPr>
          <a:xfrm flipH="1">
            <a:off x="3043350" y="1533511"/>
            <a:ext cx="3057300" cy="87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b="1" sz="8000">
                <a:solidFill>
                  <a:schemeClr val="lt1"/>
                </a:solidFill>
              </a:defRPr>
            </a:lvl1pPr>
            <a:lvl2pPr lvl="1" algn="ctr">
              <a:spcBef>
                <a:spcPts val="0"/>
              </a:spcBef>
              <a:spcAft>
                <a:spcPts val="0"/>
              </a:spcAft>
              <a:buClr>
                <a:schemeClr val="lt1"/>
              </a:buClr>
              <a:buSzPts val="8000"/>
              <a:buNone/>
              <a:defRPr b="1" sz="8000">
                <a:solidFill>
                  <a:schemeClr val="lt1"/>
                </a:solidFill>
              </a:defRPr>
            </a:lvl2pPr>
            <a:lvl3pPr lvl="2" algn="ctr">
              <a:spcBef>
                <a:spcPts val="0"/>
              </a:spcBef>
              <a:spcAft>
                <a:spcPts val="0"/>
              </a:spcAft>
              <a:buClr>
                <a:schemeClr val="lt1"/>
              </a:buClr>
              <a:buSzPts val="8000"/>
              <a:buNone/>
              <a:defRPr b="1" sz="8000">
                <a:solidFill>
                  <a:schemeClr val="lt1"/>
                </a:solidFill>
              </a:defRPr>
            </a:lvl3pPr>
            <a:lvl4pPr lvl="3" algn="ctr">
              <a:spcBef>
                <a:spcPts val="0"/>
              </a:spcBef>
              <a:spcAft>
                <a:spcPts val="0"/>
              </a:spcAft>
              <a:buClr>
                <a:schemeClr val="lt1"/>
              </a:buClr>
              <a:buSzPts val="8000"/>
              <a:buNone/>
              <a:defRPr b="1" sz="8000">
                <a:solidFill>
                  <a:schemeClr val="lt1"/>
                </a:solidFill>
              </a:defRPr>
            </a:lvl4pPr>
            <a:lvl5pPr lvl="4" algn="ctr">
              <a:spcBef>
                <a:spcPts val="0"/>
              </a:spcBef>
              <a:spcAft>
                <a:spcPts val="0"/>
              </a:spcAft>
              <a:buClr>
                <a:schemeClr val="lt1"/>
              </a:buClr>
              <a:buSzPts val="8000"/>
              <a:buNone/>
              <a:defRPr b="1" sz="8000">
                <a:solidFill>
                  <a:schemeClr val="lt1"/>
                </a:solidFill>
              </a:defRPr>
            </a:lvl5pPr>
            <a:lvl6pPr lvl="5" algn="ctr">
              <a:spcBef>
                <a:spcPts val="0"/>
              </a:spcBef>
              <a:spcAft>
                <a:spcPts val="0"/>
              </a:spcAft>
              <a:buClr>
                <a:schemeClr val="lt1"/>
              </a:buClr>
              <a:buSzPts val="8000"/>
              <a:buNone/>
              <a:defRPr b="1" sz="8000">
                <a:solidFill>
                  <a:schemeClr val="lt1"/>
                </a:solidFill>
              </a:defRPr>
            </a:lvl6pPr>
            <a:lvl7pPr lvl="6" algn="ctr">
              <a:spcBef>
                <a:spcPts val="0"/>
              </a:spcBef>
              <a:spcAft>
                <a:spcPts val="0"/>
              </a:spcAft>
              <a:buClr>
                <a:schemeClr val="lt1"/>
              </a:buClr>
              <a:buSzPts val="8000"/>
              <a:buNone/>
              <a:defRPr b="1" sz="8000">
                <a:solidFill>
                  <a:schemeClr val="lt1"/>
                </a:solidFill>
              </a:defRPr>
            </a:lvl7pPr>
            <a:lvl8pPr lvl="7" algn="ctr">
              <a:spcBef>
                <a:spcPts val="0"/>
              </a:spcBef>
              <a:spcAft>
                <a:spcPts val="0"/>
              </a:spcAft>
              <a:buClr>
                <a:schemeClr val="lt1"/>
              </a:buClr>
              <a:buSzPts val="8000"/>
              <a:buNone/>
              <a:defRPr b="1" sz="8000">
                <a:solidFill>
                  <a:schemeClr val="lt1"/>
                </a:solidFill>
              </a:defRPr>
            </a:lvl8pPr>
            <a:lvl9pPr lvl="8" algn="ctr">
              <a:spcBef>
                <a:spcPts val="0"/>
              </a:spcBef>
              <a:spcAft>
                <a:spcPts val="0"/>
              </a:spcAft>
              <a:buClr>
                <a:schemeClr val="lt1"/>
              </a:buClr>
              <a:buSzPts val="8000"/>
              <a:buNone/>
              <a:defRPr b="1" sz="8000">
                <a:solidFill>
                  <a:schemeClr val="lt1"/>
                </a:solidFill>
              </a:defRPr>
            </a:lvl9pPr>
          </a:lstStyle>
          <a:p>
            <a:r>
              <a:t>xx%</a:t>
            </a:r>
          </a:p>
        </p:txBody>
      </p:sp>
      <p:sp>
        <p:nvSpPr>
          <p:cNvPr id="4145" name="Google Shape;4145;p499"/>
          <p:cNvSpPr txBox="1"/>
          <p:nvPr>
            <p:ph idx="1" type="subTitle"/>
          </p:nvPr>
        </p:nvSpPr>
        <p:spPr>
          <a:xfrm flipH="1">
            <a:off x="3198150" y="3293187"/>
            <a:ext cx="2747700" cy="316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cxnSp>
        <p:nvCxnSpPr>
          <p:cNvPr id="4146" name="Google Shape;4146;p499"/>
          <p:cNvCxnSpPr/>
          <p:nvPr/>
        </p:nvCxnSpPr>
        <p:spPr>
          <a:xfrm>
            <a:off x="6350113" y="-1501125"/>
            <a:ext cx="3757500" cy="4183800"/>
          </a:xfrm>
          <a:prstGeom prst="straightConnector1">
            <a:avLst/>
          </a:prstGeom>
          <a:noFill/>
          <a:ln cap="flat" cmpd="sng" w="19050">
            <a:solidFill>
              <a:schemeClr val="lt1"/>
            </a:solidFill>
            <a:prstDash val="solid"/>
            <a:round/>
            <a:headEnd len="med" w="med" type="none"/>
            <a:tailEnd len="med" w="med" type="none"/>
          </a:ln>
        </p:spPr>
      </p:cxnSp>
      <p:sp>
        <p:nvSpPr>
          <p:cNvPr id="4147" name="Google Shape;4147;p499"/>
          <p:cNvSpPr/>
          <p:nvPr/>
        </p:nvSpPr>
        <p:spPr>
          <a:xfrm>
            <a:off x="-64200" y="3825775"/>
            <a:ext cx="1296000" cy="138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8" name="Google Shape;4148;p499"/>
          <p:cNvSpPr/>
          <p:nvPr/>
        </p:nvSpPr>
        <p:spPr>
          <a:xfrm>
            <a:off x="5258900" y="-237925"/>
            <a:ext cx="11403900" cy="5844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9" name="Google Shape;4149;p499"/>
          <p:cNvSpPr/>
          <p:nvPr/>
        </p:nvSpPr>
        <p:spPr>
          <a:xfrm rot="10800000">
            <a:off x="-5389050" y="-2161975"/>
            <a:ext cx="11403900" cy="58443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0" name="Google Shape;4150;p499"/>
          <p:cNvSpPr/>
          <p:nvPr/>
        </p:nvSpPr>
        <p:spPr>
          <a:xfrm>
            <a:off x="5211275" y="3863525"/>
            <a:ext cx="2907300" cy="1490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1" name="Google Shape;4151;p499"/>
          <p:cNvSpPr/>
          <p:nvPr/>
        </p:nvSpPr>
        <p:spPr>
          <a:xfrm rot="10800000">
            <a:off x="1107975" y="-556075"/>
            <a:ext cx="2907300" cy="14901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2" name="Google Shape;4152;p49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CUSTOM_29_1">
    <p:bg>
      <p:bgPr>
        <a:solidFill>
          <a:schemeClr val="dk1"/>
        </a:solidFill>
      </p:bgPr>
    </p:bg>
    <p:spTree>
      <p:nvGrpSpPr>
        <p:cNvPr id="375" name="Shape 375"/>
        <p:cNvGrpSpPr/>
        <p:nvPr/>
      </p:nvGrpSpPr>
      <p:grpSpPr>
        <a:xfrm>
          <a:off x="0" y="0"/>
          <a:ext cx="0" cy="0"/>
          <a:chOff x="0" y="0"/>
          <a:chExt cx="0" cy="0"/>
        </a:xfrm>
      </p:grpSpPr>
      <p:sp>
        <p:nvSpPr>
          <p:cNvPr id="376" name="Google Shape;376;p51"/>
          <p:cNvSpPr txBox="1"/>
          <p:nvPr>
            <p:ph type="title"/>
          </p:nvPr>
        </p:nvSpPr>
        <p:spPr>
          <a:xfrm>
            <a:off x="1043779" y="3204651"/>
            <a:ext cx="18975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377" name="Google Shape;377;p51"/>
          <p:cNvSpPr txBox="1"/>
          <p:nvPr>
            <p:ph idx="1" type="subTitle"/>
          </p:nvPr>
        </p:nvSpPr>
        <p:spPr>
          <a:xfrm>
            <a:off x="1059229" y="35382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78" name="Google Shape;378;p51"/>
          <p:cNvSpPr txBox="1"/>
          <p:nvPr>
            <p:ph idx="2" type="title"/>
          </p:nvPr>
        </p:nvSpPr>
        <p:spPr>
          <a:xfrm>
            <a:off x="2342317" y="1754375"/>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379" name="Google Shape;379;p51"/>
          <p:cNvSpPr txBox="1"/>
          <p:nvPr>
            <p:ph idx="3" type="subTitle"/>
          </p:nvPr>
        </p:nvSpPr>
        <p:spPr>
          <a:xfrm>
            <a:off x="2349967" y="20640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80" name="Google Shape;380;p51"/>
          <p:cNvSpPr txBox="1"/>
          <p:nvPr>
            <p:ph idx="4" type="title"/>
          </p:nvPr>
        </p:nvSpPr>
        <p:spPr>
          <a:xfrm>
            <a:off x="3631360" y="3204651"/>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381" name="Google Shape;381;p51"/>
          <p:cNvSpPr txBox="1"/>
          <p:nvPr>
            <p:ph idx="5" type="subTitle"/>
          </p:nvPr>
        </p:nvSpPr>
        <p:spPr>
          <a:xfrm>
            <a:off x="3639010" y="35382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82" name="Google Shape;382;p51"/>
          <p:cNvSpPr txBox="1"/>
          <p:nvPr>
            <p:ph idx="6" type="title"/>
          </p:nvPr>
        </p:nvSpPr>
        <p:spPr>
          <a:xfrm>
            <a:off x="4926083" y="1754375"/>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383" name="Google Shape;383;p51"/>
          <p:cNvSpPr txBox="1"/>
          <p:nvPr>
            <p:ph idx="7" type="subTitle"/>
          </p:nvPr>
        </p:nvSpPr>
        <p:spPr>
          <a:xfrm>
            <a:off x="4930583" y="20640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84" name="Google Shape;384;p51"/>
          <p:cNvSpPr txBox="1"/>
          <p:nvPr>
            <p:ph idx="8" type="title"/>
          </p:nvPr>
        </p:nvSpPr>
        <p:spPr>
          <a:xfrm>
            <a:off x="6215127" y="3204651"/>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385" name="Google Shape;385;p51"/>
          <p:cNvSpPr txBox="1"/>
          <p:nvPr>
            <p:ph idx="9" type="subTitle"/>
          </p:nvPr>
        </p:nvSpPr>
        <p:spPr>
          <a:xfrm>
            <a:off x="6219627" y="35382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86" name="Google Shape;386;p51"/>
          <p:cNvSpPr txBox="1"/>
          <p:nvPr>
            <p:ph idx="13"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2700"/>
              <a:buNone/>
              <a:defRPr b="1" sz="3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387" name="Google Shape;387;p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
    <p:bg>
      <p:bgPr>
        <a:solidFill>
          <a:schemeClr val="accent5"/>
        </a:solidFill>
      </p:bgPr>
    </p:bg>
    <p:spTree>
      <p:nvGrpSpPr>
        <p:cNvPr id="4153" name="Shape 4153"/>
        <p:cNvGrpSpPr/>
        <p:nvPr/>
      </p:nvGrpSpPr>
      <p:grpSpPr>
        <a:xfrm>
          <a:off x="0" y="0"/>
          <a:ext cx="0" cy="0"/>
          <a:chOff x="0" y="0"/>
          <a:chExt cx="0" cy="0"/>
        </a:xfrm>
      </p:grpSpPr>
      <p:sp>
        <p:nvSpPr>
          <p:cNvPr id="4154" name="Google Shape;4154;p500"/>
          <p:cNvSpPr txBox="1"/>
          <p:nvPr>
            <p:ph type="title"/>
          </p:nvPr>
        </p:nvSpPr>
        <p:spPr>
          <a:xfrm>
            <a:off x="931700" y="2019718"/>
            <a:ext cx="3252900" cy="1000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3600"/>
              <a:buNone/>
              <a:defRPr b="1" sz="3400">
                <a:solidFill>
                  <a:schemeClr val="dk1"/>
                </a:solidFill>
              </a:defRPr>
            </a:lvl1pPr>
            <a:lvl2pPr lvl="1">
              <a:spcBef>
                <a:spcPts val="0"/>
              </a:spcBef>
              <a:spcAft>
                <a:spcPts val="0"/>
              </a:spcAft>
              <a:buClr>
                <a:schemeClr val="dk1"/>
              </a:buClr>
              <a:buSzPts val="3600"/>
              <a:buNone/>
              <a:defRPr b="1" sz="3600">
                <a:solidFill>
                  <a:schemeClr val="dk1"/>
                </a:solidFill>
              </a:defRPr>
            </a:lvl2pPr>
            <a:lvl3pPr lvl="2">
              <a:spcBef>
                <a:spcPts val="0"/>
              </a:spcBef>
              <a:spcAft>
                <a:spcPts val="0"/>
              </a:spcAft>
              <a:buClr>
                <a:schemeClr val="dk1"/>
              </a:buClr>
              <a:buSzPts val="3600"/>
              <a:buNone/>
              <a:defRPr b="1" sz="3600">
                <a:solidFill>
                  <a:schemeClr val="dk1"/>
                </a:solidFill>
              </a:defRPr>
            </a:lvl3pPr>
            <a:lvl4pPr lvl="3">
              <a:spcBef>
                <a:spcPts val="0"/>
              </a:spcBef>
              <a:spcAft>
                <a:spcPts val="0"/>
              </a:spcAft>
              <a:buClr>
                <a:schemeClr val="dk1"/>
              </a:buClr>
              <a:buSzPts val="3600"/>
              <a:buNone/>
              <a:defRPr b="1" sz="3600">
                <a:solidFill>
                  <a:schemeClr val="dk1"/>
                </a:solidFill>
              </a:defRPr>
            </a:lvl4pPr>
            <a:lvl5pPr lvl="4">
              <a:spcBef>
                <a:spcPts val="0"/>
              </a:spcBef>
              <a:spcAft>
                <a:spcPts val="0"/>
              </a:spcAft>
              <a:buClr>
                <a:schemeClr val="dk1"/>
              </a:buClr>
              <a:buSzPts val="3600"/>
              <a:buNone/>
              <a:defRPr b="1" sz="3600">
                <a:solidFill>
                  <a:schemeClr val="dk1"/>
                </a:solidFill>
              </a:defRPr>
            </a:lvl5pPr>
            <a:lvl6pPr lvl="5">
              <a:spcBef>
                <a:spcPts val="0"/>
              </a:spcBef>
              <a:spcAft>
                <a:spcPts val="0"/>
              </a:spcAft>
              <a:buClr>
                <a:schemeClr val="dk1"/>
              </a:buClr>
              <a:buSzPts val="3600"/>
              <a:buNone/>
              <a:defRPr b="1" sz="3600">
                <a:solidFill>
                  <a:schemeClr val="dk1"/>
                </a:solidFill>
              </a:defRPr>
            </a:lvl6pPr>
            <a:lvl7pPr lvl="6">
              <a:spcBef>
                <a:spcPts val="0"/>
              </a:spcBef>
              <a:spcAft>
                <a:spcPts val="0"/>
              </a:spcAft>
              <a:buClr>
                <a:schemeClr val="dk1"/>
              </a:buClr>
              <a:buSzPts val="3600"/>
              <a:buNone/>
              <a:defRPr b="1" sz="3600">
                <a:solidFill>
                  <a:schemeClr val="dk1"/>
                </a:solidFill>
              </a:defRPr>
            </a:lvl7pPr>
            <a:lvl8pPr lvl="7">
              <a:spcBef>
                <a:spcPts val="0"/>
              </a:spcBef>
              <a:spcAft>
                <a:spcPts val="0"/>
              </a:spcAft>
              <a:buClr>
                <a:schemeClr val="dk1"/>
              </a:buClr>
              <a:buSzPts val="3600"/>
              <a:buNone/>
              <a:defRPr b="1" sz="3600">
                <a:solidFill>
                  <a:schemeClr val="dk1"/>
                </a:solidFill>
              </a:defRPr>
            </a:lvl8pPr>
            <a:lvl9pPr lvl="8">
              <a:spcBef>
                <a:spcPts val="0"/>
              </a:spcBef>
              <a:spcAft>
                <a:spcPts val="0"/>
              </a:spcAft>
              <a:buClr>
                <a:schemeClr val="dk1"/>
              </a:buClr>
              <a:buSzPts val="3600"/>
              <a:buNone/>
              <a:defRPr b="1" sz="3600">
                <a:solidFill>
                  <a:schemeClr val="dk1"/>
                </a:solidFill>
              </a:defRPr>
            </a:lvl9pPr>
          </a:lstStyle>
          <a:p/>
        </p:txBody>
      </p:sp>
      <p:sp>
        <p:nvSpPr>
          <p:cNvPr id="4155" name="Google Shape;4155;p500"/>
          <p:cNvSpPr txBox="1"/>
          <p:nvPr>
            <p:ph hasCustomPrompt="1" idx="2" type="title"/>
          </p:nvPr>
        </p:nvSpPr>
        <p:spPr>
          <a:xfrm>
            <a:off x="931700" y="967055"/>
            <a:ext cx="3057300" cy="967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8000"/>
              <a:buNone/>
              <a:defRPr b="1" sz="8000">
                <a:solidFill>
                  <a:schemeClr val="dk1"/>
                </a:solidFill>
              </a:defRPr>
            </a:lvl1pPr>
            <a:lvl2pPr lvl="1">
              <a:spcBef>
                <a:spcPts val="0"/>
              </a:spcBef>
              <a:spcAft>
                <a:spcPts val="0"/>
              </a:spcAft>
              <a:buClr>
                <a:schemeClr val="dk1"/>
              </a:buClr>
              <a:buSzPts val="8000"/>
              <a:buNone/>
              <a:defRPr b="1" sz="8000">
                <a:solidFill>
                  <a:schemeClr val="dk1"/>
                </a:solidFill>
              </a:defRPr>
            </a:lvl2pPr>
            <a:lvl3pPr lvl="2">
              <a:spcBef>
                <a:spcPts val="0"/>
              </a:spcBef>
              <a:spcAft>
                <a:spcPts val="0"/>
              </a:spcAft>
              <a:buClr>
                <a:schemeClr val="dk1"/>
              </a:buClr>
              <a:buSzPts val="8000"/>
              <a:buNone/>
              <a:defRPr b="1" sz="8000">
                <a:solidFill>
                  <a:schemeClr val="dk1"/>
                </a:solidFill>
              </a:defRPr>
            </a:lvl3pPr>
            <a:lvl4pPr lvl="3">
              <a:spcBef>
                <a:spcPts val="0"/>
              </a:spcBef>
              <a:spcAft>
                <a:spcPts val="0"/>
              </a:spcAft>
              <a:buClr>
                <a:schemeClr val="dk1"/>
              </a:buClr>
              <a:buSzPts val="8000"/>
              <a:buNone/>
              <a:defRPr b="1" sz="8000">
                <a:solidFill>
                  <a:schemeClr val="dk1"/>
                </a:solidFill>
              </a:defRPr>
            </a:lvl4pPr>
            <a:lvl5pPr lvl="4">
              <a:spcBef>
                <a:spcPts val="0"/>
              </a:spcBef>
              <a:spcAft>
                <a:spcPts val="0"/>
              </a:spcAft>
              <a:buClr>
                <a:schemeClr val="dk1"/>
              </a:buClr>
              <a:buSzPts val="8000"/>
              <a:buNone/>
              <a:defRPr b="1" sz="8000">
                <a:solidFill>
                  <a:schemeClr val="dk1"/>
                </a:solidFill>
              </a:defRPr>
            </a:lvl5pPr>
            <a:lvl6pPr lvl="5">
              <a:spcBef>
                <a:spcPts val="0"/>
              </a:spcBef>
              <a:spcAft>
                <a:spcPts val="0"/>
              </a:spcAft>
              <a:buClr>
                <a:schemeClr val="dk1"/>
              </a:buClr>
              <a:buSzPts val="8000"/>
              <a:buNone/>
              <a:defRPr b="1" sz="8000">
                <a:solidFill>
                  <a:schemeClr val="dk1"/>
                </a:solidFill>
              </a:defRPr>
            </a:lvl6pPr>
            <a:lvl7pPr lvl="6">
              <a:spcBef>
                <a:spcPts val="0"/>
              </a:spcBef>
              <a:spcAft>
                <a:spcPts val="0"/>
              </a:spcAft>
              <a:buClr>
                <a:schemeClr val="dk1"/>
              </a:buClr>
              <a:buSzPts val="8000"/>
              <a:buNone/>
              <a:defRPr b="1" sz="8000">
                <a:solidFill>
                  <a:schemeClr val="dk1"/>
                </a:solidFill>
              </a:defRPr>
            </a:lvl7pPr>
            <a:lvl8pPr lvl="7">
              <a:spcBef>
                <a:spcPts val="0"/>
              </a:spcBef>
              <a:spcAft>
                <a:spcPts val="0"/>
              </a:spcAft>
              <a:buClr>
                <a:schemeClr val="dk1"/>
              </a:buClr>
              <a:buSzPts val="8000"/>
              <a:buNone/>
              <a:defRPr b="1" sz="8000">
                <a:solidFill>
                  <a:schemeClr val="dk1"/>
                </a:solidFill>
              </a:defRPr>
            </a:lvl8pPr>
            <a:lvl9pPr lvl="8">
              <a:spcBef>
                <a:spcPts val="0"/>
              </a:spcBef>
              <a:spcAft>
                <a:spcPts val="0"/>
              </a:spcAft>
              <a:buClr>
                <a:schemeClr val="dk1"/>
              </a:buClr>
              <a:buSzPts val="8000"/>
              <a:buNone/>
              <a:defRPr b="1" sz="8000">
                <a:solidFill>
                  <a:schemeClr val="dk1"/>
                </a:solidFill>
              </a:defRPr>
            </a:lvl9pPr>
          </a:lstStyle>
          <a:p>
            <a:r>
              <a:t>xx%</a:t>
            </a:r>
          </a:p>
        </p:txBody>
      </p:sp>
      <p:sp>
        <p:nvSpPr>
          <p:cNvPr id="4156" name="Google Shape;4156;p500"/>
          <p:cNvSpPr txBox="1"/>
          <p:nvPr>
            <p:ph idx="1" type="subTitle"/>
          </p:nvPr>
        </p:nvSpPr>
        <p:spPr>
          <a:xfrm>
            <a:off x="931700" y="3326230"/>
            <a:ext cx="1978500" cy="583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4157" name="Google Shape;4157;p500"/>
          <p:cNvCxnSpPr/>
          <p:nvPr/>
        </p:nvCxnSpPr>
        <p:spPr>
          <a:xfrm>
            <a:off x="2581800" y="-1263000"/>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4158" name="Google Shape;4158;p500"/>
          <p:cNvSpPr/>
          <p:nvPr/>
        </p:nvSpPr>
        <p:spPr>
          <a:xfrm>
            <a:off x="-62425" y="3825775"/>
            <a:ext cx="1296000" cy="1382400"/>
          </a:xfrm>
          <a:prstGeom prst="rtTriangl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9" name="Google Shape;4159;p50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1_1">
    <p:bg>
      <p:bgPr>
        <a:solidFill>
          <a:schemeClr val="accent5"/>
        </a:solidFill>
      </p:bgPr>
    </p:bg>
    <p:spTree>
      <p:nvGrpSpPr>
        <p:cNvPr id="4160" name="Shape 4160"/>
        <p:cNvGrpSpPr/>
        <p:nvPr/>
      </p:nvGrpSpPr>
      <p:grpSpPr>
        <a:xfrm>
          <a:off x="0" y="0"/>
          <a:ext cx="0" cy="0"/>
          <a:chOff x="0" y="0"/>
          <a:chExt cx="0" cy="0"/>
        </a:xfrm>
      </p:grpSpPr>
      <p:sp>
        <p:nvSpPr>
          <p:cNvPr id="4161" name="Google Shape;4161;p501"/>
          <p:cNvSpPr txBox="1"/>
          <p:nvPr>
            <p:ph type="title"/>
          </p:nvPr>
        </p:nvSpPr>
        <p:spPr>
          <a:xfrm flipH="1">
            <a:off x="1821475" y="2527625"/>
            <a:ext cx="5501100" cy="463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600"/>
              <a:buNone/>
              <a:defRPr b="1" sz="3600">
                <a:solidFill>
                  <a:schemeClr val="dk1"/>
                </a:solidFill>
              </a:defRPr>
            </a:lvl1pPr>
            <a:lvl2pPr lvl="1" algn="ctr">
              <a:spcBef>
                <a:spcPts val="0"/>
              </a:spcBef>
              <a:spcAft>
                <a:spcPts val="0"/>
              </a:spcAft>
              <a:buClr>
                <a:schemeClr val="dk1"/>
              </a:buClr>
              <a:buSzPts val="3600"/>
              <a:buNone/>
              <a:defRPr b="1" sz="3600">
                <a:solidFill>
                  <a:schemeClr val="dk1"/>
                </a:solidFill>
              </a:defRPr>
            </a:lvl2pPr>
            <a:lvl3pPr lvl="2" algn="ctr">
              <a:spcBef>
                <a:spcPts val="0"/>
              </a:spcBef>
              <a:spcAft>
                <a:spcPts val="0"/>
              </a:spcAft>
              <a:buClr>
                <a:schemeClr val="dk1"/>
              </a:buClr>
              <a:buSzPts val="3600"/>
              <a:buNone/>
              <a:defRPr b="1" sz="3600">
                <a:solidFill>
                  <a:schemeClr val="dk1"/>
                </a:solidFill>
              </a:defRPr>
            </a:lvl3pPr>
            <a:lvl4pPr lvl="3" algn="ctr">
              <a:spcBef>
                <a:spcPts val="0"/>
              </a:spcBef>
              <a:spcAft>
                <a:spcPts val="0"/>
              </a:spcAft>
              <a:buClr>
                <a:schemeClr val="dk1"/>
              </a:buClr>
              <a:buSzPts val="3600"/>
              <a:buNone/>
              <a:defRPr b="1" sz="3600">
                <a:solidFill>
                  <a:schemeClr val="dk1"/>
                </a:solidFill>
              </a:defRPr>
            </a:lvl4pPr>
            <a:lvl5pPr lvl="4" algn="ctr">
              <a:spcBef>
                <a:spcPts val="0"/>
              </a:spcBef>
              <a:spcAft>
                <a:spcPts val="0"/>
              </a:spcAft>
              <a:buClr>
                <a:schemeClr val="dk1"/>
              </a:buClr>
              <a:buSzPts val="3600"/>
              <a:buNone/>
              <a:defRPr b="1" sz="3600">
                <a:solidFill>
                  <a:schemeClr val="dk1"/>
                </a:solidFill>
              </a:defRPr>
            </a:lvl5pPr>
            <a:lvl6pPr lvl="5" algn="ctr">
              <a:spcBef>
                <a:spcPts val="0"/>
              </a:spcBef>
              <a:spcAft>
                <a:spcPts val="0"/>
              </a:spcAft>
              <a:buClr>
                <a:schemeClr val="dk1"/>
              </a:buClr>
              <a:buSzPts val="3600"/>
              <a:buNone/>
              <a:defRPr b="1" sz="3600">
                <a:solidFill>
                  <a:schemeClr val="dk1"/>
                </a:solidFill>
              </a:defRPr>
            </a:lvl6pPr>
            <a:lvl7pPr lvl="6" algn="ctr">
              <a:spcBef>
                <a:spcPts val="0"/>
              </a:spcBef>
              <a:spcAft>
                <a:spcPts val="0"/>
              </a:spcAft>
              <a:buClr>
                <a:schemeClr val="dk1"/>
              </a:buClr>
              <a:buSzPts val="3600"/>
              <a:buNone/>
              <a:defRPr b="1" sz="3600">
                <a:solidFill>
                  <a:schemeClr val="dk1"/>
                </a:solidFill>
              </a:defRPr>
            </a:lvl7pPr>
            <a:lvl8pPr lvl="7" algn="ctr">
              <a:spcBef>
                <a:spcPts val="0"/>
              </a:spcBef>
              <a:spcAft>
                <a:spcPts val="0"/>
              </a:spcAft>
              <a:buClr>
                <a:schemeClr val="dk1"/>
              </a:buClr>
              <a:buSzPts val="3600"/>
              <a:buNone/>
              <a:defRPr b="1" sz="3600">
                <a:solidFill>
                  <a:schemeClr val="dk1"/>
                </a:solidFill>
              </a:defRPr>
            </a:lvl8pPr>
            <a:lvl9pPr lvl="8" algn="ctr">
              <a:spcBef>
                <a:spcPts val="0"/>
              </a:spcBef>
              <a:spcAft>
                <a:spcPts val="0"/>
              </a:spcAft>
              <a:buClr>
                <a:schemeClr val="dk1"/>
              </a:buClr>
              <a:buSzPts val="3600"/>
              <a:buNone/>
              <a:defRPr b="1" sz="3600">
                <a:solidFill>
                  <a:schemeClr val="dk1"/>
                </a:solidFill>
              </a:defRPr>
            </a:lvl9pPr>
          </a:lstStyle>
          <a:p/>
        </p:txBody>
      </p:sp>
      <p:sp>
        <p:nvSpPr>
          <p:cNvPr id="4162" name="Google Shape;4162;p501"/>
          <p:cNvSpPr txBox="1"/>
          <p:nvPr>
            <p:ph hasCustomPrompt="1" idx="2" type="title"/>
          </p:nvPr>
        </p:nvSpPr>
        <p:spPr>
          <a:xfrm flipH="1">
            <a:off x="3043350" y="1533511"/>
            <a:ext cx="3057300" cy="87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8000"/>
              <a:buNone/>
              <a:defRPr b="1" sz="8000">
                <a:solidFill>
                  <a:schemeClr val="dk1"/>
                </a:solidFill>
              </a:defRPr>
            </a:lvl1pPr>
            <a:lvl2pPr lvl="1" algn="ctr">
              <a:spcBef>
                <a:spcPts val="0"/>
              </a:spcBef>
              <a:spcAft>
                <a:spcPts val="0"/>
              </a:spcAft>
              <a:buClr>
                <a:schemeClr val="dk1"/>
              </a:buClr>
              <a:buSzPts val="8000"/>
              <a:buNone/>
              <a:defRPr b="1" sz="8000">
                <a:solidFill>
                  <a:schemeClr val="dk1"/>
                </a:solidFill>
              </a:defRPr>
            </a:lvl2pPr>
            <a:lvl3pPr lvl="2" algn="ctr">
              <a:spcBef>
                <a:spcPts val="0"/>
              </a:spcBef>
              <a:spcAft>
                <a:spcPts val="0"/>
              </a:spcAft>
              <a:buClr>
                <a:schemeClr val="dk1"/>
              </a:buClr>
              <a:buSzPts val="8000"/>
              <a:buNone/>
              <a:defRPr b="1" sz="8000">
                <a:solidFill>
                  <a:schemeClr val="dk1"/>
                </a:solidFill>
              </a:defRPr>
            </a:lvl3pPr>
            <a:lvl4pPr lvl="3" algn="ctr">
              <a:spcBef>
                <a:spcPts val="0"/>
              </a:spcBef>
              <a:spcAft>
                <a:spcPts val="0"/>
              </a:spcAft>
              <a:buClr>
                <a:schemeClr val="dk1"/>
              </a:buClr>
              <a:buSzPts val="8000"/>
              <a:buNone/>
              <a:defRPr b="1" sz="8000">
                <a:solidFill>
                  <a:schemeClr val="dk1"/>
                </a:solidFill>
              </a:defRPr>
            </a:lvl4pPr>
            <a:lvl5pPr lvl="4" algn="ctr">
              <a:spcBef>
                <a:spcPts val="0"/>
              </a:spcBef>
              <a:spcAft>
                <a:spcPts val="0"/>
              </a:spcAft>
              <a:buClr>
                <a:schemeClr val="dk1"/>
              </a:buClr>
              <a:buSzPts val="8000"/>
              <a:buNone/>
              <a:defRPr b="1" sz="8000">
                <a:solidFill>
                  <a:schemeClr val="dk1"/>
                </a:solidFill>
              </a:defRPr>
            </a:lvl5pPr>
            <a:lvl6pPr lvl="5" algn="ctr">
              <a:spcBef>
                <a:spcPts val="0"/>
              </a:spcBef>
              <a:spcAft>
                <a:spcPts val="0"/>
              </a:spcAft>
              <a:buClr>
                <a:schemeClr val="dk1"/>
              </a:buClr>
              <a:buSzPts val="8000"/>
              <a:buNone/>
              <a:defRPr b="1" sz="8000">
                <a:solidFill>
                  <a:schemeClr val="dk1"/>
                </a:solidFill>
              </a:defRPr>
            </a:lvl6pPr>
            <a:lvl7pPr lvl="6" algn="ctr">
              <a:spcBef>
                <a:spcPts val="0"/>
              </a:spcBef>
              <a:spcAft>
                <a:spcPts val="0"/>
              </a:spcAft>
              <a:buClr>
                <a:schemeClr val="dk1"/>
              </a:buClr>
              <a:buSzPts val="8000"/>
              <a:buNone/>
              <a:defRPr b="1" sz="8000">
                <a:solidFill>
                  <a:schemeClr val="dk1"/>
                </a:solidFill>
              </a:defRPr>
            </a:lvl7pPr>
            <a:lvl8pPr lvl="7" algn="ctr">
              <a:spcBef>
                <a:spcPts val="0"/>
              </a:spcBef>
              <a:spcAft>
                <a:spcPts val="0"/>
              </a:spcAft>
              <a:buClr>
                <a:schemeClr val="dk1"/>
              </a:buClr>
              <a:buSzPts val="8000"/>
              <a:buNone/>
              <a:defRPr b="1" sz="8000">
                <a:solidFill>
                  <a:schemeClr val="dk1"/>
                </a:solidFill>
              </a:defRPr>
            </a:lvl8pPr>
            <a:lvl9pPr lvl="8" algn="ctr">
              <a:spcBef>
                <a:spcPts val="0"/>
              </a:spcBef>
              <a:spcAft>
                <a:spcPts val="0"/>
              </a:spcAft>
              <a:buClr>
                <a:schemeClr val="dk1"/>
              </a:buClr>
              <a:buSzPts val="8000"/>
              <a:buNone/>
              <a:defRPr b="1" sz="8000">
                <a:solidFill>
                  <a:schemeClr val="dk1"/>
                </a:solidFill>
              </a:defRPr>
            </a:lvl9pPr>
          </a:lstStyle>
          <a:p>
            <a:r>
              <a:t>xx%</a:t>
            </a:r>
          </a:p>
        </p:txBody>
      </p:sp>
      <p:sp>
        <p:nvSpPr>
          <p:cNvPr id="4163" name="Google Shape;4163;p501"/>
          <p:cNvSpPr txBox="1"/>
          <p:nvPr>
            <p:ph idx="1" type="subTitle"/>
          </p:nvPr>
        </p:nvSpPr>
        <p:spPr>
          <a:xfrm flipH="1">
            <a:off x="3198150" y="3293187"/>
            <a:ext cx="2747700" cy="316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4164" name="Google Shape;4164;p501"/>
          <p:cNvCxnSpPr/>
          <p:nvPr/>
        </p:nvCxnSpPr>
        <p:spPr>
          <a:xfrm>
            <a:off x="6350113" y="-1501125"/>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4165" name="Google Shape;4165;p501"/>
          <p:cNvSpPr/>
          <p:nvPr/>
        </p:nvSpPr>
        <p:spPr>
          <a:xfrm>
            <a:off x="-64200" y="3825775"/>
            <a:ext cx="1296000" cy="138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6" name="Google Shape;4166;p501"/>
          <p:cNvSpPr/>
          <p:nvPr/>
        </p:nvSpPr>
        <p:spPr>
          <a:xfrm>
            <a:off x="5258900" y="-237925"/>
            <a:ext cx="11403900" cy="58443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7" name="Google Shape;4167;p501"/>
          <p:cNvSpPr/>
          <p:nvPr/>
        </p:nvSpPr>
        <p:spPr>
          <a:xfrm rot="10800000">
            <a:off x="-5389050" y="-2161975"/>
            <a:ext cx="11403900" cy="5844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8" name="Google Shape;4168;p501"/>
          <p:cNvSpPr/>
          <p:nvPr/>
        </p:nvSpPr>
        <p:spPr>
          <a:xfrm>
            <a:off x="5211275" y="3863525"/>
            <a:ext cx="2907300" cy="1490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9" name="Google Shape;4169;p501"/>
          <p:cNvSpPr/>
          <p:nvPr/>
        </p:nvSpPr>
        <p:spPr>
          <a:xfrm rot="10800000">
            <a:off x="1107975" y="-556075"/>
            <a:ext cx="2907300" cy="14901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0" name="Google Shape;4170;p50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25">
    <p:bg>
      <p:bgPr>
        <a:solidFill>
          <a:schemeClr val="accent5"/>
        </a:solidFill>
      </p:bgPr>
    </p:bg>
    <p:spTree>
      <p:nvGrpSpPr>
        <p:cNvPr id="4171" name="Shape 4171"/>
        <p:cNvGrpSpPr/>
        <p:nvPr/>
      </p:nvGrpSpPr>
      <p:grpSpPr>
        <a:xfrm>
          <a:off x="0" y="0"/>
          <a:ext cx="0" cy="0"/>
          <a:chOff x="0" y="0"/>
          <a:chExt cx="0" cy="0"/>
        </a:xfrm>
      </p:grpSpPr>
      <p:sp>
        <p:nvSpPr>
          <p:cNvPr id="4172" name="Google Shape;4172;p502"/>
          <p:cNvSpPr/>
          <p:nvPr/>
        </p:nvSpPr>
        <p:spPr>
          <a:xfrm>
            <a:off x="4796125" y="-217575"/>
            <a:ext cx="4347900" cy="5619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73" name="Google Shape;4173;p502"/>
          <p:cNvSpPr txBox="1"/>
          <p:nvPr>
            <p:ph type="title"/>
          </p:nvPr>
        </p:nvSpPr>
        <p:spPr>
          <a:xfrm>
            <a:off x="713225" y="1440200"/>
            <a:ext cx="3858900" cy="5286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1"/>
              </a:buClr>
              <a:buSzPts val="3000"/>
              <a:buNone/>
              <a:defRPr b="1" sz="3000">
                <a:solidFill>
                  <a:schemeClr val="dk1"/>
                </a:solidFill>
              </a:defRPr>
            </a:lvl1pPr>
            <a:lvl2pPr lvl="1">
              <a:spcBef>
                <a:spcPts val="0"/>
              </a:spcBef>
              <a:spcAft>
                <a:spcPts val="0"/>
              </a:spcAft>
              <a:buClr>
                <a:schemeClr val="dk1"/>
              </a:buClr>
              <a:buSzPts val="2000"/>
              <a:buNone/>
              <a:defRPr b="1" sz="2000">
                <a:solidFill>
                  <a:schemeClr val="dk1"/>
                </a:solidFill>
              </a:defRPr>
            </a:lvl2pPr>
            <a:lvl3pPr lvl="2">
              <a:spcBef>
                <a:spcPts val="0"/>
              </a:spcBef>
              <a:spcAft>
                <a:spcPts val="0"/>
              </a:spcAft>
              <a:buClr>
                <a:schemeClr val="dk1"/>
              </a:buClr>
              <a:buSzPts val="2000"/>
              <a:buNone/>
              <a:defRPr b="1" sz="2000">
                <a:solidFill>
                  <a:schemeClr val="dk1"/>
                </a:solidFill>
              </a:defRPr>
            </a:lvl3pPr>
            <a:lvl4pPr lvl="3">
              <a:spcBef>
                <a:spcPts val="0"/>
              </a:spcBef>
              <a:spcAft>
                <a:spcPts val="0"/>
              </a:spcAft>
              <a:buClr>
                <a:schemeClr val="dk1"/>
              </a:buClr>
              <a:buSzPts val="2000"/>
              <a:buNone/>
              <a:defRPr b="1" sz="2000">
                <a:solidFill>
                  <a:schemeClr val="dk1"/>
                </a:solidFill>
              </a:defRPr>
            </a:lvl4pPr>
            <a:lvl5pPr lvl="4">
              <a:spcBef>
                <a:spcPts val="0"/>
              </a:spcBef>
              <a:spcAft>
                <a:spcPts val="0"/>
              </a:spcAft>
              <a:buClr>
                <a:schemeClr val="dk1"/>
              </a:buClr>
              <a:buSzPts val="2000"/>
              <a:buNone/>
              <a:defRPr b="1" sz="2000">
                <a:solidFill>
                  <a:schemeClr val="dk1"/>
                </a:solidFill>
              </a:defRPr>
            </a:lvl5pPr>
            <a:lvl6pPr lvl="5">
              <a:spcBef>
                <a:spcPts val="0"/>
              </a:spcBef>
              <a:spcAft>
                <a:spcPts val="0"/>
              </a:spcAft>
              <a:buClr>
                <a:schemeClr val="dk1"/>
              </a:buClr>
              <a:buSzPts val="2000"/>
              <a:buNone/>
              <a:defRPr b="1" sz="2000">
                <a:solidFill>
                  <a:schemeClr val="dk1"/>
                </a:solidFill>
              </a:defRPr>
            </a:lvl6pPr>
            <a:lvl7pPr lvl="6">
              <a:spcBef>
                <a:spcPts val="0"/>
              </a:spcBef>
              <a:spcAft>
                <a:spcPts val="0"/>
              </a:spcAft>
              <a:buClr>
                <a:schemeClr val="dk1"/>
              </a:buClr>
              <a:buSzPts val="2000"/>
              <a:buNone/>
              <a:defRPr b="1" sz="2000">
                <a:solidFill>
                  <a:schemeClr val="dk1"/>
                </a:solidFill>
              </a:defRPr>
            </a:lvl7pPr>
            <a:lvl8pPr lvl="7">
              <a:spcBef>
                <a:spcPts val="0"/>
              </a:spcBef>
              <a:spcAft>
                <a:spcPts val="0"/>
              </a:spcAft>
              <a:buClr>
                <a:schemeClr val="dk1"/>
              </a:buClr>
              <a:buSzPts val="2000"/>
              <a:buNone/>
              <a:defRPr b="1" sz="2000">
                <a:solidFill>
                  <a:schemeClr val="dk1"/>
                </a:solidFill>
              </a:defRPr>
            </a:lvl8pPr>
            <a:lvl9pPr lvl="8">
              <a:spcBef>
                <a:spcPts val="0"/>
              </a:spcBef>
              <a:spcAft>
                <a:spcPts val="0"/>
              </a:spcAft>
              <a:buClr>
                <a:schemeClr val="dk1"/>
              </a:buClr>
              <a:buSzPts val="2000"/>
              <a:buNone/>
              <a:defRPr b="1" sz="2000">
                <a:solidFill>
                  <a:schemeClr val="dk1"/>
                </a:solidFill>
              </a:defRPr>
            </a:lvl9pPr>
          </a:lstStyle>
          <a:p/>
        </p:txBody>
      </p:sp>
      <p:sp>
        <p:nvSpPr>
          <p:cNvPr id="4174" name="Google Shape;4174;p502"/>
          <p:cNvSpPr txBox="1"/>
          <p:nvPr>
            <p:ph idx="1" type="subTitle"/>
          </p:nvPr>
        </p:nvSpPr>
        <p:spPr>
          <a:xfrm>
            <a:off x="713225" y="2263300"/>
            <a:ext cx="3400800" cy="1317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sz="1400">
                <a:solidFill>
                  <a:schemeClr val="dk1"/>
                </a:solidFill>
                <a:latin typeface="Didact Gothic"/>
                <a:ea typeface="Didact Gothic"/>
                <a:cs typeface="Didact Gothic"/>
                <a:sym typeface="Didact Gothic"/>
              </a:defRPr>
            </a:lvl1pPr>
            <a:lvl2pPr lvl="1">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spcBef>
                <a:spcPts val="1600"/>
              </a:spcBef>
              <a:spcAft>
                <a:spcPts val="160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175" name="Google Shape;4175;p502"/>
          <p:cNvSpPr/>
          <p:nvPr/>
        </p:nvSpPr>
        <p:spPr>
          <a:xfrm>
            <a:off x="842850" y="539500"/>
            <a:ext cx="800100" cy="857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6" name="Google Shape;4176;p50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1">
    <p:bg>
      <p:bgPr>
        <a:solidFill>
          <a:schemeClr val="accent5"/>
        </a:solidFill>
      </p:bgPr>
    </p:bg>
    <p:spTree>
      <p:nvGrpSpPr>
        <p:cNvPr id="4177" name="Shape 4177"/>
        <p:cNvGrpSpPr/>
        <p:nvPr/>
      </p:nvGrpSpPr>
      <p:grpSpPr>
        <a:xfrm>
          <a:off x="0" y="0"/>
          <a:ext cx="0" cy="0"/>
          <a:chOff x="0" y="0"/>
          <a:chExt cx="0" cy="0"/>
        </a:xfrm>
      </p:grpSpPr>
      <p:sp>
        <p:nvSpPr>
          <p:cNvPr id="4178" name="Google Shape;4178;p503"/>
          <p:cNvSpPr/>
          <p:nvPr/>
        </p:nvSpPr>
        <p:spPr>
          <a:xfrm>
            <a:off x="1348225" y="695250"/>
            <a:ext cx="6572100" cy="3753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9" name="Google Shape;4179;p503"/>
          <p:cNvSpPr/>
          <p:nvPr/>
        </p:nvSpPr>
        <p:spPr>
          <a:xfrm rot="10800000">
            <a:off x="3133650" y="-22775"/>
            <a:ext cx="2876700" cy="12957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0" name="Google Shape;4180;p503"/>
          <p:cNvSpPr txBox="1"/>
          <p:nvPr>
            <p:ph idx="1" type="body"/>
          </p:nvPr>
        </p:nvSpPr>
        <p:spPr>
          <a:xfrm>
            <a:off x="2517475" y="2351960"/>
            <a:ext cx="4109100" cy="1484100"/>
          </a:xfrm>
          <a:prstGeom prst="rect">
            <a:avLst/>
          </a:prstGeom>
        </p:spPr>
        <p:txBody>
          <a:bodyPr anchorCtr="0" anchor="t" bIns="91425" lIns="91425" spcFirstLastPara="1" rIns="91425" wrap="square" tIns="91425">
            <a:noAutofit/>
          </a:bodyPr>
          <a:lstStyle>
            <a:lvl1pPr indent="-323850" lvl="0" marL="457200">
              <a:lnSpc>
                <a:spcPct val="100000"/>
              </a:lnSpc>
              <a:spcBef>
                <a:spcPts val="0"/>
              </a:spcBef>
              <a:spcAft>
                <a:spcPts val="0"/>
              </a:spcAft>
              <a:buClr>
                <a:srgbClr val="000000"/>
              </a:buClr>
              <a:buSzPts val="1500"/>
              <a:buFont typeface="Montserrat"/>
              <a:buChar char="●"/>
              <a:defRPr>
                <a:solidFill>
                  <a:schemeClr val="dk1"/>
                </a:solidFill>
                <a:latin typeface="Didact Gothic"/>
                <a:ea typeface="Didact Gothic"/>
                <a:cs typeface="Didact Gothic"/>
                <a:sym typeface="Didact Gothic"/>
              </a:defRPr>
            </a:lvl1pPr>
            <a:lvl2pPr indent="-298450" lvl="1" marL="914400" algn="just">
              <a:spcBef>
                <a:spcPts val="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2pPr>
            <a:lvl3pPr indent="-298450" lvl="2" marL="13716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3pPr>
            <a:lvl4pPr indent="-298450" lvl="3" marL="18288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4pPr>
            <a:lvl5pPr indent="-298450" lvl="4" marL="22860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5pPr>
            <a:lvl6pPr indent="-298450" lvl="5" marL="27432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6pPr>
            <a:lvl7pPr indent="-298450" lvl="6" marL="32004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7pPr>
            <a:lvl8pPr indent="-298450" lvl="7" marL="36576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8pPr>
            <a:lvl9pPr indent="-298450" lvl="8" marL="4114800" algn="just">
              <a:spcBef>
                <a:spcPts val="1600"/>
              </a:spcBef>
              <a:spcAft>
                <a:spcPts val="1600"/>
              </a:spcAft>
              <a:buClr>
                <a:srgbClr val="000000"/>
              </a:buClr>
              <a:buSzPts val="1100"/>
              <a:buFont typeface="Montserrat"/>
              <a:buChar char="■"/>
              <a:defRPr>
                <a:solidFill>
                  <a:schemeClr val="dk1"/>
                </a:solidFill>
                <a:latin typeface="Didact Gothic"/>
                <a:ea typeface="Didact Gothic"/>
                <a:cs typeface="Didact Gothic"/>
                <a:sym typeface="Didact Gothic"/>
              </a:defRPr>
            </a:lvl9pPr>
          </a:lstStyle>
          <a:p/>
        </p:txBody>
      </p:sp>
      <p:sp>
        <p:nvSpPr>
          <p:cNvPr id="4181" name="Google Shape;4181;p503"/>
          <p:cNvSpPr txBox="1"/>
          <p:nvPr>
            <p:ph type="title"/>
          </p:nvPr>
        </p:nvSpPr>
        <p:spPr>
          <a:xfrm>
            <a:off x="1687950" y="15213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182" name="Google Shape;4182;p50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5">
    <p:bg>
      <p:bgPr>
        <a:solidFill>
          <a:schemeClr val="accent5"/>
        </a:solidFill>
      </p:bgPr>
    </p:bg>
    <p:spTree>
      <p:nvGrpSpPr>
        <p:cNvPr id="4183" name="Shape 4183"/>
        <p:cNvGrpSpPr/>
        <p:nvPr/>
      </p:nvGrpSpPr>
      <p:grpSpPr>
        <a:xfrm>
          <a:off x="0" y="0"/>
          <a:ext cx="0" cy="0"/>
          <a:chOff x="0" y="0"/>
          <a:chExt cx="0" cy="0"/>
        </a:xfrm>
      </p:grpSpPr>
      <p:sp>
        <p:nvSpPr>
          <p:cNvPr id="4184" name="Google Shape;4184;p504"/>
          <p:cNvSpPr txBox="1"/>
          <p:nvPr>
            <p:ph type="title"/>
          </p:nvPr>
        </p:nvSpPr>
        <p:spPr>
          <a:xfrm>
            <a:off x="862450" y="3418086"/>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185" name="Google Shape;4185;p504"/>
          <p:cNvSpPr txBox="1"/>
          <p:nvPr>
            <p:ph idx="1" type="subTitle"/>
          </p:nvPr>
        </p:nvSpPr>
        <p:spPr>
          <a:xfrm>
            <a:off x="424450" y="3659411"/>
            <a:ext cx="2639700" cy="79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186" name="Google Shape;4186;p504"/>
          <p:cNvSpPr txBox="1"/>
          <p:nvPr>
            <p:ph idx="2" type="title"/>
          </p:nvPr>
        </p:nvSpPr>
        <p:spPr>
          <a:xfrm>
            <a:off x="6525755" y="3418086"/>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187" name="Google Shape;4187;p504"/>
          <p:cNvSpPr txBox="1"/>
          <p:nvPr>
            <p:ph idx="3" type="subTitle"/>
          </p:nvPr>
        </p:nvSpPr>
        <p:spPr>
          <a:xfrm>
            <a:off x="6087751" y="3659411"/>
            <a:ext cx="2639700" cy="79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188" name="Google Shape;4188;p504"/>
          <p:cNvSpPr txBox="1"/>
          <p:nvPr>
            <p:ph idx="4" type="title"/>
          </p:nvPr>
        </p:nvSpPr>
        <p:spPr>
          <a:xfrm>
            <a:off x="3690150" y="3418086"/>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189" name="Google Shape;4189;p504"/>
          <p:cNvSpPr txBox="1"/>
          <p:nvPr>
            <p:ph idx="5" type="subTitle"/>
          </p:nvPr>
        </p:nvSpPr>
        <p:spPr>
          <a:xfrm>
            <a:off x="3252148" y="3659411"/>
            <a:ext cx="2639700" cy="79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190" name="Google Shape;4190;p504"/>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191" name="Google Shape;4191;p50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30">
    <p:bg>
      <p:bgPr>
        <a:solidFill>
          <a:schemeClr val="accent5"/>
        </a:solidFill>
      </p:bgPr>
    </p:bg>
    <p:spTree>
      <p:nvGrpSpPr>
        <p:cNvPr id="4192" name="Shape 4192"/>
        <p:cNvGrpSpPr/>
        <p:nvPr/>
      </p:nvGrpSpPr>
      <p:grpSpPr>
        <a:xfrm>
          <a:off x="0" y="0"/>
          <a:ext cx="0" cy="0"/>
          <a:chOff x="0" y="0"/>
          <a:chExt cx="0" cy="0"/>
        </a:xfrm>
      </p:grpSpPr>
      <p:sp>
        <p:nvSpPr>
          <p:cNvPr id="4193" name="Google Shape;4193;p505"/>
          <p:cNvSpPr/>
          <p:nvPr/>
        </p:nvSpPr>
        <p:spPr>
          <a:xfrm rot="-5400000">
            <a:off x="5236050" y="1293550"/>
            <a:ext cx="3924900" cy="3891000"/>
          </a:xfrm>
          <a:prstGeom prst="rtTriangle">
            <a:avLst/>
          </a:prstGeom>
          <a:solidFill>
            <a:srgbClr val="6868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4" name="Google Shape;4194;p505"/>
          <p:cNvSpPr/>
          <p:nvPr/>
        </p:nvSpPr>
        <p:spPr>
          <a:xfrm flipH="1" rot="10800000">
            <a:off x="37875" y="150"/>
            <a:ext cx="9106200" cy="44697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5" name="Google Shape;4195;p505"/>
          <p:cNvSpPr/>
          <p:nvPr/>
        </p:nvSpPr>
        <p:spPr>
          <a:xfrm flipH="1">
            <a:off x="3580800" y="1387275"/>
            <a:ext cx="9554400" cy="4859700"/>
          </a:xfrm>
          <a:prstGeom prst="triangle">
            <a:avLst>
              <a:gd fmla="val 49428"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6" name="Google Shape;4196;p505"/>
          <p:cNvSpPr txBox="1"/>
          <p:nvPr>
            <p:ph type="ctrTitle"/>
          </p:nvPr>
        </p:nvSpPr>
        <p:spPr>
          <a:xfrm>
            <a:off x="1690800" y="1232050"/>
            <a:ext cx="5762400" cy="585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8000"/>
              <a:buNone/>
              <a:defRPr b="1" sz="3000">
                <a:solidFill>
                  <a:schemeClr val="dk1"/>
                </a:solidFill>
              </a:defRPr>
            </a:lvl1pPr>
            <a:lvl2pPr lvl="1" algn="ctr">
              <a:spcBef>
                <a:spcPts val="0"/>
              </a:spcBef>
              <a:spcAft>
                <a:spcPts val="0"/>
              </a:spcAft>
              <a:buClr>
                <a:schemeClr val="dk1"/>
              </a:buClr>
              <a:buSzPts val="8000"/>
              <a:buNone/>
              <a:defRPr b="1" sz="8000">
                <a:solidFill>
                  <a:schemeClr val="dk1"/>
                </a:solidFill>
              </a:defRPr>
            </a:lvl2pPr>
            <a:lvl3pPr lvl="2" algn="ctr">
              <a:spcBef>
                <a:spcPts val="0"/>
              </a:spcBef>
              <a:spcAft>
                <a:spcPts val="0"/>
              </a:spcAft>
              <a:buClr>
                <a:schemeClr val="dk1"/>
              </a:buClr>
              <a:buSzPts val="8000"/>
              <a:buNone/>
              <a:defRPr b="1" sz="8000">
                <a:solidFill>
                  <a:schemeClr val="dk1"/>
                </a:solidFill>
              </a:defRPr>
            </a:lvl3pPr>
            <a:lvl4pPr lvl="3" algn="ctr">
              <a:spcBef>
                <a:spcPts val="0"/>
              </a:spcBef>
              <a:spcAft>
                <a:spcPts val="0"/>
              </a:spcAft>
              <a:buClr>
                <a:schemeClr val="dk1"/>
              </a:buClr>
              <a:buSzPts val="8000"/>
              <a:buNone/>
              <a:defRPr b="1" sz="8000">
                <a:solidFill>
                  <a:schemeClr val="dk1"/>
                </a:solidFill>
              </a:defRPr>
            </a:lvl4pPr>
            <a:lvl5pPr lvl="4" algn="ctr">
              <a:spcBef>
                <a:spcPts val="0"/>
              </a:spcBef>
              <a:spcAft>
                <a:spcPts val="0"/>
              </a:spcAft>
              <a:buClr>
                <a:schemeClr val="dk1"/>
              </a:buClr>
              <a:buSzPts val="8000"/>
              <a:buNone/>
              <a:defRPr b="1" sz="8000">
                <a:solidFill>
                  <a:schemeClr val="dk1"/>
                </a:solidFill>
              </a:defRPr>
            </a:lvl5pPr>
            <a:lvl6pPr lvl="5" algn="ctr">
              <a:spcBef>
                <a:spcPts val="0"/>
              </a:spcBef>
              <a:spcAft>
                <a:spcPts val="0"/>
              </a:spcAft>
              <a:buClr>
                <a:schemeClr val="dk1"/>
              </a:buClr>
              <a:buSzPts val="8000"/>
              <a:buNone/>
              <a:defRPr b="1" sz="8000">
                <a:solidFill>
                  <a:schemeClr val="dk1"/>
                </a:solidFill>
              </a:defRPr>
            </a:lvl6pPr>
            <a:lvl7pPr lvl="6" algn="ctr">
              <a:spcBef>
                <a:spcPts val="0"/>
              </a:spcBef>
              <a:spcAft>
                <a:spcPts val="0"/>
              </a:spcAft>
              <a:buClr>
                <a:schemeClr val="dk1"/>
              </a:buClr>
              <a:buSzPts val="8000"/>
              <a:buNone/>
              <a:defRPr b="1" sz="8000">
                <a:solidFill>
                  <a:schemeClr val="dk1"/>
                </a:solidFill>
              </a:defRPr>
            </a:lvl7pPr>
            <a:lvl8pPr lvl="7" algn="ctr">
              <a:spcBef>
                <a:spcPts val="0"/>
              </a:spcBef>
              <a:spcAft>
                <a:spcPts val="0"/>
              </a:spcAft>
              <a:buClr>
                <a:schemeClr val="dk1"/>
              </a:buClr>
              <a:buSzPts val="8000"/>
              <a:buNone/>
              <a:defRPr b="1" sz="8000">
                <a:solidFill>
                  <a:schemeClr val="dk1"/>
                </a:solidFill>
              </a:defRPr>
            </a:lvl8pPr>
            <a:lvl9pPr lvl="8" algn="ctr">
              <a:spcBef>
                <a:spcPts val="0"/>
              </a:spcBef>
              <a:spcAft>
                <a:spcPts val="0"/>
              </a:spcAft>
              <a:buClr>
                <a:schemeClr val="dk1"/>
              </a:buClr>
              <a:buSzPts val="8000"/>
              <a:buNone/>
              <a:defRPr b="1" sz="8000">
                <a:solidFill>
                  <a:schemeClr val="dk1"/>
                </a:solidFill>
              </a:defRPr>
            </a:lvl9pPr>
          </a:lstStyle>
          <a:p/>
        </p:txBody>
      </p:sp>
      <p:sp>
        <p:nvSpPr>
          <p:cNvPr id="4197" name="Google Shape;4197;p505"/>
          <p:cNvSpPr txBox="1"/>
          <p:nvPr>
            <p:ph idx="1" type="subTitle"/>
          </p:nvPr>
        </p:nvSpPr>
        <p:spPr>
          <a:xfrm>
            <a:off x="3058800" y="1873367"/>
            <a:ext cx="3026400" cy="99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198" name="Google Shape;4198;p50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30_1">
    <p:bg>
      <p:bgPr>
        <a:solidFill>
          <a:schemeClr val="accent6"/>
        </a:solidFill>
      </p:bgPr>
    </p:bg>
    <p:spTree>
      <p:nvGrpSpPr>
        <p:cNvPr id="4199" name="Shape 4199"/>
        <p:cNvGrpSpPr/>
        <p:nvPr/>
      </p:nvGrpSpPr>
      <p:grpSpPr>
        <a:xfrm>
          <a:off x="0" y="0"/>
          <a:ext cx="0" cy="0"/>
          <a:chOff x="0" y="0"/>
          <a:chExt cx="0" cy="0"/>
        </a:xfrm>
      </p:grpSpPr>
      <p:sp>
        <p:nvSpPr>
          <p:cNvPr id="4200" name="Google Shape;4200;p506"/>
          <p:cNvSpPr/>
          <p:nvPr/>
        </p:nvSpPr>
        <p:spPr>
          <a:xfrm rot="5400000">
            <a:off x="-3440300" y="-797850"/>
            <a:ext cx="13257600" cy="67392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1" name="Google Shape;4201;p506"/>
          <p:cNvSpPr/>
          <p:nvPr/>
        </p:nvSpPr>
        <p:spPr>
          <a:xfrm rot="-5400000">
            <a:off x="4398975" y="-370300"/>
            <a:ext cx="5766000" cy="55911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2" name="Google Shape;4202;p506"/>
          <p:cNvSpPr txBox="1"/>
          <p:nvPr>
            <p:ph type="ctrTitle"/>
          </p:nvPr>
        </p:nvSpPr>
        <p:spPr>
          <a:xfrm>
            <a:off x="713225" y="1672475"/>
            <a:ext cx="3026400" cy="585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8000"/>
              <a:buNone/>
              <a:defRPr b="1" sz="3000">
                <a:solidFill>
                  <a:schemeClr val="lt1"/>
                </a:solidFill>
              </a:defRPr>
            </a:lvl1pPr>
            <a:lvl2pPr lvl="1" algn="ctr">
              <a:spcBef>
                <a:spcPts val="0"/>
              </a:spcBef>
              <a:spcAft>
                <a:spcPts val="0"/>
              </a:spcAft>
              <a:buClr>
                <a:schemeClr val="lt1"/>
              </a:buClr>
              <a:buSzPts val="8000"/>
              <a:buNone/>
              <a:defRPr b="1" sz="8000">
                <a:solidFill>
                  <a:schemeClr val="lt1"/>
                </a:solidFill>
              </a:defRPr>
            </a:lvl2pPr>
            <a:lvl3pPr lvl="2" algn="ctr">
              <a:spcBef>
                <a:spcPts val="0"/>
              </a:spcBef>
              <a:spcAft>
                <a:spcPts val="0"/>
              </a:spcAft>
              <a:buClr>
                <a:schemeClr val="lt1"/>
              </a:buClr>
              <a:buSzPts val="8000"/>
              <a:buNone/>
              <a:defRPr b="1" sz="8000">
                <a:solidFill>
                  <a:schemeClr val="lt1"/>
                </a:solidFill>
              </a:defRPr>
            </a:lvl3pPr>
            <a:lvl4pPr lvl="3" algn="ctr">
              <a:spcBef>
                <a:spcPts val="0"/>
              </a:spcBef>
              <a:spcAft>
                <a:spcPts val="0"/>
              </a:spcAft>
              <a:buClr>
                <a:schemeClr val="lt1"/>
              </a:buClr>
              <a:buSzPts val="8000"/>
              <a:buNone/>
              <a:defRPr b="1" sz="8000">
                <a:solidFill>
                  <a:schemeClr val="lt1"/>
                </a:solidFill>
              </a:defRPr>
            </a:lvl4pPr>
            <a:lvl5pPr lvl="4" algn="ctr">
              <a:spcBef>
                <a:spcPts val="0"/>
              </a:spcBef>
              <a:spcAft>
                <a:spcPts val="0"/>
              </a:spcAft>
              <a:buClr>
                <a:schemeClr val="lt1"/>
              </a:buClr>
              <a:buSzPts val="8000"/>
              <a:buNone/>
              <a:defRPr b="1" sz="8000">
                <a:solidFill>
                  <a:schemeClr val="lt1"/>
                </a:solidFill>
              </a:defRPr>
            </a:lvl5pPr>
            <a:lvl6pPr lvl="5" algn="ctr">
              <a:spcBef>
                <a:spcPts val="0"/>
              </a:spcBef>
              <a:spcAft>
                <a:spcPts val="0"/>
              </a:spcAft>
              <a:buClr>
                <a:schemeClr val="lt1"/>
              </a:buClr>
              <a:buSzPts val="8000"/>
              <a:buNone/>
              <a:defRPr b="1" sz="8000">
                <a:solidFill>
                  <a:schemeClr val="lt1"/>
                </a:solidFill>
              </a:defRPr>
            </a:lvl6pPr>
            <a:lvl7pPr lvl="6" algn="ctr">
              <a:spcBef>
                <a:spcPts val="0"/>
              </a:spcBef>
              <a:spcAft>
                <a:spcPts val="0"/>
              </a:spcAft>
              <a:buClr>
                <a:schemeClr val="lt1"/>
              </a:buClr>
              <a:buSzPts val="8000"/>
              <a:buNone/>
              <a:defRPr b="1" sz="8000">
                <a:solidFill>
                  <a:schemeClr val="lt1"/>
                </a:solidFill>
              </a:defRPr>
            </a:lvl7pPr>
            <a:lvl8pPr lvl="7" algn="ctr">
              <a:spcBef>
                <a:spcPts val="0"/>
              </a:spcBef>
              <a:spcAft>
                <a:spcPts val="0"/>
              </a:spcAft>
              <a:buClr>
                <a:schemeClr val="lt1"/>
              </a:buClr>
              <a:buSzPts val="8000"/>
              <a:buNone/>
              <a:defRPr b="1" sz="8000">
                <a:solidFill>
                  <a:schemeClr val="lt1"/>
                </a:solidFill>
              </a:defRPr>
            </a:lvl8pPr>
            <a:lvl9pPr lvl="8" algn="ctr">
              <a:spcBef>
                <a:spcPts val="0"/>
              </a:spcBef>
              <a:spcAft>
                <a:spcPts val="0"/>
              </a:spcAft>
              <a:buClr>
                <a:schemeClr val="lt1"/>
              </a:buClr>
              <a:buSzPts val="8000"/>
              <a:buNone/>
              <a:defRPr b="1" sz="8000">
                <a:solidFill>
                  <a:schemeClr val="lt1"/>
                </a:solidFill>
              </a:defRPr>
            </a:lvl9pPr>
          </a:lstStyle>
          <a:p/>
        </p:txBody>
      </p:sp>
      <p:sp>
        <p:nvSpPr>
          <p:cNvPr id="4203" name="Google Shape;4203;p506"/>
          <p:cNvSpPr txBox="1"/>
          <p:nvPr>
            <p:ph idx="1" type="subTitle"/>
          </p:nvPr>
        </p:nvSpPr>
        <p:spPr>
          <a:xfrm>
            <a:off x="713225" y="2472004"/>
            <a:ext cx="3026400" cy="99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4204" name="Google Shape;4204;p506"/>
          <p:cNvSpPr/>
          <p:nvPr/>
        </p:nvSpPr>
        <p:spPr>
          <a:xfrm rot="-2700000">
            <a:off x="4008372" y="-4515765"/>
            <a:ext cx="5766173" cy="5590952"/>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05" name="Google Shape;4205;p506"/>
          <p:cNvCxnSpPr/>
          <p:nvPr/>
        </p:nvCxnSpPr>
        <p:spPr>
          <a:xfrm flipH="1" rot="10800000">
            <a:off x="4562550" y="-204075"/>
            <a:ext cx="6010200" cy="6181800"/>
          </a:xfrm>
          <a:prstGeom prst="straightConnector1">
            <a:avLst/>
          </a:prstGeom>
          <a:noFill/>
          <a:ln cap="flat" cmpd="sng" w="19050">
            <a:solidFill>
              <a:schemeClr val="dk1"/>
            </a:solidFill>
            <a:prstDash val="solid"/>
            <a:round/>
            <a:headEnd len="med" w="med" type="none"/>
            <a:tailEnd len="med" w="med" type="none"/>
          </a:ln>
        </p:spPr>
      </p:cxnSp>
      <p:sp>
        <p:nvSpPr>
          <p:cNvPr id="4206" name="Google Shape;4206;p50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ONE_COLUMN_TEXT_1">
    <p:bg>
      <p:bgPr>
        <a:solidFill>
          <a:schemeClr val="accent5"/>
        </a:solidFill>
      </p:bgPr>
    </p:bg>
    <p:spTree>
      <p:nvGrpSpPr>
        <p:cNvPr id="4207" name="Shape 4207"/>
        <p:cNvGrpSpPr/>
        <p:nvPr/>
      </p:nvGrpSpPr>
      <p:grpSpPr>
        <a:xfrm>
          <a:off x="0" y="0"/>
          <a:ext cx="0" cy="0"/>
          <a:chOff x="0" y="0"/>
          <a:chExt cx="0" cy="0"/>
        </a:xfrm>
      </p:grpSpPr>
      <p:sp>
        <p:nvSpPr>
          <p:cNvPr id="4208" name="Google Shape;4208;p507"/>
          <p:cNvSpPr txBox="1"/>
          <p:nvPr>
            <p:ph idx="1" type="body"/>
          </p:nvPr>
        </p:nvSpPr>
        <p:spPr>
          <a:xfrm>
            <a:off x="4039975" y="2245288"/>
            <a:ext cx="4390800" cy="6525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4209" name="Google Shape;4209;p507"/>
          <p:cNvSpPr txBox="1"/>
          <p:nvPr>
            <p:ph type="title"/>
          </p:nvPr>
        </p:nvSpPr>
        <p:spPr>
          <a:xfrm>
            <a:off x="4168000" y="963075"/>
            <a:ext cx="4262700" cy="963000"/>
          </a:xfrm>
          <a:prstGeom prst="rect">
            <a:avLst/>
          </a:prstGeom>
        </p:spPr>
        <p:txBody>
          <a:bodyPr anchorCtr="0" anchor="t" bIns="91425" lIns="91425" spcFirstLastPara="1" rIns="91425" wrap="square" tIns="91425">
            <a:noAutofit/>
          </a:bodyPr>
          <a:lstStyle>
            <a:lvl1pPr lvl="0" algn="r">
              <a:spcBef>
                <a:spcPts val="0"/>
              </a:spcBef>
              <a:spcAft>
                <a:spcPts val="0"/>
              </a:spcAft>
              <a:buClr>
                <a:schemeClr val="dk1"/>
              </a:buClr>
              <a:buSzPts val="2700"/>
              <a:buNone/>
              <a:defRPr b="1" sz="30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4210" name="Google Shape;4210;p50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25_1">
    <p:bg>
      <p:bgPr>
        <a:solidFill>
          <a:schemeClr val="accent5"/>
        </a:solidFill>
      </p:bgPr>
    </p:bg>
    <p:spTree>
      <p:nvGrpSpPr>
        <p:cNvPr id="4211" name="Shape 4211"/>
        <p:cNvGrpSpPr/>
        <p:nvPr/>
      </p:nvGrpSpPr>
      <p:grpSpPr>
        <a:xfrm>
          <a:off x="0" y="0"/>
          <a:ext cx="0" cy="0"/>
          <a:chOff x="0" y="0"/>
          <a:chExt cx="0" cy="0"/>
        </a:xfrm>
      </p:grpSpPr>
      <p:sp>
        <p:nvSpPr>
          <p:cNvPr id="4212" name="Google Shape;4212;p508"/>
          <p:cNvSpPr/>
          <p:nvPr/>
        </p:nvSpPr>
        <p:spPr>
          <a:xfrm>
            <a:off x="0" y="0"/>
            <a:ext cx="43479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13" name="Google Shape;4213;p508"/>
          <p:cNvSpPr txBox="1"/>
          <p:nvPr>
            <p:ph type="title"/>
          </p:nvPr>
        </p:nvSpPr>
        <p:spPr>
          <a:xfrm>
            <a:off x="5024185" y="1440200"/>
            <a:ext cx="3400800" cy="528600"/>
          </a:xfrm>
          <a:prstGeom prst="rect">
            <a:avLst/>
          </a:prstGeom>
        </p:spPr>
        <p:txBody>
          <a:bodyPr anchorCtr="0" anchor="t" bIns="91425" lIns="91425" spcFirstLastPara="1" rIns="91425" wrap="square" tIns="91425">
            <a:noAutofit/>
          </a:bodyPr>
          <a:lstStyle>
            <a:lvl1pPr lvl="0" algn="r">
              <a:lnSpc>
                <a:spcPct val="115000"/>
              </a:lnSpc>
              <a:spcBef>
                <a:spcPts val="0"/>
              </a:spcBef>
              <a:spcAft>
                <a:spcPts val="0"/>
              </a:spcAft>
              <a:buClr>
                <a:schemeClr val="dk1"/>
              </a:buClr>
              <a:buSzPts val="3000"/>
              <a:buNone/>
              <a:defRPr b="1" sz="3000">
                <a:solidFill>
                  <a:schemeClr val="dk1"/>
                </a:solidFill>
              </a:defRPr>
            </a:lvl1pPr>
            <a:lvl2pPr lvl="1">
              <a:spcBef>
                <a:spcPts val="0"/>
              </a:spcBef>
              <a:spcAft>
                <a:spcPts val="0"/>
              </a:spcAft>
              <a:buClr>
                <a:schemeClr val="dk1"/>
              </a:buClr>
              <a:buSzPts val="2000"/>
              <a:buNone/>
              <a:defRPr b="1" sz="2000">
                <a:solidFill>
                  <a:schemeClr val="dk1"/>
                </a:solidFill>
              </a:defRPr>
            </a:lvl2pPr>
            <a:lvl3pPr lvl="2">
              <a:spcBef>
                <a:spcPts val="0"/>
              </a:spcBef>
              <a:spcAft>
                <a:spcPts val="0"/>
              </a:spcAft>
              <a:buClr>
                <a:schemeClr val="dk1"/>
              </a:buClr>
              <a:buSzPts val="2000"/>
              <a:buNone/>
              <a:defRPr b="1" sz="2000">
                <a:solidFill>
                  <a:schemeClr val="dk1"/>
                </a:solidFill>
              </a:defRPr>
            </a:lvl3pPr>
            <a:lvl4pPr lvl="3">
              <a:spcBef>
                <a:spcPts val="0"/>
              </a:spcBef>
              <a:spcAft>
                <a:spcPts val="0"/>
              </a:spcAft>
              <a:buClr>
                <a:schemeClr val="dk1"/>
              </a:buClr>
              <a:buSzPts val="2000"/>
              <a:buNone/>
              <a:defRPr b="1" sz="2000">
                <a:solidFill>
                  <a:schemeClr val="dk1"/>
                </a:solidFill>
              </a:defRPr>
            </a:lvl4pPr>
            <a:lvl5pPr lvl="4">
              <a:spcBef>
                <a:spcPts val="0"/>
              </a:spcBef>
              <a:spcAft>
                <a:spcPts val="0"/>
              </a:spcAft>
              <a:buClr>
                <a:schemeClr val="dk1"/>
              </a:buClr>
              <a:buSzPts val="2000"/>
              <a:buNone/>
              <a:defRPr b="1" sz="2000">
                <a:solidFill>
                  <a:schemeClr val="dk1"/>
                </a:solidFill>
              </a:defRPr>
            </a:lvl5pPr>
            <a:lvl6pPr lvl="5">
              <a:spcBef>
                <a:spcPts val="0"/>
              </a:spcBef>
              <a:spcAft>
                <a:spcPts val="0"/>
              </a:spcAft>
              <a:buClr>
                <a:schemeClr val="dk1"/>
              </a:buClr>
              <a:buSzPts val="2000"/>
              <a:buNone/>
              <a:defRPr b="1" sz="2000">
                <a:solidFill>
                  <a:schemeClr val="dk1"/>
                </a:solidFill>
              </a:defRPr>
            </a:lvl6pPr>
            <a:lvl7pPr lvl="6">
              <a:spcBef>
                <a:spcPts val="0"/>
              </a:spcBef>
              <a:spcAft>
                <a:spcPts val="0"/>
              </a:spcAft>
              <a:buClr>
                <a:schemeClr val="dk1"/>
              </a:buClr>
              <a:buSzPts val="2000"/>
              <a:buNone/>
              <a:defRPr b="1" sz="2000">
                <a:solidFill>
                  <a:schemeClr val="dk1"/>
                </a:solidFill>
              </a:defRPr>
            </a:lvl7pPr>
            <a:lvl8pPr lvl="7">
              <a:spcBef>
                <a:spcPts val="0"/>
              </a:spcBef>
              <a:spcAft>
                <a:spcPts val="0"/>
              </a:spcAft>
              <a:buClr>
                <a:schemeClr val="dk1"/>
              </a:buClr>
              <a:buSzPts val="2000"/>
              <a:buNone/>
              <a:defRPr b="1" sz="2000">
                <a:solidFill>
                  <a:schemeClr val="dk1"/>
                </a:solidFill>
              </a:defRPr>
            </a:lvl8pPr>
            <a:lvl9pPr lvl="8">
              <a:spcBef>
                <a:spcPts val="0"/>
              </a:spcBef>
              <a:spcAft>
                <a:spcPts val="0"/>
              </a:spcAft>
              <a:buClr>
                <a:schemeClr val="dk1"/>
              </a:buClr>
              <a:buSzPts val="2000"/>
              <a:buNone/>
              <a:defRPr b="1" sz="2000">
                <a:solidFill>
                  <a:schemeClr val="dk1"/>
                </a:solidFill>
              </a:defRPr>
            </a:lvl9pPr>
          </a:lstStyle>
          <a:p/>
        </p:txBody>
      </p:sp>
      <p:sp>
        <p:nvSpPr>
          <p:cNvPr id="4214" name="Google Shape;4214;p508"/>
          <p:cNvSpPr txBox="1"/>
          <p:nvPr>
            <p:ph idx="1" type="subTitle"/>
          </p:nvPr>
        </p:nvSpPr>
        <p:spPr>
          <a:xfrm>
            <a:off x="5024185" y="2263300"/>
            <a:ext cx="3400800" cy="13173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1400"/>
              <a:buFont typeface="Didact Gothic"/>
              <a:buNone/>
              <a:defRPr sz="1400">
                <a:solidFill>
                  <a:schemeClr val="dk1"/>
                </a:solidFill>
                <a:latin typeface="Didact Gothic"/>
                <a:ea typeface="Didact Gothic"/>
                <a:cs typeface="Didact Gothic"/>
                <a:sym typeface="Didact Gothic"/>
              </a:defRPr>
            </a:lvl1pPr>
            <a:lvl2pPr lvl="1">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spcBef>
                <a:spcPts val="1600"/>
              </a:spcBef>
              <a:spcAft>
                <a:spcPts val="160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215" name="Google Shape;4215;p50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8">
  <p:cSld name="CUSTOM_21_1">
    <p:bg>
      <p:bgPr>
        <a:solidFill>
          <a:schemeClr val="dk1"/>
        </a:solidFill>
      </p:bgPr>
    </p:bg>
    <p:spTree>
      <p:nvGrpSpPr>
        <p:cNvPr id="4216" name="Shape 4216"/>
        <p:cNvGrpSpPr/>
        <p:nvPr/>
      </p:nvGrpSpPr>
      <p:grpSpPr>
        <a:xfrm>
          <a:off x="0" y="0"/>
          <a:ext cx="0" cy="0"/>
          <a:chOff x="0" y="0"/>
          <a:chExt cx="0" cy="0"/>
        </a:xfrm>
      </p:grpSpPr>
      <p:sp>
        <p:nvSpPr>
          <p:cNvPr id="4217" name="Google Shape;4217;p509"/>
          <p:cNvSpPr txBox="1"/>
          <p:nvPr>
            <p:ph idx="1" type="body"/>
          </p:nvPr>
        </p:nvSpPr>
        <p:spPr>
          <a:xfrm>
            <a:off x="713225" y="2347842"/>
            <a:ext cx="4109100" cy="1447500"/>
          </a:xfrm>
          <a:prstGeom prst="rect">
            <a:avLst/>
          </a:prstGeom>
        </p:spPr>
        <p:txBody>
          <a:bodyPr anchorCtr="0" anchor="t" bIns="91425" lIns="91425" spcFirstLastPara="1" rIns="91425" wrap="square" tIns="91425">
            <a:noAutofit/>
          </a:bodyPr>
          <a:lstStyle>
            <a:lvl1pPr indent="-323850" lvl="0" marL="457200">
              <a:lnSpc>
                <a:spcPct val="100000"/>
              </a:lnSpc>
              <a:spcBef>
                <a:spcPts val="0"/>
              </a:spcBef>
              <a:spcAft>
                <a:spcPts val="0"/>
              </a:spcAft>
              <a:buClr>
                <a:srgbClr val="000000"/>
              </a:buClr>
              <a:buSzPts val="1500"/>
              <a:buFont typeface="Montserrat"/>
              <a:buChar char="●"/>
              <a:defRPr>
                <a:solidFill>
                  <a:schemeClr val="lt1"/>
                </a:solidFill>
                <a:latin typeface="Didact Gothic"/>
                <a:ea typeface="Didact Gothic"/>
                <a:cs typeface="Didact Gothic"/>
                <a:sym typeface="Didact Gothic"/>
              </a:defRPr>
            </a:lvl1pPr>
            <a:lvl2pPr indent="-298450" lvl="1" marL="914400">
              <a:spcBef>
                <a:spcPts val="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2pPr>
            <a:lvl3pPr indent="-298450" lvl="2" marL="1371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3pPr>
            <a:lvl4pPr indent="-298450" lvl="3" marL="18288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4pPr>
            <a:lvl5pPr indent="-298450" lvl="4" marL="22860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5pPr>
            <a:lvl6pPr indent="-298450" lvl="5" marL="27432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6pPr>
            <a:lvl7pPr indent="-298450" lvl="6" marL="32004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7pPr>
            <a:lvl8pPr indent="-298450" lvl="7" marL="3657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8pPr>
            <a:lvl9pPr indent="-298450" lvl="8" marL="4114800">
              <a:spcBef>
                <a:spcPts val="1600"/>
              </a:spcBef>
              <a:spcAft>
                <a:spcPts val="1600"/>
              </a:spcAft>
              <a:buClr>
                <a:srgbClr val="000000"/>
              </a:buClr>
              <a:buSzPts val="1100"/>
              <a:buFont typeface="Montserrat"/>
              <a:buChar char="■"/>
              <a:defRPr>
                <a:solidFill>
                  <a:schemeClr val="lt1"/>
                </a:solidFill>
                <a:latin typeface="Didact Gothic"/>
                <a:ea typeface="Didact Gothic"/>
                <a:cs typeface="Didact Gothic"/>
                <a:sym typeface="Didact Gothic"/>
              </a:defRPr>
            </a:lvl9pPr>
          </a:lstStyle>
          <a:p/>
        </p:txBody>
      </p:sp>
      <p:sp>
        <p:nvSpPr>
          <p:cNvPr id="4218" name="Google Shape;4218;p509"/>
          <p:cNvSpPr txBox="1"/>
          <p:nvPr>
            <p:ph type="title"/>
          </p:nvPr>
        </p:nvSpPr>
        <p:spPr>
          <a:xfrm>
            <a:off x="713225" y="1521325"/>
            <a:ext cx="41091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700"/>
              <a:buNone/>
              <a:defRPr b="1" sz="3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4219" name="Google Shape;4219;p509"/>
          <p:cNvSpPr/>
          <p:nvPr/>
        </p:nvSpPr>
        <p:spPr>
          <a:xfrm rot="5400000">
            <a:off x="-761012" y="-790512"/>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20" name="Google Shape;4220;p509"/>
          <p:cNvSpPr/>
          <p:nvPr/>
        </p:nvSpPr>
        <p:spPr>
          <a:xfrm rot="5400000">
            <a:off x="-856262" y="-1009587"/>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21" name="Google Shape;4221;p509"/>
          <p:cNvSpPr/>
          <p:nvPr/>
        </p:nvSpPr>
        <p:spPr>
          <a:xfrm rot="-5400000">
            <a:off x="2896850" y="288000"/>
            <a:ext cx="10141200" cy="4567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2" name="Google Shape;4222;p50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4">
  <p:cSld name="CUSTOM_32">
    <p:bg>
      <p:bgPr>
        <a:solidFill>
          <a:schemeClr val="accent5"/>
        </a:solidFill>
      </p:bgPr>
    </p:bg>
    <p:spTree>
      <p:nvGrpSpPr>
        <p:cNvPr id="388" name="Shape 388"/>
        <p:cNvGrpSpPr/>
        <p:nvPr/>
      </p:nvGrpSpPr>
      <p:grpSpPr>
        <a:xfrm>
          <a:off x="0" y="0"/>
          <a:ext cx="0" cy="0"/>
          <a:chOff x="0" y="0"/>
          <a:chExt cx="0" cy="0"/>
        </a:xfrm>
      </p:grpSpPr>
      <p:sp>
        <p:nvSpPr>
          <p:cNvPr id="389" name="Google Shape;389;p52"/>
          <p:cNvSpPr/>
          <p:nvPr/>
        </p:nvSpPr>
        <p:spPr>
          <a:xfrm rot="10800000">
            <a:off x="5891850" y="-387100"/>
            <a:ext cx="5264100" cy="2697600"/>
          </a:xfrm>
          <a:prstGeom prst="triangle">
            <a:avLst>
              <a:gd fmla="val 50000"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52"/>
          <p:cNvSpPr/>
          <p:nvPr/>
        </p:nvSpPr>
        <p:spPr>
          <a:xfrm>
            <a:off x="-5191825" y="2310500"/>
            <a:ext cx="7403100" cy="3794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52"/>
          <p:cNvSpPr txBox="1"/>
          <p:nvPr>
            <p:ph type="title"/>
          </p:nvPr>
        </p:nvSpPr>
        <p:spPr>
          <a:xfrm>
            <a:off x="862450" y="332445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92" name="Google Shape;392;p52"/>
          <p:cNvSpPr txBox="1"/>
          <p:nvPr>
            <p:ph idx="1" type="subTitle"/>
          </p:nvPr>
        </p:nvSpPr>
        <p:spPr>
          <a:xfrm>
            <a:off x="424450" y="3583211"/>
            <a:ext cx="2639700" cy="802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93" name="Google Shape;393;p52"/>
          <p:cNvSpPr txBox="1"/>
          <p:nvPr>
            <p:ph idx="2" type="title"/>
          </p:nvPr>
        </p:nvSpPr>
        <p:spPr>
          <a:xfrm>
            <a:off x="6525755" y="332445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94" name="Google Shape;394;p52"/>
          <p:cNvSpPr txBox="1"/>
          <p:nvPr>
            <p:ph idx="3" type="subTitle"/>
          </p:nvPr>
        </p:nvSpPr>
        <p:spPr>
          <a:xfrm>
            <a:off x="6087751" y="3583211"/>
            <a:ext cx="2639700" cy="802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95" name="Google Shape;395;p52"/>
          <p:cNvSpPr txBox="1"/>
          <p:nvPr>
            <p:ph idx="4" type="title"/>
          </p:nvPr>
        </p:nvSpPr>
        <p:spPr>
          <a:xfrm>
            <a:off x="3690150" y="332445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396" name="Google Shape;396;p52"/>
          <p:cNvSpPr txBox="1"/>
          <p:nvPr>
            <p:ph idx="5" type="subTitle"/>
          </p:nvPr>
        </p:nvSpPr>
        <p:spPr>
          <a:xfrm>
            <a:off x="3252148" y="3583211"/>
            <a:ext cx="2639700" cy="802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97" name="Google Shape;397;p52"/>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398" name="Google Shape;398;p5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9">
  <p:cSld name="CUSTOM_21_1_1">
    <p:bg>
      <p:bgPr>
        <a:solidFill>
          <a:schemeClr val="accent6"/>
        </a:solidFill>
      </p:bgPr>
    </p:bg>
    <p:spTree>
      <p:nvGrpSpPr>
        <p:cNvPr id="4223" name="Shape 4223"/>
        <p:cNvGrpSpPr/>
        <p:nvPr/>
      </p:nvGrpSpPr>
      <p:grpSpPr>
        <a:xfrm>
          <a:off x="0" y="0"/>
          <a:ext cx="0" cy="0"/>
          <a:chOff x="0" y="0"/>
          <a:chExt cx="0" cy="0"/>
        </a:xfrm>
      </p:grpSpPr>
      <p:sp>
        <p:nvSpPr>
          <p:cNvPr id="4224" name="Google Shape;4224;p510"/>
          <p:cNvSpPr/>
          <p:nvPr/>
        </p:nvSpPr>
        <p:spPr>
          <a:xfrm flipH="1" rot="10800000">
            <a:off x="-2390100" y="-102475"/>
            <a:ext cx="13887000" cy="6572400"/>
          </a:xfrm>
          <a:prstGeom prst="triangle">
            <a:avLst>
              <a:gd fmla="val 4985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5" name="Google Shape;4225;p510"/>
          <p:cNvSpPr/>
          <p:nvPr/>
        </p:nvSpPr>
        <p:spPr>
          <a:xfrm>
            <a:off x="-5261951" y="1545125"/>
            <a:ext cx="7035600" cy="3277200"/>
          </a:xfrm>
          <a:prstGeom prst="triangle">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6" name="Google Shape;4226;p510"/>
          <p:cNvSpPr txBox="1"/>
          <p:nvPr>
            <p:ph idx="1" type="body"/>
          </p:nvPr>
        </p:nvSpPr>
        <p:spPr>
          <a:xfrm>
            <a:off x="2434275" y="3133239"/>
            <a:ext cx="4275300" cy="481200"/>
          </a:xfrm>
          <a:prstGeom prst="rect">
            <a:avLst/>
          </a:prstGeom>
        </p:spPr>
        <p:txBody>
          <a:bodyPr anchorCtr="0" anchor="t" bIns="91425" lIns="91425" spcFirstLastPara="1" rIns="91425" wrap="square" tIns="91425">
            <a:noAutofit/>
          </a:bodyPr>
          <a:lstStyle>
            <a:lvl1pPr indent="-323850" lvl="0" marL="457200" algn="ctr">
              <a:lnSpc>
                <a:spcPct val="100000"/>
              </a:lnSpc>
              <a:spcBef>
                <a:spcPts val="0"/>
              </a:spcBef>
              <a:spcAft>
                <a:spcPts val="0"/>
              </a:spcAft>
              <a:buClr>
                <a:srgbClr val="000000"/>
              </a:buClr>
              <a:buSzPts val="1500"/>
              <a:buFont typeface="Montserrat"/>
              <a:buChar char="●"/>
              <a:defRPr>
                <a:solidFill>
                  <a:schemeClr val="lt1"/>
                </a:solidFill>
                <a:latin typeface="Didact Gothic"/>
                <a:ea typeface="Didact Gothic"/>
                <a:cs typeface="Didact Gothic"/>
                <a:sym typeface="Didact Gothic"/>
              </a:defRPr>
            </a:lvl1pPr>
            <a:lvl2pPr indent="-298450" lvl="1" marL="914400">
              <a:spcBef>
                <a:spcPts val="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2pPr>
            <a:lvl3pPr indent="-298450" lvl="2" marL="1371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3pPr>
            <a:lvl4pPr indent="-298450" lvl="3" marL="18288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4pPr>
            <a:lvl5pPr indent="-298450" lvl="4" marL="22860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5pPr>
            <a:lvl6pPr indent="-298450" lvl="5" marL="27432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6pPr>
            <a:lvl7pPr indent="-298450" lvl="6" marL="32004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7pPr>
            <a:lvl8pPr indent="-298450" lvl="7" marL="3657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8pPr>
            <a:lvl9pPr indent="-298450" lvl="8" marL="4114800">
              <a:spcBef>
                <a:spcPts val="1600"/>
              </a:spcBef>
              <a:spcAft>
                <a:spcPts val="1600"/>
              </a:spcAft>
              <a:buClr>
                <a:srgbClr val="000000"/>
              </a:buClr>
              <a:buSzPts val="1100"/>
              <a:buFont typeface="Montserrat"/>
              <a:buChar char="■"/>
              <a:defRPr>
                <a:solidFill>
                  <a:schemeClr val="lt1"/>
                </a:solidFill>
                <a:latin typeface="Didact Gothic"/>
                <a:ea typeface="Didact Gothic"/>
                <a:cs typeface="Didact Gothic"/>
                <a:sym typeface="Didact Gothic"/>
              </a:defRPr>
            </a:lvl9pPr>
          </a:lstStyle>
          <a:p/>
        </p:txBody>
      </p:sp>
      <p:sp>
        <p:nvSpPr>
          <p:cNvPr id="4227" name="Google Shape;4227;p510"/>
          <p:cNvSpPr txBox="1"/>
          <p:nvPr>
            <p:ph type="title"/>
          </p:nvPr>
        </p:nvSpPr>
        <p:spPr>
          <a:xfrm>
            <a:off x="1726200" y="1681450"/>
            <a:ext cx="5691600" cy="13110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6000"/>
              <a:buNone/>
              <a:defRPr b="1" sz="8000">
                <a:solidFill>
                  <a:schemeClr val="lt1"/>
                </a:solidFill>
              </a:defRPr>
            </a:lvl1pPr>
            <a:lvl2pPr lvl="1">
              <a:spcBef>
                <a:spcPts val="0"/>
              </a:spcBef>
              <a:spcAft>
                <a:spcPts val="0"/>
              </a:spcAft>
              <a:buClr>
                <a:schemeClr val="lt1"/>
              </a:buClr>
              <a:buSzPts val="6000"/>
              <a:buNone/>
              <a:defRPr b="1" sz="6000">
                <a:solidFill>
                  <a:schemeClr val="lt1"/>
                </a:solidFill>
              </a:defRPr>
            </a:lvl2pPr>
            <a:lvl3pPr lvl="2">
              <a:spcBef>
                <a:spcPts val="0"/>
              </a:spcBef>
              <a:spcAft>
                <a:spcPts val="0"/>
              </a:spcAft>
              <a:buClr>
                <a:schemeClr val="lt1"/>
              </a:buClr>
              <a:buSzPts val="6000"/>
              <a:buNone/>
              <a:defRPr b="1" sz="6000">
                <a:solidFill>
                  <a:schemeClr val="lt1"/>
                </a:solidFill>
              </a:defRPr>
            </a:lvl3pPr>
            <a:lvl4pPr lvl="3">
              <a:spcBef>
                <a:spcPts val="0"/>
              </a:spcBef>
              <a:spcAft>
                <a:spcPts val="0"/>
              </a:spcAft>
              <a:buClr>
                <a:schemeClr val="lt1"/>
              </a:buClr>
              <a:buSzPts val="6000"/>
              <a:buNone/>
              <a:defRPr b="1" sz="6000">
                <a:solidFill>
                  <a:schemeClr val="lt1"/>
                </a:solidFill>
              </a:defRPr>
            </a:lvl4pPr>
            <a:lvl5pPr lvl="4">
              <a:spcBef>
                <a:spcPts val="0"/>
              </a:spcBef>
              <a:spcAft>
                <a:spcPts val="0"/>
              </a:spcAft>
              <a:buClr>
                <a:schemeClr val="lt1"/>
              </a:buClr>
              <a:buSzPts val="6000"/>
              <a:buNone/>
              <a:defRPr b="1" sz="6000">
                <a:solidFill>
                  <a:schemeClr val="lt1"/>
                </a:solidFill>
              </a:defRPr>
            </a:lvl5pPr>
            <a:lvl6pPr lvl="5">
              <a:spcBef>
                <a:spcPts val="0"/>
              </a:spcBef>
              <a:spcAft>
                <a:spcPts val="0"/>
              </a:spcAft>
              <a:buClr>
                <a:schemeClr val="lt1"/>
              </a:buClr>
              <a:buSzPts val="6000"/>
              <a:buNone/>
              <a:defRPr b="1" sz="6000">
                <a:solidFill>
                  <a:schemeClr val="lt1"/>
                </a:solidFill>
              </a:defRPr>
            </a:lvl6pPr>
            <a:lvl7pPr lvl="6">
              <a:spcBef>
                <a:spcPts val="0"/>
              </a:spcBef>
              <a:spcAft>
                <a:spcPts val="0"/>
              </a:spcAft>
              <a:buClr>
                <a:schemeClr val="lt1"/>
              </a:buClr>
              <a:buSzPts val="6000"/>
              <a:buNone/>
              <a:defRPr b="1" sz="6000">
                <a:solidFill>
                  <a:schemeClr val="lt1"/>
                </a:solidFill>
              </a:defRPr>
            </a:lvl7pPr>
            <a:lvl8pPr lvl="7">
              <a:spcBef>
                <a:spcPts val="0"/>
              </a:spcBef>
              <a:spcAft>
                <a:spcPts val="0"/>
              </a:spcAft>
              <a:buClr>
                <a:schemeClr val="lt1"/>
              </a:buClr>
              <a:buSzPts val="6000"/>
              <a:buNone/>
              <a:defRPr b="1" sz="6000">
                <a:solidFill>
                  <a:schemeClr val="lt1"/>
                </a:solidFill>
              </a:defRPr>
            </a:lvl8pPr>
            <a:lvl9pPr lvl="8">
              <a:spcBef>
                <a:spcPts val="0"/>
              </a:spcBef>
              <a:spcAft>
                <a:spcPts val="0"/>
              </a:spcAft>
              <a:buClr>
                <a:schemeClr val="lt1"/>
              </a:buClr>
              <a:buSzPts val="6000"/>
              <a:buNone/>
              <a:defRPr b="1" sz="6000">
                <a:solidFill>
                  <a:schemeClr val="lt1"/>
                </a:solidFill>
              </a:defRPr>
            </a:lvl9pPr>
          </a:lstStyle>
          <a:p/>
        </p:txBody>
      </p:sp>
      <p:sp>
        <p:nvSpPr>
          <p:cNvPr id="4228" name="Google Shape;4228;p510"/>
          <p:cNvSpPr/>
          <p:nvPr/>
        </p:nvSpPr>
        <p:spPr>
          <a:xfrm rot="10800000">
            <a:off x="6919375" y="-738125"/>
            <a:ext cx="3405900" cy="3302400"/>
          </a:xfrm>
          <a:prstGeom prst="rtTriangl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29" name="Google Shape;4229;p510"/>
          <p:cNvSpPr/>
          <p:nvPr/>
        </p:nvSpPr>
        <p:spPr>
          <a:xfrm rot="10800000">
            <a:off x="7062250" y="-795275"/>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30" name="Google Shape;4230;p5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33">
    <p:bg>
      <p:bgPr>
        <a:solidFill>
          <a:schemeClr val="dk1"/>
        </a:solidFill>
      </p:bgPr>
    </p:bg>
    <p:spTree>
      <p:nvGrpSpPr>
        <p:cNvPr id="4231" name="Shape 4231"/>
        <p:cNvGrpSpPr/>
        <p:nvPr/>
      </p:nvGrpSpPr>
      <p:grpSpPr>
        <a:xfrm>
          <a:off x="0" y="0"/>
          <a:ext cx="0" cy="0"/>
          <a:chOff x="0" y="0"/>
          <a:chExt cx="0" cy="0"/>
        </a:xfrm>
      </p:grpSpPr>
      <p:sp>
        <p:nvSpPr>
          <p:cNvPr id="4232" name="Google Shape;4232;p511"/>
          <p:cNvSpPr/>
          <p:nvPr/>
        </p:nvSpPr>
        <p:spPr>
          <a:xfrm rot="-5400000">
            <a:off x="7319425" y="3228300"/>
            <a:ext cx="2112600" cy="2048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3" name="Google Shape;4233;p511"/>
          <p:cNvSpPr/>
          <p:nvPr/>
        </p:nvSpPr>
        <p:spPr>
          <a:xfrm>
            <a:off x="-519650" y="2386850"/>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34" name="Google Shape;4234;p511"/>
          <p:cNvSpPr/>
          <p:nvPr/>
        </p:nvSpPr>
        <p:spPr>
          <a:xfrm>
            <a:off x="-738725" y="2482100"/>
            <a:ext cx="3405900" cy="330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35" name="Google Shape;4235;p511"/>
          <p:cNvSpPr/>
          <p:nvPr/>
        </p:nvSpPr>
        <p:spPr>
          <a:xfrm rot="10800000">
            <a:off x="6727825" y="-915550"/>
            <a:ext cx="3405900" cy="330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36" name="Google Shape;4236;p511"/>
          <p:cNvSpPr/>
          <p:nvPr/>
        </p:nvSpPr>
        <p:spPr>
          <a:xfrm rot="5400000">
            <a:off x="-262475" y="-1889875"/>
            <a:ext cx="3405900" cy="33024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37" name="Google Shape;4237;p511"/>
          <p:cNvSpPr txBox="1"/>
          <p:nvPr>
            <p:ph type="title"/>
          </p:nvPr>
        </p:nvSpPr>
        <p:spPr>
          <a:xfrm>
            <a:off x="713226" y="1795438"/>
            <a:ext cx="3400800" cy="5286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3000"/>
              <a:buNone/>
              <a:defRPr b="1" sz="3000">
                <a:solidFill>
                  <a:schemeClr val="lt1"/>
                </a:solidFill>
              </a:defRPr>
            </a:lvl1pPr>
            <a:lvl2pPr lvl="1">
              <a:spcBef>
                <a:spcPts val="0"/>
              </a:spcBef>
              <a:spcAft>
                <a:spcPts val="0"/>
              </a:spcAft>
              <a:buClr>
                <a:schemeClr val="lt1"/>
              </a:buClr>
              <a:buSzPts val="2000"/>
              <a:buNone/>
              <a:defRPr b="1" sz="2000">
                <a:solidFill>
                  <a:schemeClr val="lt1"/>
                </a:solidFill>
              </a:defRPr>
            </a:lvl2pPr>
            <a:lvl3pPr lvl="2">
              <a:spcBef>
                <a:spcPts val="0"/>
              </a:spcBef>
              <a:spcAft>
                <a:spcPts val="0"/>
              </a:spcAft>
              <a:buClr>
                <a:schemeClr val="lt1"/>
              </a:buClr>
              <a:buSzPts val="2000"/>
              <a:buNone/>
              <a:defRPr b="1" sz="2000">
                <a:solidFill>
                  <a:schemeClr val="lt1"/>
                </a:solidFill>
              </a:defRPr>
            </a:lvl3pPr>
            <a:lvl4pPr lvl="3">
              <a:spcBef>
                <a:spcPts val="0"/>
              </a:spcBef>
              <a:spcAft>
                <a:spcPts val="0"/>
              </a:spcAft>
              <a:buClr>
                <a:schemeClr val="lt1"/>
              </a:buClr>
              <a:buSzPts val="2000"/>
              <a:buNone/>
              <a:defRPr b="1" sz="2000">
                <a:solidFill>
                  <a:schemeClr val="lt1"/>
                </a:solidFill>
              </a:defRPr>
            </a:lvl4pPr>
            <a:lvl5pPr lvl="4">
              <a:spcBef>
                <a:spcPts val="0"/>
              </a:spcBef>
              <a:spcAft>
                <a:spcPts val="0"/>
              </a:spcAft>
              <a:buClr>
                <a:schemeClr val="lt1"/>
              </a:buClr>
              <a:buSzPts val="2000"/>
              <a:buNone/>
              <a:defRPr b="1" sz="2000">
                <a:solidFill>
                  <a:schemeClr val="lt1"/>
                </a:solidFill>
              </a:defRPr>
            </a:lvl5pPr>
            <a:lvl6pPr lvl="5">
              <a:spcBef>
                <a:spcPts val="0"/>
              </a:spcBef>
              <a:spcAft>
                <a:spcPts val="0"/>
              </a:spcAft>
              <a:buClr>
                <a:schemeClr val="lt1"/>
              </a:buClr>
              <a:buSzPts val="2000"/>
              <a:buNone/>
              <a:defRPr b="1" sz="2000">
                <a:solidFill>
                  <a:schemeClr val="lt1"/>
                </a:solidFill>
              </a:defRPr>
            </a:lvl6pPr>
            <a:lvl7pPr lvl="6">
              <a:spcBef>
                <a:spcPts val="0"/>
              </a:spcBef>
              <a:spcAft>
                <a:spcPts val="0"/>
              </a:spcAft>
              <a:buClr>
                <a:schemeClr val="lt1"/>
              </a:buClr>
              <a:buSzPts val="2000"/>
              <a:buNone/>
              <a:defRPr b="1" sz="2000">
                <a:solidFill>
                  <a:schemeClr val="lt1"/>
                </a:solidFill>
              </a:defRPr>
            </a:lvl7pPr>
            <a:lvl8pPr lvl="7">
              <a:spcBef>
                <a:spcPts val="0"/>
              </a:spcBef>
              <a:spcAft>
                <a:spcPts val="0"/>
              </a:spcAft>
              <a:buClr>
                <a:schemeClr val="lt1"/>
              </a:buClr>
              <a:buSzPts val="2000"/>
              <a:buNone/>
              <a:defRPr b="1" sz="2000">
                <a:solidFill>
                  <a:schemeClr val="lt1"/>
                </a:solidFill>
              </a:defRPr>
            </a:lvl8pPr>
            <a:lvl9pPr lvl="8">
              <a:spcBef>
                <a:spcPts val="0"/>
              </a:spcBef>
              <a:spcAft>
                <a:spcPts val="0"/>
              </a:spcAft>
              <a:buClr>
                <a:schemeClr val="lt1"/>
              </a:buClr>
              <a:buSzPts val="2000"/>
              <a:buNone/>
              <a:defRPr b="1" sz="2000">
                <a:solidFill>
                  <a:schemeClr val="lt1"/>
                </a:solidFill>
              </a:defRPr>
            </a:lvl9pPr>
          </a:lstStyle>
          <a:p/>
        </p:txBody>
      </p:sp>
      <p:sp>
        <p:nvSpPr>
          <p:cNvPr id="4238" name="Google Shape;4238;p511"/>
          <p:cNvSpPr txBox="1"/>
          <p:nvPr>
            <p:ph idx="1" type="subTitle"/>
          </p:nvPr>
        </p:nvSpPr>
        <p:spPr>
          <a:xfrm>
            <a:off x="713225" y="2630156"/>
            <a:ext cx="3400800" cy="42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spcBef>
                <a:spcPts val="1600"/>
              </a:spcBef>
              <a:spcAft>
                <a:spcPts val="160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4239" name="Google Shape;4239;p5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_1">
    <p:bg>
      <p:bgPr>
        <a:solidFill>
          <a:schemeClr val="accent6"/>
        </a:solidFill>
      </p:bgPr>
    </p:bg>
    <p:spTree>
      <p:nvGrpSpPr>
        <p:cNvPr id="4240" name="Shape 4240"/>
        <p:cNvGrpSpPr/>
        <p:nvPr/>
      </p:nvGrpSpPr>
      <p:grpSpPr>
        <a:xfrm>
          <a:off x="0" y="0"/>
          <a:ext cx="0" cy="0"/>
          <a:chOff x="0" y="0"/>
          <a:chExt cx="0" cy="0"/>
        </a:xfrm>
      </p:grpSpPr>
      <p:sp>
        <p:nvSpPr>
          <p:cNvPr id="4241" name="Google Shape;4241;p512"/>
          <p:cNvSpPr/>
          <p:nvPr/>
        </p:nvSpPr>
        <p:spPr>
          <a:xfrm rot="-5400000">
            <a:off x="4642941" y="-1673359"/>
            <a:ext cx="7685100" cy="7451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42" name="Google Shape;4242;p512"/>
          <p:cNvSpPr/>
          <p:nvPr/>
        </p:nvSpPr>
        <p:spPr>
          <a:xfrm flipH="1" rot="-5400000">
            <a:off x="2841550" y="288050"/>
            <a:ext cx="10141200" cy="4567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3" name="Google Shape;4243;p512"/>
          <p:cNvSpPr txBox="1"/>
          <p:nvPr>
            <p:ph type="title"/>
          </p:nvPr>
        </p:nvSpPr>
        <p:spPr>
          <a:xfrm>
            <a:off x="713225" y="1627150"/>
            <a:ext cx="4659300" cy="1897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6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4244" name="Google Shape;4244;p512"/>
          <p:cNvSpPr/>
          <p:nvPr/>
        </p:nvSpPr>
        <p:spPr>
          <a:xfrm rot="5400000">
            <a:off x="-341212" y="-788137"/>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45" name="Google Shape;4245;p512"/>
          <p:cNvSpPr/>
          <p:nvPr/>
        </p:nvSpPr>
        <p:spPr>
          <a:xfrm rot="5400000">
            <a:off x="-436462" y="-1007212"/>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46" name="Google Shape;4246;p512"/>
          <p:cNvSpPr/>
          <p:nvPr/>
        </p:nvSpPr>
        <p:spPr>
          <a:xfrm flipH="1">
            <a:off x="5408725" y="4511825"/>
            <a:ext cx="3458400" cy="1923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7" name="Google Shape;4247;p5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_1">
    <p:bg>
      <p:bgPr>
        <a:solidFill>
          <a:schemeClr val="accent5"/>
        </a:solidFill>
      </p:bgPr>
    </p:bg>
    <p:spTree>
      <p:nvGrpSpPr>
        <p:cNvPr id="4248" name="Shape 4248"/>
        <p:cNvGrpSpPr/>
        <p:nvPr/>
      </p:nvGrpSpPr>
      <p:grpSpPr>
        <a:xfrm>
          <a:off x="0" y="0"/>
          <a:ext cx="0" cy="0"/>
          <a:chOff x="0" y="0"/>
          <a:chExt cx="0" cy="0"/>
        </a:xfrm>
      </p:grpSpPr>
      <p:sp>
        <p:nvSpPr>
          <p:cNvPr id="4249" name="Google Shape;4249;p513"/>
          <p:cNvSpPr txBox="1"/>
          <p:nvPr>
            <p:ph type="title"/>
          </p:nvPr>
        </p:nvSpPr>
        <p:spPr>
          <a:xfrm>
            <a:off x="1319574" y="201112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4250" name="Google Shape;4250;p513"/>
          <p:cNvSpPr txBox="1"/>
          <p:nvPr>
            <p:ph idx="1" type="subTitle"/>
          </p:nvPr>
        </p:nvSpPr>
        <p:spPr>
          <a:xfrm>
            <a:off x="1319576" y="2286575"/>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251" name="Google Shape;4251;p513"/>
          <p:cNvSpPr txBox="1"/>
          <p:nvPr>
            <p:ph idx="2" type="title"/>
          </p:nvPr>
        </p:nvSpPr>
        <p:spPr>
          <a:xfrm>
            <a:off x="4681398" y="201127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4252" name="Google Shape;4252;p513"/>
          <p:cNvSpPr txBox="1"/>
          <p:nvPr>
            <p:ph idx="3" type="subTitle"/>
          </p:nvPr>
        </p:nvSpPr>
        <p:spPr>
          <a:xfrm>
            <a:off x="4681376" y="2285050"/>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253" name="Google Shape;4253;p513"/>
          <p:cNvSpPr txBox="1"/>
          <p:nvPr>
            <p:ph idx="4" type="title"/>
          </p:nvPr>
        </p:nvSpPr>
        <p:spPr>
          <a:xfrm>
            <a:off x="2410949" y="326842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4254" name="Google Shape;4254;p513"/>
          <p:cNvSpPr txBox="1"/>
          <p:nvPr>
            <p:ph idx="5" type="subTitle"/>
          </p:nvPr>
        </p:nvSpPr>
        <p:spPr>
          <a:xfrm>
            <a:off x="2410951" y="3543875"/>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255" name="Google Shape;4255;p513"/>
          <p:cNvSpPr txBox="1"/>
          <p:nvPr>
            <p:ph idx="6" type="title"/>
          </p:nvPr>
        </p:nvSpPr>
        <p:spPr>
          <a:xfrm>
            <a:off x="5772773" y="326857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4256" name="Google Shape;4256;p513"/>
          <p:cNvSpPr txBox="1"/>
          <p:nvPr>
            <p:ph idx="7" type="subTitle"/>
          </p:nvPr>
        </p:nvSpPr>
        <p:spPr>
          <a:xfrm>
            <a:off x="5772750" y="3542350"/>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257" name="Google Shape;4257;p513"/>
          <p:cNvSpPr/>
          <p:nvPr/>
        </p:nvSpPr>
        <p:spPr>
          <a:xfrm rot="-5400000">
            <a:off x="7319425" y="3228300"/>
            <a:ext cx="2112600" cy="2048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8" name="Google Shape;4258;p513"/>
          <p:cNvSpPr/>
          <p:nvPr/>
        </p:nvSpPr>
        <p:spPr>
          <a:xfrm>
            <a:off x="-519650" y="2386850"/>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59" name="Google Shape;4259;p513"/>
          <p:cNvSpPr/>
          <p:nvPr/>
        </p:nvSpPr>
        <p:spPr>
          <a:xfrm>
            <a:off x="-738725"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60" name="Google Shape;4260;p513"/>
          <p:cNvSpPr/>
          <p:nvPr/>
        </p:nvSpPr>
        <p:spPr>
          <a:xfrm rot="10800000">
            <a:off x="67278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61" name="Google Shape;4261;p513"/>
          <p:cNvSpPr/>
          <p:nvPr/>
        </p:nvSpPr>
        <p:spPr>
          <a:xfrm rot="5400000">
            <a:off x="-262475" y="-188987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262" name="Google Shape;4262;p513"/>
          <p:cNvSpPr txBox="1"/>
          <p:nvPr>
            <p:ph idx="8" type="title"/>
          </p:nvPr>
        </p:nvSpPr>
        <p:spPr>
          <a:xfrm>
            <a:off x="713225"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263" name="Google Shape;4263;p5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_1_3">
    <p:bg>
      <p:bgPr>
        <a:solidFill>
          <a:schemeClr val="accent5"/>
        </a:solidFill>
      </p:bgPr>
    </p:bg>
    <p:spTree>
      <p:nvGrpSpPr>
        <p:cNvPr id="4264" name="Shape 4264"/>
        <p:cNvGrpSpPr/>
        <p:nvPr/>
      </p:nvGrpSpPr>
      <p:grpSpPr>
        <a:xfrm>
          <a:off x="0" y="0"/>
          <a:ext cx="0" cy="0"/>
          <a:chOff x="0" y="0"/>
          <a:chExt cx="0" cy="0"/>
        </a:xfrm>
      </p:grpSpPr>
      <p:sp>
        <p:nvSpPr>
          <p:cNvPr id="4265" name="Google Shape;4265;p514"/>
          <p:cNvSpPr txBox="1"/>
          <p:nvPr>
            <p:ph type="title"/>
          </p:nvPr>
        </p:nvSpPr>
        <p:spPr>
          <a:xfrm>
            <a:off x="1383600" y="2307450"/>
            <a:ext cx="63768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4266" name="Google Shape;4266;p514"/>
          <p:cNvSpPr txBox="1"/>
          <p:nvPr>
            <p:ph idx="2" type="title"/>
          </p:nvPr>
        </p:nvSpPr>
        <p:spPr>
          <a:xfrm>
            <a:off x="1120875" y="89947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267" name="Google Shape;4267;p514"/>
          <p:cNvSpPr txBox="1"/>
          <p:nvPr>
            <p:ph idx="1" type="subTitle"/>
          </p:nvPr>
        </p:nvSpPr>
        <p:spPr>
          <a:xfrm>
            <a:off x="734175" y="1166874"/>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268" name="Google Shape;4268;p514"/>
          <p:cNvSpPr txBox="1"/>
          <p:nvPr>
            <p:ph idx="3" type="title"/>
          </p:nvPr>
        </p:nvSpPr>
        <p:spPr>
          <a:xfrm>
            <a:off x="1120875" y="347797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269" name="Google Shape;4269;p514"/>
          <p:cNvSpPr txBox="1"/>
          <p:nvPr>
            <p:ph idx="4" type="subTitle"/>
          </p:nvPr>
        </p:nvSpPr>
        <p:spPr>
          <a:xfrm>
            <a:off x="734175" y="3747815"/>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270" name="Google Shape;4270;p514"/>
          <p:cNvSpPr txBox="1"/>
          <p:nvPr>
            <p:ph idx="5" type="title"/>
          </p:nvPr>
        </p:nvSpPr>
        <p:spPr>
          <a:xfrm>
            <a:off x="6063846" y="89947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271" name="Google Shape;4271;p514"/>
          <p:cNvSpPr txBox="1"/>
          <p:nvPr>
            <p:ph idx="6" type="subTitle"/>
          </p:nvPr>
        </p:nvSpPr>
        <p:spPr>
          <a:xfrm>
            <a:off x="5677150" y="1166874"/>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272" name="Google Shape;4272;p514"/>
          <p:cNvSpPr txBox="1"/>
          <p:nvPr>
            <p:ph idx="7" type="title"/>
          </p:nvPr>
        </p:nvSpPr>
        <p:spPr>
          <a:xfrm>
            <a:off x="6063846" y="347812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273" name="Google Shape;4273;p514"/>
          <p:cNvSpPr txBox="1"/>
          <p:nvPr>
            <p:ph idx="8" type="subTitle"/>
          </p:nvPr>
        </p:nvSpPr>
        <p:spPr>
          <a:xfrm>
            <a:off x="5677150" y="3746088"/>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274" name="Google Shape;4274;p5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1_1_3_1">
    <p:bg>
      <p:bgPr>
        <a:solidFill>
          <a:schemeClr val="accent5"/>
        </a:solidFill>
      </p:bgPr>
    </p:bg>
    <p:spTree>
      <p:nvGrpSpPr>
        <p:cNvPr id="4275" name="Shape 4275"/>
        <p:cNvGrpSpPr/>
        <p:nvPr/>
      </p:nvGrpSpPr>
      <p:grpSpPr>
        <a:xfrm>
          <a:off x="0" y="0"/>
          <a:ext cx="0" cy="0"/>
          <a:chOff x="0" y="0"/>
          <a:chExt cx="0" cy="0"/>
        </a:xfrm>
      </p:grpSpPr>
      <p:sp>
        <p:nvSpPr>
          <p:cNvPr id="4276" name="Google Shape;4276;p515"/>
          <p:cNvSpPr txBox="1"/>
          <p:nvPr>
            <p:ph type="title"/>
          </p:nvPr>
        </p:nvSpPr>
        <p:spPr>
          <a:xfrm>
            <a:off x="2056190" y="2074300"/>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277" name="Google Shape;4277;p515"/>
          <p:cNvSpPr txBox="1"/>
          <p:nvPr>
            <p:ph idx="1" type="subTitle"/>
          </p:nvPr>
        </p:nvSpPr>
        <p:spPr>
          <a:xfrm>
            <a:off x="2056192" y="2332425"/>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278" name="Google Shape;4278;p515"/>
          <p:cNvSpPr txBox="1"/>
          <p:nvPr>
            <p:ph idx="2" type="title"/>
          </p:nvPr>
        </p:nvSpPr>
        <p:spPr>
          <a:xfrm>
            <a:off x="2056190" y="3402924"/>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279" name="Google Shape;4279;p515"/>
          <p:cNvSpPr txBox="1"/>
          <p:nvPr>
            <p:ph idx="3" type="subTitle"/>
          </p:nvPr>
        </p:nvSpPr>
        <p:spPr>
          <a:xfrm>
            <a:off x="2056192" y="3661050"/>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280" name="Google Shape;4280;p515"/>
          <p:cNvSpPr txBox="1"/>
          <p:nvPr>
            <p:ph idx="4" type="title"/>
          </p:nvPr>
        </p:nvSpPr>
        <p:spPr>
          <a:xfrm>
            <a:off x="5444664" y="2074300"/>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281" name="Google Shape;4281;p515"/>
          <p:cNvSpPr txBox="1"/>
          <p:nvPr>
            <p:ph idx="5" type="subTitle"/>
          </p:nvPr>
        </p:nvSpPr>
        <p:spPr>
          <a:xfrm>
            <a:off x="5444664" y="2332425"/>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282" name="Google Shape;4282;p515"/>
          <p:cNvSpPr txBox="1"/>
          <p:nvPr>
            <p:ph idx="6" type="title"/>
          </p:nvPr>
        </p:nvSpPr>
        <p:spPr>
          <a:xfrm>
            <a:off x="5444664" y="3402925"/>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283" name="Google Shape;4283;p515"/>
          <p:cNvSpPr txBox="1"/>
          <p:nvPr>
            <p:ph idx="7" type="subTitle"/>
          </p:nvPr>
        </p:nvSpPr>
        <p:spPr>
          <a:xfrm>
            <a:off x="5444664" y="3661050"/>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284" name="Google Shape;4284;p515"/>
          <p:cNvSpPr/>
          <p:nvPr/>
        </p:nvSpPr>
        <p:spPr>
          <a:xfrm>
            <a:off x="-1462325" y="2386850"/>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85" name="Google Shape;4285;p515"/>
          <p:cNvSpPr/>
          <p:nvPr/>
        </p:nvSpPr>
        <p:spPr>
          <a:xfrm>
            <a:off x="-1681400"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86" name="Google Shape;4286;p515"/>
          <p:cNvSpPr/>
          <p:nvPr/>
        </p:nvSpPr>
        <p:spPr>
          <a:xfrm rot="10800000">
            <a:off x="613277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87" name="Google Shape;4287;p515"/>
          <p:cNvSpPr txBox="1"/>
          <p:nvPr>
            <p:ph idx="8" type="title"/>
          </p:nvPr>
        </p:nvSpPr>
        <p:spPr>
          <a:xfrm>
            <a:off x="716550"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288" name="Google Shape;4288;p5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3">
  <p:cSld name="CUSTOM_1_1_3_1_1">
    <p:bg>
      <p:bgPr>
        <a:solidFill>
          <a:srgbClr val="191919">
            <a:alpha val="0"/>
          </a:srgbClr>
        </a:solidFill>
      </p:bgPr>
    </p:bg>
    <p:spTree>
      <p:nvGrpSpPr>
        <p:cNvPr id="4289" name="Shape 4289"/>
        <p:cNvGrpSpPr/>
        <p:nvPr/>
      </p:nvGrpSpPr>
      <p:grpSpPr>
        <a:xfrm>
          <a:off x="0" y="0"/>
          <a:ext cx="0" cy="0"/>
          <a:chOff x="0" y="0"/>
          <a:chExt cx="0" cy="0"/>
        </a:xfrm>
      </p:grpSpPr>
      <p:sp>
        <p:nvSpPr>
          <p:cNvPr id="4290" name="Google Shape;4290;p516"/>
          <p:cNvSpPr txBox="1"/>
          <p:nvPr>
            <p:ph type="title"/>
          </p:nvPr>
        </p:nvSpPr>
        <p:spPr>
          <a:xfrm>
            <a:off x="713225"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291" name="Google Shape;4291;p516"/>
          <p:cNvSpPr txBox="1"/>
          <p:nvPr>
            <p:ph idx="1" type="subTitle"/>
          </p:nvPr>
        </p:nvSpPr>
        <p:spPr>
          <a:xfrm>
            <a:off x="713225"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292" name="Google Shape;4292;p516"/>
          <p:cNvSpPr/>
          <p:nvPr/>
        </p:nvSpPr>
        <p:spPr>
          <a:xfrm flipH="1">
            <a:off x="7004125" y="2529725"/>
            <a:ext cx="3405900" cy="33024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293" name="Google Shape;4293;p516"/>
          <p:cNvSpPr/>
          <p:nvPr/>
        </p:nvSpPr>
        <p:spPr>
          <a:xfrm flipH="1">
            <a:off x="7194625" y="2653550"/>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294" name="Google Shape;4294;p516"/>
          <p:cNvSpPr/>
          <p:nvPr/>
        </p:nvSpPr>
        <p:spPr>
          <a:xfrm flipH="1" rot="10800000">
            <a:off x="-7624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95" name="Google Shape;4295;p516"/>
          <p:cNvSpPr/>
          <p:nvPr/>
        </p:nvSpPr>
        <p:spPr>
          <a:xfrm flipH="1" rot="10800000">
            <a:off x="-168140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96" name="Google Shape;4296;p516"/>
          <p:cNvSpPr txBox="1"/>
          <p:nvPr>
            <p:ph idx="2" type="title"/>
          </p:nvPr>
        </p:nvSpPr>
        <p:spPr>
          <a:xfrm>
            <a:off x="2670358"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297" name="Google Shape;4297;p516"/>
          <p:cNvSpPr txBox="1"/>
          <p:nvPr>
            <p:ph idx="3" type="subTitle"/>
          </p:nvPr>
        </p:nvSpPr>
        <p:spPr>
          <a:xfrm>
            <a:off x="2670358"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298" name="Google Shape;4298;p516"/>
          <p:cNvSpPr txBox="1"/>
          <p:nvPr>
            <p:ph idx="4" type="title"/>
          </p:nvPr>
        </p:nvSpPr>
        <p:spPr>
          <a:xfrm>
            <a:off x="4627491"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299" name="Google Shape;4299;p516"/>
          <p:cNvSpPr txBox="1"/>
          <p:nvPr>
            <p:ph idx="5" type="subTitle"/>
          </p:nvPr>
        </p:nvSpPr>
        <p:spPr>
          <a:xfrm>
            <a:off x="4627491"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300" name="Google Shape;4300;p516"/>
          <p:cNvSpPr txBox="1"/>
          <p:nvPr>
            <p:ph idx="6" type="title"/>
          </p:nvPr>
        </p:nvSpPr>
        <p:spPr>
          <a:xfrm>
            <a:off x="6584624"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301" name="Google Shape;4301;p516"/>
          <p:cNvSpPr txBox="1"/>
          <p:nvPr>
            <p:ph idx="7" type="subTitle"/>
          </p:nvPr>
        </p:nvSpPr>
        <p:spPr>
          <a:xfrm>
            <a:off x="6584624"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302" name="Google Shape;4302;p516"/>
          <p:cNvSpPr txBox="1"/>
          <p:nvPr>
            <p:ph idx="8"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4303" name="Google Shape;4303;p5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6">
    <p:bg>
      <p:bgPr>
        <a:solidFill>
          <a:schemeClr val="accent5"/>
        </a:solidFill>
      </p:bgPr>
    </p:bg>
    <p:spTree>
      <p:nvGrpSpPr>
        <p:cNvPr id="4304" name="Shape 4304"/>
        <p:cNvGrpSpPr/>
        <p:nvPr/>
      </p:nvGrpSpPr>
      <p:grpSpPr>
        <a:xfrm>
          <a:off x="0" y="0"/>
          <a:ext cx="0" cy="0"/>
          <a:chOff x="0" y="0"/>
          <a:chExt cx="0" cy="0"/>
        </a:xfrm>
      </p:grpSpPr>
      <p:sp>
        <p:nvSpPr>
          <p:cNvPr id="4305" name="Google Shape;4305;p517"/>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306" name="Google Shape;4306;p517"/>
          <p:cNvSpPr txBox="1"/>
          <p:nvPr>
            <p:ph idx="1" type="subTitle"/>
          </p:nvPr>
        </p:nvSpPr>
        <p:spPr>
          <a:xfrm>
            <a:off x="1742675" y="3508850"/>
            <a:ext cx="2379600" cy="67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307" name="Google Shape;4307;p517"/>
          <p:cNvSpPr txBox="1"/>
          <p:nvPr>
            <p:ph idx="2" type="subTitle"/>
          </p:nvPr>
        </p:nvSpPr>
        <p:spPr>
          <a:xfrm>
            <a:off x="5021770" y="3508850"/>
            <a:ext cx="2379600" cy="67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308" name="Google Shape;4308;p517"/>
          <p:cNvSpPr txBox="1"/>
          <p:nvPr>
            <p:ph idx="3" type="title"/>
          </p:nvPr>
        </p:nvSpPr>
        <p:spPr>
          <a:xfrm>
            <a:off x="1865338" y="3248250"/>
            <a:ext cx="21342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309" name="Google Shape;4309;p517"/>
          <p:cNvSpPr txBox="1"/>
          <p:nvPr>
            <p:ph idx="4" type="title"/>
          </p:nvPr>
        </p:nvSpPr>
        <p:spPr>
          <a:xfrm>
            <a:off x="5144462" y="3248250"/>
            <a:ext cx="21342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310" name="Google Shape;4310;p517"/>
          <p:cNvSpPr/>
          <p:nvPr/>
        </p:nvSpPr>
        <p:spPr>
          <a:xfrm flipH="1" rot="10800000">
            <a:off x="0" y="-36200"/>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1" name="Google Shape;4311;p517"/>
          <p:cNvSpPr/>
          <p:nvPr/>
        </p:nvSpPr>
        <p:spPr>
          <a:xfrm>
            <a:off x="6053100" y="30648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2" name="Google Shape;4312;p5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6_1">
    <p:bg>
      <p:bgPr>
        <a:solidFill>
          <a:schemeClr val="dk1"/>
        </a:solidFill>
      </p:bgPr>
    </p:bg>
    <p:spTree>
      <p:nvGrpSpPr>
        <p:cNvPr id="4313" name="Shape 4313"/>
        <p:cNvGrpSpPr/>
        <p:nvPr/>
      </p:nvGrpSpPr>
      <p:grpSpPr>
        <a:xfrm>
          <a:off x="0" y="0"/>
          <a:ext cx="0" cy="0"/>
          <a:chOff x="0" y="0"/>
          <a:chExt cx="0" cy="0"/>
        </a:xfrm>
      </p:grpSpPr>
      <p:sp>
        <p:nvSpPr>
          <p:cNvPr id="4314" name="Google Shape;4314;p518"/>
          <p:cNvSpPr/>
          <p:nvPr/>
        </p:nvSpPr>
        <p:spPr>
          <a:xfrm>
            <a:off x="2419275" y="712798"/>
            <a:ext cx="8680800" cy="45069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5" name="Google Shape;4315;p518"/>
          <p:cNvSpPr/>
          <p:nvPr/>
        </p:nvSpPr>
        <p:spPr>
          <a:xfrm rot="10800000">
            <a:off x="-1956075" y="-76202"/>
            <a:ext cx="8680800" cy="45069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6" name="Google Shape;4316;p518"/>
          <p:cNvSpPr txBox="1"/>
          <p:nvPr>
            <p:ph idx="1" type="subTitle"/>
          </p:nvPr>
        </p:nvSpPr>
        <p:spPr>
          <a:xfrm>
            <a:off x="837600" y="1363909"/>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4317" name="Google Shape;4317;p518"/>
          <p:cNvSpPr txBox="1"/>
          <p:nvPr>
            <p:ph idx="2" type="subTitle"/>
          </p:nvPr>
        </p:nvSpPr>
        <p:spPr>
          <a:xfrm>
            <a:off x="5204373" y="3528545"/>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cxnSp>
        <p:nvCxnSpPr>
          <p:cNvPr id="4318" name="Google Shape;4318;p518"/>
          <p:cNvCxnSpPr/>
          <p:nvPr/>
        </p:nvCxnSpPr>
        <p:spPr>
          <a:xfrm>
            <a:off x="-1375750" y="2424873"/>
            <a:ext cx="3079500" cy="3177300"/>
          </a:xfrm>
          <a:prstGeom prst="straightConnector1">
            <a:avLst/>
          </a:prstGeom>
          <a:noFill/>
          <a:ln cap="flat" cmpd="sng" w="19050">
            <a:solidFill>
              <a:schemeClr val="lt1"/>
            </a:solidFill>
            <a:prstDash val="solid"/>
            <a:round/>
            <a:headEnd len="med" w="med" type="none"/>
            <a:tailEnd len="med" w="med" type="none"/>
          </a:ln>
        </p:spPr>
      </p:cxnSp>
      <p:cxnSp>
        <p:nvCxnSpPr>
          <p:cNvPr id="4319" name="Google Shape;4319;p518"/>
          <p:cNvCxnSpPr/>
          <p:nvPr/>
        </p:nvCxnSpPr>
        <p:spPr>
          <a:xfrm>
            <a:off x="7838750" y="-62702"/>
            <a:ext cx="3079500" cy="3177300"/>
          </a:xfrm>
          <a:prstGeom prst="straightConnector1">
            <a:avLst/>
          </a:prstGeom>
          <a:noFill/>
          <a:ln cap="flat" cmpd="sng" w="19050">
            <a:solidFill>
              <a:schemeClr val="lt1"/>
            </a:solidFill>
            <a:prstDash val="solid"/>
            <a:round/>
            <a:headEnd len="med" w="med" type="none"/>
            <a:tailEnd len="med" w="med" type="none"/>
          </a:ln>
        </p:spPr>
      </p:cxnSp>
      <p:sp>
        <p:nvSpPr>
          <p:cNvPr id="4320" name="Google Shape;4320;p518"/>
          <p:cNvSpPr txBox="1"/>
          <p:nvPr>
            <p:ph type="title"/>
          </p:nvPr>
        </p:nvSpPr>
        <p:spPr>
          <a:xfrm>
            <a:off x="5204373" y="2704650"/>
            <a:ext cx="31008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321" name="Google Shape;4321;p518"/>
          <p:cNvSpPr txBox="1"/>
          <p:nvPr>
            <p:ph idx="3" type="title"/>
          </p:nvPr>
        </p:nvSpPr>
        <p:spPr>
          <a:xfrm>
            <a:off x="837600" y="530725"/>
            <a:ext cx="31008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322" name="Google Shape;4322;p5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27">
    <p:bg>
      <p:bgPr>
        <a:solidFill>
          <a:schemeClr val="accent5"/>
        </a:solidFill>
      </p:bgPr>
    </p:bg>
    <p:spTree>
      <p:nvGrpSpPr>
        <p:cNvPr id="4323" name="Shape 4323"/>
        <p:cNvGrpSpPr/>
        <p:nvPr/>
      </p:nvGrpSpPr>
      <p:grpSpPr>
        <a:xfrm>
          <a:off x="0" y="0"/>
          <a:ext cx="0" cy="0"/>
          <a:chOff x="0" y="0"/>
          <a:chExt cx="0" cy="0"/>
        </a:xfrm>
      </p:grpSpPr>
      <p:sp>
        <p:nvSpPr>
          <p:cNvPr id="4324" name="Google Shape;4324;p519"/>
          <p:cNvSpPr txBox="1"/>
          <p:nvPr>
            <p:ph type="title"/>
          </p:nvPr>
        </p:nvSpPr>
        <p:spPr>
          <a:xfrm>
            <a:off x="1176825" y="2158150"/>
            <a:ext cx="1499100" cy="408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lt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325" name="Google Shape;4325;p519"/>
          <p:cNvSpPr txBox="1"/>
          <p:nvPr>
            <p:ph idx="1" type="subTitle"/>
          </p:nvPr>
        </p:nvSpPr>
        <p:spPr>
          <a:xfrm>
            <a:off x="713225" y="2459250"/>
            <a:ext cx="2426100" cy="7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326" name="Google Shape;4326;p519"/>
          <p:cNvSpPr txBox="1"/>
          <p:nvPr>
            <p:ph idx="2" type="title"/>
          </p:nvPr>
        </p:nvSpPr>
        <p:spPr>
          <a:xfrm>
            <a:off x="6468199" y="2158150"/>
            <a:ext cx="1499100" cy="408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lt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327" name="Google Shape;4327;p519"/>
          <p:cNvSpPr txBox="1"/>
          <p:nvPr>
            <p:ph idx="3" type="subTitle"/>
          </p:nvPr>
        </p:nvSpPr>
        <p:spPr>
          <a:xfrm>
            <a:off x="6004683" y="2459250"/>
            <a:ext cx="2426100" cy="7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328" name="Google Shape;4328;p519"/>
          <p:cNvSpPr txBox="1"/>
          <p:nvPr>
            <p:ph idx="4" type="title"/>
          </p:nvPr>
        </p:nvSpPr>
        <p:spPr>
          <a:xfrm>
            <a:off x="3822450" y="2158150"/>
            <a:ext cx="1499100" cy="408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lt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329" name="Google Shape;4329;p519"/>
          <p:cNvSpPr txBox="1"/>
          <p:nvPr>
            <p:ph idx="5" type="subTitle"/>
          </p:nvPr>
        </p:nvSpPr>
        <p:spPr>
          <a:xfrm>
            <a:off x="3358950" y="2459250"/>
            <a:ext cx="2426100" cy="7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330" name="Google Shape;4330;p519"/>
          <p:cNvSpPr/>
          <p:nvPr/>
        </p:nvSpPr>
        <p:spPr>
          <a:xfrm>
            <a:off x="3198450" y="3764666"/>
            <a:ext cx="2727900" cy="1416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1" name="Google Shape;4331;p519"/>
          <p:cNvSpPr txBox="1"/>
          <p:nvPr>
            <p:ph idx="6"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332" name="Google Shape;4332;p5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3">
  <p:cSld name="CUSTOM_32_1">
    <p:bg>
      <p:bgPr>
        <a:solidFill>
          <a:schemeClr val="accent5"/>
        </a:solidFill>
      </p:bgPr>
    </p:bg>
    <p:spTree>
      <p:nvGrpSpPr>
        <p:cNvPr id="399" name="Shape 399"/>
        <p:cNvGrpSpPr/>
        <p:nvPr/>
      </p:nvGrpSpPr>
      <p:grpSpPr>
        <a:xfrm>
          <a:off x="0" y="0"/>
          <a:ext cx="0" cy="0"/>
          <a:chOff x="0" y="0"/>
          <a:chExt cx="0" cy="0"/>
        </a:xfrm>
      </p:grpSpPr>
      <p:sp>
        <p:nvSpPr>
          <p:cNvPr id="400" name="Google Shape;400;p53"/>
          <p:cNvSpPr/>
          <p:nvPr/>
        </p:nvSpPr>
        <p:spPr>
          <a:xfrm flipH="1" rot="5400000">
            <a:off x="-3170100" y="96925"/>
            <a:ext cx="10676100" cy="48081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53"/>
          <p:cNvSpPr txBox="1"/>
          <p:nvPr>
            <p:ph type="title"/>
          </p:nvPr>
        </p:nvSpPr>
        <p:spPr>
          <a:xfrm>
            <a:off x="5621850" y="1032225"/>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02" name="Google Shape;402;p53"/>
          <p:cNvSpPr txBox="1"/>
          <p:nvPr>
            <p:ph idx="1" type="subTitle"/>
          </p:nvPr>
        </p:nvSpPr>
        <p:spPr>
          <a:xfrm>
            <a:off x="5295600" y="1276125"/>
            <a:ext cx="2416200" cy="563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03" name="Google Shape;403;p53"/>
          <p:cNvSpPr txBox="1"/>
          <p:nvPr>
            <p:ph idx="2" type="title"/>
          </p:nvPr>
        </p:nvSpPr>
        <p:spPr>
          <a:xfrm>
            <a:off x="713225" y="2279700"/>
            <a:ext cx="3328800" cy="5841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04" name="Google Shape;404;p53"/>
          <p:cNvSpPr txBox="1"/>
          <p:nvPr>
            <p:ph idx="3" type="title"/>
          </p:nvPr>
        </p:nvSpPr>
        <p:spPr>
          <a:xfrm>
            <a:off x="5621850" y="246081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05" name="Google Shape;405;p53"/>
          <p:cNvSpPr txBox="1"/>
          <p:nvPr>
            <p:ph idx="4" type="subTitle"/>
          </p:nvPr>
        </p:nvSpPr>
        <p:spPr>
          <a:xfrm>
            <a:off x="5295600" y="2709472"/>
            <a:ext cx="2416200" cy="563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06" name="Google Shape;406;p53"/>
          <p:cNvSpPr txBox="1"/>
          <p:nvPr>
            <p:ph idx="5" type="title"/>
          </p:nvPr>
        </p:nvSpPr>
        <p:spPr>
          <a:xfrm>
            <a:off x="5621850" y="3877419"/>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07" name="Google Shape;407;p53"/>
          <p:cNvSpPr txBox="1"/>
          <p:nvPr>
            <p:ph idx="6" type="subTitle"/>
          </p:nvPr>
        </p:nvSpPr>
        <p:spPr>
          <a:xfrm>
            <a:off x="5295600" y="4126082"/>
            <a:ext cx="2416200" cy="563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08" name="Google Shape;408;p53"/>
          <p:cNvSpPr/>
          <p:nvPr/>
        </p:nvSpPr>
        <p:spPr>
          <a:xfrm rot="10800000">
            <a:off x="6984125" y="-614375"/>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9" name="Google Shape;409;p53"/>
          <p:cNvSpPr/>
          <p:nvPr/>
        </p:nvSpPr>
        <p:spPr>
          <a:xfrm rot="10800000">
            <a:off x="7044125" y="-709625"/>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0" name="Google Shape;410;p53"/>
          <p:cNvSpPr/>
          <p:nvPr/>
        </p:nvSpPr>
        <p:spPr>
          <a:xfrm flipH="1">
            <a:off x="7963400" y="3988625"/>
            <a:ext cx="1355400" cy="13143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1" name="Google Shape;411;p53"/>
          <p:cNvSpPr/>
          <p:nvPr/>
        </p:nvSpPr>
        <p:spPr>
          <a:xfrm>
            <a:off x="7338200" y="4256000"/>
            <a:ext cx="2913300" cy="13665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28">
    <p:bg>
      <p:bgPr>
        <a:solidFill>
          <a:schemeClr val="accent5"/>
        </a:solidFill>
      </p:bgPr>
    </p:bg>
    <p:spTree>
      <p:nvGrpSpPr>
        <p:cNvPr id="4333" name="Shape 4333"/>
        <p:cNvGrpSpPr/>
        <p:nvPr/>
      </p:nvGrpSpPr>
      <p:grpSpPr>
        <a:xfrm>
          <a:off x="0" y="0"/>
          <a:ext cx="0" cy="0"/>
          <a:chOff x="0" y="0"/>
          <a:chExt cx="0" cy="0"/>
        </a:xfrm>
      </p:grpSpPr>
      <p:sp>
        <p:nvSpPr>
          <p:cNvPr id="4334" name="Google Shape;4334;p520"/>
          <p:cNvSpPr txBox="1"/>
          <p:nvPr>
            <p:ph idx="1" type="body"/>
          </p:nvPr>
        </p:nvSpPr>
        <p:spPr>
          <a:xfrm>
            <a:off x="2078825" y="4335775"/>
            <a:ext cx="5229300" cy="425100"/>
          </a:xfrm>
          <a:prstGeom prst="rect">
            <a:avLst/>
          </a:prstGeom>
        </p:spPr>
        <p:txBody>
          <a:bodyPr anchorCtr="0" anchor="t" bIns="91425" lIns="91425" spcFirstLastPara="1" rIns="91425" wrap="square" tIns="91425">
            <a:noAutofit/>
          </a:bodyPr>
          <a:lstStyle>
            <a:lvl1pPr indent="-317500" lvl="0" marL="45720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lgn="ctr">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4335" name="Google Shape;4335;p520"/>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4336" name="Google Shape;4336;p520"/>
          <p:cNvSpPr/>
          <p:nvPr/>
        </p:nvSpPr>
        <p:spPr>
          <a:xfrm>
            <a:off x="-519650" y="2386850"/>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37" name="Google Shape;4337;p520"/>
          <p:cNvSpPr/>
          <p:nvPr/>
        </p:nvSpPr>
        <p:spPr>
          <a:xfrm>
            <a:off x="-738725"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38" name="Google Shape;4338;p520"/>
          <p:cNvSpPr/>
          <p:nvPr/>
        </p:nvSpPr>
        <p:spPr>
          <a:xfrm rot="10800000">
            <a:off x="67278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39" name="Google Shape;4339;p520"/>
          <p:cNvSpPr/>
          <p:nvPr/>
        </p:nvSpPr>
        <p:spPr>
          <a:xfrm rot="10800000">
            <a:off x="509275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0" name="Google Shape;4340;p5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31">
    <p:bg>
      <p:bgPr>
        <a:solidFill>
          <a:schemeClr val="accent5"/>
        </a:solidFill>
      </p:bgPr>
    </p:bg>
    <p:spTree>
      <p:nvGrpSpPr>
        <p:cNvPr id="4341" name="Shape 4341"/>
        <p:cNvGrpSpPr/>
        <p:nvPr/>
      </p:nvGrpSpPr>
      <p:grpSpPr>
        <a:xfrm>
          <a:off x="0" y="0"/>
          <a:ext cx="0" cy="0"/>
          <a:chOff x="0" y="0"/>
          <a:chExt cx="0" cy="0"/>
        </a:xfrm>
      </p:grpSpPr>
      <p:sp>
        <p:nvSpPr>
          <p:cNvPr id="4342" name="Google Shape;4342;p521"/>
          <p:cNvSpPr txBox="1"/>
          <p:nvPr>
            <p:ph type="title"/>
          </p:nvPr>
        </p:nvSpPr>
        <p:spPr>
          <a:xfrm>
            <a:off x="956375" y="3553059"/>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343" name="Google Shape;4343;p521"/>
          <p:cNvSpPr txBox="1"/>
          <p:nvPr>
            <p:ph idx="1" type="subTitle"/>
          </p:nvPr>
        </p:nvSpPr>
        <p:spPr>
          <a:xfrm>
            <a:off x="713225" y="3828005"/>
            <a:ext cx="21450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344" name="Google Shape;4344;p521"/>
          <p:cNvSpPr txBox="1"/>
          <p:nvPr>
            <p:ph idx="2" type="title"/>
          </p:nvPr>
        </p:nvSpPr>
        <p:spPr>
          <a:xfrm>
            <a:off x="6528925" y="3553059"/>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345" name="Google Shape;4345;p521"/>
          <p:cNvSpPr txBox="1"/>
          <p:nvPr>
            <p:ph idx="3" type="subTitle"/>
          </p:nvPr>
        </p:nvSpPr>
        <p:spPr>
          <a:xfrm>
            <a:off x="6305275" y="3828005"/>
            <a:ext cx="21450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346" name="Google Shape;4346;p521"/>
          <p:cNvSpPr txBox="1"/>
          <p:nvPr>
            <p:ph idx="4" type="title"/>
          </p:nvPr>
        </p:nvSpPr>
        <p:spPr>
          <a:xfrm>
            <a:off x="3752400" y="3553059"/>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347" name="Google Shape;4347;p521"/>
          <p:cNvSpPr txBox="1"/>
          <p:nvPr>
            <p:ph idx="5" type="subTitle"/>
          </p:nvPr>
        </p:nvSpPr>
        <p:spPr>
          <a:xfrm>
            <a:off x="3509250" y="3828005"/>
            <a:ext cx="21450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348" name="Google Shape;4348;p521"/>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349" name="Google Shape;4349;p5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CUSTOM_29">
    <p:bg>
      <p:bgPr>
        <a:solidFill>
          <a:schemeClr val="accent5"/>
        </a:solidFill>
      </p:bgPr>
    </p:bg>
    <p:spTree>
      <p:nvGrpSpPr>
        <p:cNvPr id="4350" name="Shape 4350"/>
        <p:cNvGrpSpPr/>
        <p:nvPr/>
      </p:nvGrpSpPr>
      <p:grpSpPr>
        <a:xfrm>
          <a:off x="0" y="0"/>
          <a:ext cx="0" cy="0"/>
          <a:chOff x="0" y="0"/>
          <a:chExt cx="0" cy="0"/>
        </a:xfrm>
      </p:grpSpPr>
      <p:sp>
        <p:nvSpPr>
          <p:cNvPr id="4351" name="Google Shape;4351;p522"/>
          <p:cNvSpPr/>
          <p:nvPr/>
        </p:nvSpPr>
        <p:spPr>
          <a:xfrm>
            <a:off x="-3485600" y="1687000"/>
            <a:ext cx="7403100" cy="3794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2" name="Google Shape;4352;p522"/>
          <p:cNvSpPr/>
          <p:nvPr/>
        </p:nvSpPr>
        <p:spPr>
          <a:xfrm>
            <a:off x="779625" y="1433800"/>
            <a:ext cx="7737300" cy="3171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3" name="Google Shape;4353;p522"/>
          <p:cNvSpPr txBox="1"/>
          <p:nvPr>
            <p:ph type="title"/>
          </p:nvPr>
        </p:nvSpPr>
        <p:spPr>
          <a:xfrm>
            <a:off x="1043779" y="1830575"/>
            <a:ext cx="18975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4354" name="Google Shape;4354;p522"/>
          <p:cNvSpPr txBox="1"/>
          <p:nvPr>
            <p:ph idx="1" type="subTitle"/>
          </p:nvPr>
        </p:nvSpPr>
        <p:spPr>
          <a:xfrm>
            <a:off x="1059229" y="2140283"/>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4355" name="Google Shape;4355;p522"/>
          <p:cNvSpPr txBox="1"/>
          <p:nvPr>
            <p:ph idx="2" type="title"/>
          </p:nvPr>
        </p:nvSpPr>
        <p:spPr>
          <a:xfrm>
            <a:off x="1043779" y="3280851"/>
            <a:ext cx="18975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4356" name="Google Shape;4356;p522"/>
          <p:cNvSpPr txBox="1"/>
          <p:nvPr>
            <p:ph idx="3" type="subTitle"/>
          </p:nvPr>
        </p:nvSpPr>
        <p:spPr>
          <a:xfrm>
            <a:off x="1059229" y="36144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4357" name="Google Shape;4357;p522"/>
          <p:cNvSpPr txBox="1"/>
          <p:nvPr>
            <p:ph idx="4" type="title"/>
          </p:nvPr>
        </p:nvSpPr>
        <p:spPr>
          <a:xfrm>
            <a:off x="3631360" y="1830575"/>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4358" name="Google Shape;4358;p522"/>
          <p:cNvSpPr txBox="1"/>
          <p:nvPr>
            <p:ph idx="5" type="subTitle"/>
          </p:nvPr>
        </p:nvSpPr>
        <p:spPr>
          <a:xfrm>
            <a:off x="3639010" y="21402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4359" name="Google Shape;4359;p522"/>
          <p:cNvSpPr txBox="1"/>
          <p:nvPr>
            <p:ph idx="6" type="title"/>
          </p:nvPr>
        </p:nvSpPr>
        <p:spPr>
          <a:xfrm>
            <a:off x="3631360" y="3280851"/>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4360" name="Google Shape;4360;p522"/>
          <p:cNvSpPr txBox="1"/>
          <p:nvPr>
            <p:ph idx="7" type="subTitle"/>
          </p:nvPr>
        </p:nvSpPr>
        <p:spPr>
          <a:xfrm>
            <a:off x="3639010" y="36144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4361" name="Google Shape;4361;p522"/>
          <p:cNvSpPr txBox="1"/>
          <p:nvPr>
            <p:ph idx="8" type="title"/>
          </p:nvPr>
        </p:nvSpPr>
        <p:spPr>
          <a:xfrm>
            <a:off x="6215127" y="1830575"/>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4362" name="Google Shape;4362;p522"/>
          <p:cNvSpPr txBox="1"/>
          <p:nvPr>
            <p:ph idx="9" type="subTitle"/>
          </p:nvPr>
        </p:nvSpPr>
        <p:spPr>
          <a:xfrm>
            <a:off x="6219627" y="21402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4363" name="Google Shape;4363;p522"/>
          <p:cNvSpPr txBox="1"/>
          <p:nvPr>
            <p:ph idx="13" type="title"/>
          </p:nvPr>
        </p:nvSpPr>
        <p:spPr>
          <a:xfrm>
            <a:off x="6215127" y="3280851"/>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4364" name="Google Shape;4364;p522"/>
          <p:cNvSpPr txBox="1"/>
          <p:nvPr>
            <p:ph idx="14" type="subTitle"/>
          </p:nvPr>
        </p:nvSpPr>
        <p:spPr>
          <a:xfrm>
            <a:off x="6219627" y="36144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4365" name="Google Shape;4365;p522"/>
          <p:cNvSpPr txBox="1"/>
          <p:nvPr>
            <p:ph idx="15"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4366" name="Google Shape;4366;p5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CUSTOM_29_1">
    <p:bg>
      <p:bgPr>
        <a:solidFill>
          <a:schemeClr val="dk1"/>
        </a:solidFill>
      </p:bgPr>
    </p:bg>
    <p:spTree>
      <p:nvGrpSpPr>
        <p:cNvPr id="4367" name="Shape 4367"/>
        <p:cNvGrpSpPr/>
        <p:nvPr/>
      </p:nvGrpSpPr>
      <p:grpSpPr>
        <a:xfrm>
          <a:off x="0" y="0"/>
          <a:ext cx="0" cy="0"/>
          <a:chOff x="0" y="0"/>
          <a:chExt cx="0" cy="0"/>
        </a:xfrm>
      </p:grpSpPr>
      <p:sp>
        <p:nvSpPr>
          <p:cNvPr id="4368" name="Google Shape;4368;p523"/>
          <p:cNvSpPr txBox="1"/>
          <p:nvPr>
            <p:ph type="title"/>
          </p:nvPr>
        </p:nvSpPr>
        <p:spPr>
          <a:xfrm>
            <a:off x="1043779" y="3204651"/>
            <a:ext cx="18975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4369" name="Google Shape;4369;p523"/>
          <p:cNvSpPr txBox="1"/>
          <p:nvPr>
            <p:ph idx="1" type="subTitle"/>
          </p:nvPr>
        </p:nvSpPr>
        <p:spPr>
          <a:xfrm>
            <a:off x="1059229" y="35382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4370" name="Google Shape;4370;p523"/>
          <p:cNvSpPr txBox="1"/>
          <p:nvPr>
            <p:ph idx="2" type="title"/>
          </p:nvPr>
        </p:nvSpPr>
        <p:spPr>
          <a:xfrm>
            <a:off x="2342317" y="1754375"/>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4371" name="Google Shape;4371;p523"/>
          <p:cNvSpPr txBox="1"/>
          <p:nvPr>
            <p:ph idx="3" type="subTitle"/>
          </p:nvPr>
        </p:nvSpPr>
        <p:spPr>
          <a:xfrm>
            <a:off x="2349967" y="20640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4372" name="Google Shape;4372;p523"/>
          <p:cNvSpPr txBox="1"/>
          <p:nvPr>
            <p:ph idx="4" type="title"/>
          </p:nvPr>
        </p:nvSpPr>
        <p:spPr>
          <a:xfrm>
            <a:off x="3631360" y="3204651"/>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4373" name="Google Shape;4373;p523"/>
          <p:cNvSpPr txBox="1"/>
          <p:nvPr>
            <p:ph idx="5" type="subTitle"/>
          </p:nvPr>
        </p:nvSpPr>
        <p:spPr>
          <a:xfrm>
            <a:off x="3639010" y="35382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4374" name="Google Shape;4374;p523"/>
          <p:cNvSpPr txBox="1"/>
          <p:nvPr>
            <p:ph idx="6" type="title"/>
          </p:nvPr>
        </p:nvSpPr>
        <p:spPr>
          <a:xfrm>
            <a:off x="4926083" y="1754375"/>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4375" name="Google Shape;4375;p523"/>
          <p:cNvSpPr txBox="1"/>
          <p:nvPr>
            <p:ph idx="7" type="subTitle"/>
          </p:nvPr>
        </p:nvSpPr>
        <p:spPr>
          <a:xfrm>
            <a:off x="4930583" y="20640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4376" name="Google Shape;4376;p523"/>
          <p:cNvSpPr txBox="1"/>
          <p:nvPr>
            <p:ph idx="8" type="title"/>
          </p:nvPr>
        </p:nvSpPr>
        <p:spPr>
          <a:xfrm>
            <a:off x="6215127" y="3204651"/>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4377" name="Google Shape;4377;p523"/>
          <p:cNvSpPr txBox="1"/>
          <p:nvPr>
            <p:ph idx="9" type="subTitle"/>
          </p:nvPr>
        </p:nvSpPr>
        <p:spPr>
          <a:xfrm>
            <a:off x="6219627" y="35382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4378" name="Google Shape;4378;p523"/>
          <p:cNvSpPr txBox="1"/>
          <p:nvPr>
            <p:ph idx="13"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2700"/>
              <a:buNone/>
              <a:defRPr b="1" sz="3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4379" name="Google Shape;4379;p5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4">
  <p:cSld name="CUSTOM_32">
    <p:bg>
      <p:bgPr>
        <a:solidFill>
          <a:schemeClr val="accent5"/>
        </a:solidFill>
      </p:bgPr>
    </p:bg>
    <p:spTree>
      <p:nvGrpSpPr>
        <p:cNvPr id="4380" name="Shape 4380"/>
        <p:cNvGrpSpPr/>
        <p:nvPr/>
      </p:nvGrpSpPr>
      <p:grpSpPr>
        <a:xfrm>
          <a:off x="0" y="0"/>
          <a:ext cx="0" cy="0"/>
          <a:chOff x="0" y="0"/>
          <a:chExt cx="0" cy="0"/>
        </a:xfrm>
      </p:grpSpPr>
      <p:sp>
        <p:nvSpPr>
          <p:cNvPr id="4381" name="Google Shape;4381;p524"/>
          <p:cNvSpPr/>
          <p:nvPr/>
        </p:nvSpPr>
        <p:spPr>
          <a:xfrm rot="10800000">
            <a:off x="5891850" y="-387100"/>
            <a:ext cx="5264100" cy="2697600"/>
          </a:xfrm>
          <a:prstGeom prst="triangle">
            <a:avLst>
              <a:gd fmla="val 50000"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2" name="Google Shape;4382;p524"/>
          <p:cNvSpPr/>
          <p:nvPr/>
        </p:nvSpPr>
        <p:spPr>
          <a:xfrm>
            <a:off x="-5191825" y="2310500"/>
            <a:ext cx="7403100" cy="3794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3" name="Google Shape;4383;p524"/>
          <p:cNvSpPr txBox="1"/>
          <p:nvPr>
            <p:ph type="title"/>
          </p:nvPr>
        </p:nvSpPr>
        <p:spPr>
          <a:xfrm>
            <a:off x="862450" y="332445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384" name="Google Shape;4384;p524"/>
          <p:cNvSpPr txBox="1"/>
          <p:nvPr>
            <p:ph idx="1" type="subTitle"/>
          </p:nvPr>
        </p:nvSpPr>
        <p:spPr>
          <a:xfrm>
            <a:off x="424450" y="3583211"/>
            <a:ext cx="2639700" cy="802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385" name="Google Shape;4385;p524"/>
          <p:cNvSpPr txBox="1"/>
          <p:nvPr>
            <p:ph idx="2" type="title"/>
          </p:nvPr>
        </p:nvSpPr>
        <p:spPr>
          <a:xfrm>
            <a:off x="6525755" y="332445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386" name="Google Shape;4386;p524"/>
          <p:cNvSpPr txBox="1"/>
          <p:nvPr>
            <p:ph idx="3" type="subTitle"/>
          </p:nvPr>
        </p:nvSpPr>
        <p:spPr>
          <a:xfrm>
            <a:off x="6087751" y="3583211"/>
            <a:ext cx="2639700" cy="802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387" name="Google Shape;4387;p524"/>
          <p:cNvSpPr txBox="1"/>
          <p:nvPr>
            <p:ph idx="4" type="title"/>
          </p:nvPr>
        </p:nvSpPr>
        <p:spPr>
          <a:xfrm>
            <a:off x="3690150" y="332445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388" name="Google Shape;4388;p524"/>
          <p:cNvSpPr txBox="1"/>
          <p:nvPr>
            <p:ph idx="5" type="subTitle"/>
          </p:nvPr>
        </p:nvSpPr>
        <p:spPr>
          <a:xfrm>
            <a:off x="3252148" y="3583211"/>
            <a:ext cx="2639700" cy="802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389" name="Google Shape;4389;p524"/>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390" name="Google Shape;4390;p5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3">
  <p:cSld name="CUSTOM_32_1">
    <p:bg>
      <p:bgPr>
        <a:solidFill>
          <a:schemeClr val="accent5"/>
        </a:solidFill>
      </p:bgPr>
    </p:bg>
    <p:spTree>
      <p:nvGrpSpPr>
        <p:cNvPr id="4391" name="Shape 4391"/>
        <p:cNvGrpSpPr/>
        <p:nvPr/>
      </p:nvGrpSpPr>
      <p:grpSpPr>
        <a:xfrm>
          <a:off x="0" y="0"/>
          <a:ext cx="0" cy="0"/>
          <a:chOff x="0" y="0"/>
          <a:chExt cx="0" cy="0"/>
        </a:xfrm>
      </p:grpSpPr>
      <p:sp>
        <p:nvSpPr>
          <p:cNvPr id="4392" name="Google Shape;4392;p525"/>
          <p:cNvSpPr/>
          <p:nvPr/>
        </p:nvSpPr>
        <p:spPr>
          <a:xfrm flipH="1" rot="5400000">
            <a:off x="-3170100" y="96925"/>
            <a:ext cx="10676100" cy="48081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3" name="Google Shape;4393;p525"/>
          <p:cNvSpPr txBox="1"/>
          <p:nvPr>
            <p:ph type="title"/>
          </p:nvPr>
        </p:nvSpPr>
        <p:spPr>
          <a:xfrm>
            <a:off x="5621850" y="1032225"/>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394" name="Google Shape;4394;p525"/>
          <p:cNvSpPr txBox="1"/>
          <p:nvPr>
            <p:ph idx="1" type="subTitle"/>
          </p:nvPr>
        </p:nvSpPr>
        <p:spPr>
          <a:xfrm>
            <a:off x="5295600" y="1276125"/>
            <a:ext cx="2416200" cy="563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395" name="Google Shape;4395;p525"/>
          <p:cNvSpPr txBox="1"/>
          <p:nvPr>
            <p:ph idx="2" type="title"/>
          </p:nvPr>
        </p:nvSpPr>
        <p:spPr>
          <a:xfrm>
            <a:off x="713225" y="2279700"/>
            <a:ext cx="3328800" cy="5841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396" name="Google Shape;4396;p525"/>
          <p:cNvSpPr txBox="1"/>
          <p:nvPr>
            <p:ph idx="3" type="title"/>
          </p:nvPr>
        </p:nvSpPr>
        <p:spPr>
          <a:xfrm>
            <a:off x="5621850" y="246081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397" name="Google Shape;4397;p525"/>
          <p:cNvSpPr txBox="1"/>
          <p:nvPr>
            <p:ph idx="4" type="subTitle"/>
          </p:nvPr>
        </p:nvSpPr>
        <p:spPr>
          <a:xfrm>
            <a:off x="5295600" y="2709472"/>
            <a:ext cx="2416200" cy="563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398" name="Google Shape;4398;p525"/>
          <p:cNvSpPr txBox="1"/>
          <p:nvPr>
            <p:ph idx="5" type="title"/>
          </p:nvPr>
        </p:nvSpPr>
        <p:spPr>
          <a:xfrm>
            <a:off x="5621850" y="3877419"/>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399" name="Google Shape;4399;p525"/>
          <p:cNvSpPr txBox="1"/>
          <p:nvPr>
            <p:ph idx="6" type="subTitle"/>
          </p:nvPr>
        </p:nvSpPr>
        <p:spPr>
          <a:xfrm>
            <a:off x="5295600" y="4126082"/>
            <a:ext cx="2416200" cy="563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400" name="Google Shape;4400;p525"/>
          <p:cNvSpPr/>
          <p:nvPr/>
        </p:nvSpPr>
        <p:spPr>
          <a:xfrm rot="10800000">
            <a:off x="6984125" y="-614375"/>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01" name="Google Shape;4401;p525"/>
          <p:cNvSpPr/>
          <p:nvPr/>
        </p:nvSpPr>
        <p:spPr>
          <a:xfrm rot="10800000">
            <a:off x="7044125" y="-709625"/>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02" name="Google Shape;4402;p525"/>
          <p:cNvSpPr/>
          <p:nvPr/>
        </p:nvSpPr>
        <p:spPr>
          <a:xfrm flipH="1">
            <a:off x="7963400" y="3988625"/>
            <a:ext cx="1355400" cy="13143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03" name="Google Shape;4403;p525"/>
          <p:cNvSpPr/>
          <p:nvPr/>
        </p:nvSpPr>
        <p:spPr>
          <a:xfrm>
            <a:off x="7338200" y="4256000"/>
            <a:ext cx="2913300" cy="13665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4" name="Google Shape;4404;p5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24">
    <p:bg>
      <p:bgPr>
        <a:solidFill>
          <a:schemeClr val="accent5"/>
        </a:solidFill>
      </p:bgPr>
    </p:bg>
    <p:spTree>
      <p:nvGrpSpPr>
        <p:cNvPr id="4405" name="Shape 4405"/>
        <p:cNvGrpSpPr/>
        <p:nvPr/>
      </p:nvGrpSpPr>
      <p:grpSpPr>
        <a:xfrm>
          <a:off x="0" y="0"/>
          <a:ext cx="0" cy="0"/>
          <a:chOff x="0" y="0"/>
          <a:chExt cx="0" cy="0"/>
        </a:xfrm>
      </p:grpSpPr>
      <p:sp>
        <p:nvSpPr>
          <p:cNvPr id="4406" name="Google Shape;4406;p526"/>
          <p:cNvSpPr txBox="1"/>
          <p:nvPr>
            <p:ph type="title"/>
          </p:nvPr>
        </p:nvSpPr>
        <p:spPr>
          <a:xfrm>
            <a:off x="4260300" y="530725"/>
            <a:ext cx="51954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4407" name="Google Shape;4407;p526"/>
          <p:cNvSpPr/>
          <p:nvPr/>
        </p:nvSpPr>
        <p:spPr>
          <a:xfrm rot="10800000">
            <a:off x="6907925" y="-808550"/>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08" name="Google Shape;4408;p526"/>
          <p:cNvSpPr/>
          <p:nvPr/>
        </p:nvSpPr>
        <p:spPr>
          <a:xfrm rot="10800000">
            <a:off x="6967925" y="-903800"/>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09" name="Google Shape;4409;p5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5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
    <p:bg>
      <p:bgPr>
        <a:solidFill>
          <a:schemeClr val="accent5"/>
        </a:solidFill>
      </p:bgPr>
    </p:bg>
    <p:spTree>
      <p:nvGrpSpPr>
        <p:cNvPr id="4410" name="Shape 4410"/>
        <p:cNvGrpSpPr/>
        <p:nvPr/>
      </p:nvGrpSpPr>
      <p:grpSpPr>
        <a:xfrm>
          <a:off x="0" y="0"/>
          <a:ext cx="0" cy="0"/>
          <a:chOff x="0" y="0"/>
          <a:chExt cx="0" cy="0"/>
        </a:xfrm>
      </p:grpSpPr>
      <p:sp>
        <p:nvSpPr>
          <p:cNvPr id="4411" name="Google Shape;4411;p527"/>
          <p:cNvSpPr/>
          <p:nvPr/>
        </p:nvSpPr>
        <p:spPr>
          <a:xfrm>
            <a:off x="-522475" y="3430700"/>
            <a:ext cx="2292600" cy="208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2" name="Google Shape;4412;p527"/>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413" name="Google Shape;4413;p527"/>
          <p:cNvSpPr/>
          <p:nvPr/>
        </p:nvSpPr>
        <p:spPr>
          <a:xfrm rot="10800000">
            <a:off x="7261800" y="-552525"/>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4" name="Google Shape;4414;p527"/>
          <p:cNvSpPr/>
          <p:nvPr/>
        </p:nvSpPr>
        <p:spPr>
          <a:xfrm flipH="1">
            <a:off x="-2363425" y="4490900"/>
            <a:ext cx="5364900" cy="2516400"/>
          </a:xfrm>
          <a:prstGeom prst="triangle">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5" name="Google Shape;4415;p527"/>
          <p:cNvSpPr/>
          <p:nvPr/>
        </p:nvSpPr>
        <p:spPr>
          <a:xfrm flipH="1" rot="-5400000">
            <a:off x="7959050" y="337625"/>
            <a:ext cx="2457300" cy="11526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6" name="Google Shape;4416;p5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TITLE_ONLY_1_1">
    <p:bg>
      <p:bgPr>
        <a:solidFill>
          <a:schemeClr val="dk1"/>
        </a:solidFill>
      </p:bgPr>
    </p:bg>
    <p:spTree>
      <p:nvGrpSpPr>
        <p:cNvPr id="4417" name="Shape 4417"/>
        <p:cNvGrpSpPr/>
        <p:nvPr/>
      </p:nvGrpSpPr>
      <p:grpSpPr>
        <a:xfrm>
          <a:off x="0" y="0"/>
          <a:ext cx="0" cy="0"/>
          <a:chOff x="0" y="0"/>
          <a:chExt cx="0" cy="0"/>
        </a:xfrm>
      </p:grpSpPr>
      <p:sp>
        <p:nvSpPr>
          <p:cNvPr id="4418" name="Google Shape;4418;p528"/>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lt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419" name="Google Shape;4419;p528"/>
          <p:cNvSpPr/>
          <p:nvPr/>
        </p:nvSpPr>
        <p:spPr>
          <a:xfrm flipH="1" rot="10800000">
            <a:off x="-229775" y="-360250"/>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0" name="Google Shape;4420;p528"/>
          <p:cNvSpPr/>
          <p:nvPr/>
        </p:nvSpPr>
        <p:spPr>
          <a:xfrm>
            <a:off x="6989900" y="3447800"/>
            <a:ext cx="5364900" cy="25164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1" name="Google Shape;4421;p5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4_1">
    <p:bg>
      <p:bgPr>
        <a:solidFill>
          <a:schemeClr val="accent5"/>
        </a:solidFill>
      </p:bgPr>
    </p:bg>
    <p:spTree>
      <p:nvGrpSpPr>
        <p:cNvPr id="4422" name="Shape 4422"/>
        <p:cNvGrpSpPr/>
        <p:nvPr/>
      </p:nvGrpSpPr>
      <p:grpSpPr>
        <a:xfrm>
          <a:off x="0" y="0"/>
          <a:ext cx="0" cy="0"/>
          <a:chOff x="0" y="0"/>
          <a:chExt cx="0" cy="0"/>
        </a:xfrm>
      </p:grpSpPr>
      <p:sp>
        <p:nvSpPr>
          <p:cNvPr id="4423" name="Google Shape;4423;p529"/>
          <p:cNvSpPr txBox="1"/>
          <p:nvPr>
            <p:ph type="title"/>
          </p:nvPr>
        </p:nvSpPr>
        <p:spPr>
          <a:xfrm>
            <a:off x="713225" y="530725"/>
            <a:ext cx="57714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4424" name="Google Shape;4424;p529"/>
          <p:cNvSpPr/>
          <p:nvPr/>
        </p:nvSpPr>
        <p:spPr>
          <a:xfrm rot="10800000">
            <a:off x="-2495250" y="-885400"/>
            <a:ext cx="4317900" cy="2213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5" name="Google Shape;4425;p5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24">
    <p:bg>
      <p:bgPr>
        <a:solidFill>
          <a:schemeClr val="accent5"/>
        </a:solidFill>
      </p:bgPr>
    </p:bg>
    <p:spTree>
      <p:nvGrpSpPr>
        <p:cNvPr id="413" name="Shape 413"/>
        <p:cNvGrpSpPr/>
        <p:nvPr/>
      </p:nvGrpSpPr>
      <p:grpSpPr>
        <a:xfrm>
          <a:off x="0" y="0"/>
          <a:ext cx="0" cy="0"/>
          <a:chOff x="0" y="0"/>
          <a:chExt cx="0" cy="0"/>
        </a:xfrm>
      </p:grpSpPr>
      <p:sp>
        <p:nvSpPr>
          <p:cNvPr id="414" name="Google Shape;414;p54"/>
          <p:cNvSpPr txBox="1"/>
          <p:nvPr>
            <p:ph type="title"/>
          </p:nvPr>
        </p:nvSpPr>
        <p:spPr>
          <a:xfrm>
            <a:off x="4260300" y="530725"/>
            <a:ext cx="51954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415" name="Google Shape;415;p54"/>
          <p:cNvSpPr/>
          <p:nvPr/>
        </p:nvSpPr>
        <p:spPr>
          <a:xfrm rot="10800000">
            <a:off x="6907925" y="-808550"/>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6" name="Google Shape;416;p54"/>
          <p:cNvSpPr/>
          <p:nvPr/>
        </p:nvSpPr>
        <p:spPr>
          <a:xfrm rot="10800000">
            <a:off x="6967925" y="-903800"/>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7" name="Google Shape;417;p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5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2">
    <p:bg>
      <p:bgPr>
        <a:solidFill>
          <a:schemeClr val="accent5"/>
        </a:solidFill>
      </p:bgPr>
    </p:bg>
    <p:spTree>
      <p:nvGrpSpPr>
        <p:cNvPr id="4426" name="Shape 4426"/>
        <p:cNvGrpSpPr/>
        <p:nvPr/>
      </p:nvGrpSpPr>
      <p:grpSpPr>
        <a:xfrm>
          <a:off x="0" y="0"/>
          <a:ext cx="0" cy="0"/>
          <a:chOff x="0" y="0"/>
          <a:chExt cx="0" cy="0"/>
        </a:xfrm>
      </p:grpSpPr>
      <p:sp>
        <p:nvSpPr>
          <p:cNvPr id="4427" name="Google Shape;4427;p530"/>
          <p:cNvSpPr txBox="1"/>
          <p:nvPr>
            <p:ph type="title"/>
          </p:nvPr>
        </p:nvSpPr>
        <p:spPr>
          <a:xfrm>
            <a:off x="713225" y="530725"/>
            <a:ext cx="73599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428" name="Google Shape;4428;p530"/>
          <p:cNvSpPr/>
          <p:nvPr/>
        </p:nvSpPr>
        <p:spPr>
          <a:xfrm>
            <a:off x="-1776650" y="2701175"/>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29" name="Google Shape;4429;p530"/>
          <p:cNvSpPr/>
          <p:nvPr/>
        </p:nvSpPr>
        <p:spPr>
          <a:xfrm rot="10800000">
            <a:off x="6494725" y="-1182250"/>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30" name="Google Shape;4430;p530"/>
          <p:cNvSpPr/>
          <p:nvPr/>
        </p:nvSpPr>
        <p:spPr>
          <a:xfrm rot="10800000">
            <a:off x="54547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1" name="Google Shape;4431;p5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TITLE_ONLY_2_1">
    <p:bg>
      <p:bgPr>
        <a:solidFill>
          <a:schemeClr val="accent5"/>
        </a:solidFill>
      </p:bgPr>
    </p:bg>
    <p:spTree>
      <p:nvGrpSpPr>
        <p:cNvPr id="4432" name="Shape 4432"/>
        <p:cNvGrpSpPr/>
        <p:nvPr/>
      </p:nvGrpSpPr>
      <p:grpSpPr>
        <a:xfrm>
          <a:off x="0" y="0"/>
          <a:ext cx="0" cy="0"/>
          <a:chOff x="0" y="0"/>
          <a:chExt cx="0" cy="0"/>
        </a:xfrm>
      </p:grpSpPr>
      <p:sp>
        <p:nvSpPr>
          <p:cNvPr id="4433" name="Google Shape;4433;p531"/>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434" name="Google Shape;4434;p531"/>
          <p:cNvSpPr/>
          <p:nvPr/>
        </p:nvSpPr>
        <p:spPr>
          <a:xfrm flipH="1" rot="10800000">
            <a:off x="-287750" y="-113775"/>
            <a:ext cx="2978700" cy="3082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5" name="Google Shape;4435;p531"/>
          <p:cNvSpPr/>
          <p:nvPr/>
        </p:nvSpPr>
        <p:spPr>
          <a:xfrm>
            <a:off x="5008975" y="1687000"/>
            <a:ext cx="7403100" cy="3794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6" name="Google Shape;4436;p5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TITLE_ONLY_3">
    <p:bg>
      <p:bgPr>
        <a:solidFill>
          <a:schemeClr val="accent5"/>
        </a:solidFill>
      </p:bgPr>
    </p:bg>
    <p:spTree>
      <p:nvGrpSpPr>
        <p:cNvPr id="4437" name="Shape 4437"/>
        <p:cNvGrpSpPr/>
        <p:nvPr/>
      </p:nvGrpSpPr>
      <p:grpSpPr>
        <a:xfrm>
          <a:off x="0" y="0"/>
          <a:ext cx="0" cy="0"/>
          <a:chOff x="0" y="0"/>
          <a:chExt cx="0" cy="0"/>
        </a:xfrm>
      </p:grpSpPr>
      <p:sp>
        <p:nvSpPr>
          <p:cNvPr id="4438" name="Google Shape;4438;p532"/>
          <p:cNvSpPr txBox="1"/>
          <p:nvPr>
            <p:ph type="title"/>
          </p:nvPr>
        </p:nvSpPr>
        <p:spPr>
          <a:xfrm>
            <a:off x="716550"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439" name="Google Shape;4439;p532"/>
          <p:cNvSpPr/>
          <p:nvPr/>
        </p:nvSpPr>
        <p:spPr>
          <a:xfrm>
            <a:off x="-1681400"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40" name="Google Shape;4440;p532"/>
          <p:cNvSpPr/>
          <p:nvPr/>
        </p:nvSpPr>
        <p:spPr>
          <a:xfrm rot="10800000">
            <a:off x="6494725" y="-11822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41" name="Google Shape;4441;p532"/>
          <p:cNvSpPr/>
          <p:nvPr/>
        </p:nvSpPr>
        <p:spPr>
          <a:xfrm rot="10800000">
            <a:off x="54547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2" name="Google Shape;4442;p5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0">
  <p:cSld name="TITLE_AND_BODY_1">
    <p:bg>
      <p:bgPr>
        <a:solidFill>
          <a:schemeClr val="accent5"/>
        </a:solidFill>
      </p:bgPr>
    </p:bg>
    <p:spTree>
      <p:nvGrpSpPr>
        <p:cNvPr id="4443" name="Shape 4443"/>
        <p:cNvGrpSpPr/>
        <p:nvPr/>
      </p:nvGrpSpPr>
      <p:grpSpPr>
        <a:xfrm>
          <a:off x="0" y="0"/>
          <a:ext cx="0" cy="0"/>
          <a:chOff x="0" y="0"/>
          <a:chExt cx="0" cy="0"/>
        </a:xfrm>
      </p:grpSpPr>
      <p:sp>
        <p:nvSpPr>
          <p:cNvPr id="4444" name="Google Shape;4444;p533"/>
          <p:cNvSpPr txBox="1"/>
          <p:nvPr>
            <p:ph type="title"/>
          </p:nvPr>
        </p:nvSpPr>
        <p:spPr>
          <a:xfrm>
            <a:off x="713225"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445" name="Google Shape;4445;p533"/>
          <p:cNvSpPr/>
          <p:nvPr/>
        </p:nvSpPr>
        <p:spPr>
          <a:xfrm>
            <a:off x="-1681400" y="2482100"/>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46" name="Google Shape;4446;p533"/>
          <p:cNvSpPr/>
          <p:nvPr/>
        </p:nvSpPr>
        <p:spPr>
          <a:xfrm rot="10800000">
            <a:off x="6494725" y="-11822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47" name="Google Shape;4447;p533"/>
          <p:cNvSpPr/>
          <p:nvPr/>
        </p:nvSpPr>
        <p:spPr>
          <a:xfrm rot="10800000">
            <a:off x="5515225" y="-1807100"/>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8" name="Google Shape;4448;p533"/>
          <p:cNvSpPr txBox="1"/>
          <p:nvPr>
            <p:ph idx="1" type="body"/>
          </p:nvPr>
        </p:nvSpPr>
        <p:spPr>
          <a:xfrm>
            <a:off x="713225" y="1424150"/>
            <a:ext cx="7710900" cy="3259800"/>
          </a:xfrm>
          <a:prstGeom prst="rect">
            <a:avLst/>
          </a:prstGeom>
        </p:spPr>
        <p:txBody>
          <a:bodyPr anchorCtr="0" anchor="t" bIns="91425" lIns="91425" spcFirstLastPara="1" rIns="91425" wrap="square" tIns="91425">
            <a:noAutofit/>
          </a:bodyPr>
          <a:lstStyle>
            <a:lvl1pPr indent="-317500" lvl="0" marL="457200" marR="508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4449" name="Google Shape;4449;p5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1">
  <p:cSld name="TITLE_AND_BODY_1_1">
    <p:bg>
      <p:bgPr>
        <a:solidFill>
          <a:schemeClr val="accent5"/>
        </a:solidFill>
      </p:bgPr>
    </p:bg>
    <p:spTree>
      <p:nvGrpSpPr>
        <p:cNvPr id="4450" name="Shape 4450"/>
        <p:cNvGrpSpPr/>
        <p:nvPr/>
      </p:nvGrpSpPr>
      <p:grpSpPr>
        <a:xfrm>
          <a:off x="0" y="0"/>
          <a:ext cx="0" cy="0"/>
          <a:chOff x="0" y="0"/>
          <a:chExt cx="0" cy="0"/>
        </a:xfrm>
      </p:grpSpPr>
      <p:sp>
        <p:nvSpPr>
          <p:cNvPr id="4451" name="Google Shape;4451;p534"/>
          <p:cNvSpPr txBox="1"/>
          <p:nvPr>
            <p:ph type="title"/>
          </p:nvPr>
        </p:nvSpPr>
        <p:spPr>
          <a:xfrm>
            <a:off x="713225" y="530725"/>
            <a:ext cx="77109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452" name="Google Shape;4452;p534"/>
          <p:cNvSpPr/>
          <p:nvPr/>
        </p:nvSpPr>
        <p:spPr>
          <a:xfrm flipH="1">
            <a:off x="7413700" y="2482100"/>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53" name="Google Shape;4453;p534"/>
          <p:cNvSpPr/>
          <p:nvPr/>
        </p:nvSpPr>
        <p:spPr>
          <a:xfrm flipH="1" rot="10800000">
            <a:off x="-924550" y="-1354075"/>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54" name="Google Shape;4454;p534"/>
          <p:cNvSpPr/>
          <p:nvPr/>
        </p:nvSpPr>
        <p:spPr>
          <a:xfrm flipH="1" rot="10800000">
            <a:off x="-1996725" y="-1985675"/>
            <a:ext cx="5364900" cy="2516400"/>
          </a:xfrm>
          <a:prstGeom prst="triangle">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5" name="Google Shape;4455;p534"/>
          <p:cNvSpPr txBox="1"/>
          <p:nvPr>
            <p:ph idx="1" type="body"/>
          </p:nvPr>
        </p:nvSpPr>
        <p:spPr>
          <a:xfrm>
            <a:off x="713225" y="1424150"/>
            <a:ext cx="7710900" cy="3259800"/>
          </a:xfrm>
          <a:prstGeom prst="rect">
            <a:avLst/>
          </a:prstGeom>
        </p:spPr>
        <p:txBody>
          <a:bodyPr anchorCtr="0" anchor="t" bIns="91425" lIns="91425" spcFirstLastPara="1" rIns="91425" wrap="square" tIns="91425">
            <a:noAutofit/>
          </a:bodyPr>
          <a:lstStyle>
            <a:lvl1pPr indent="-317500" lvl="0" marL="457200" marR="508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4456" name="Google Shape;4456;p5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5">
  <p:cSld name="CUSTOM_1_1_2">
    <p:bg>
      <p:bgPr>
        <a:solidFill>
          <a:schemeClr val="accent5"/>
        </a:solidFill>
      </p:bgPr>
    </p:bg>
    <p:spTree>
      <p:nvGrpSpPr>
        <p:cNvPr id="4457" name="Shape 4457"/>
        <p:cNvGrpSpPr/>
        <p:nvPr/>
      </p:nvGrpSpPr>
      <p:grpSpPr>
        <a:xfrm>
          <a:off x="0" y="0"/>
          <a:ext cx="0" cy="0"/>
          <a:chOff x="0" y="0"/>
          <a:chExt cx="0" cy="0"/>
        </a:xfrm>
      </p:grpSpPr>
      <p:sp>
        <p:nvSpPr>
          <p:cNvPr id="4458" name="Google Shape;4458;p535"/>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4459" name="Google Shape;4459;p535"/>
          <p:cNvSpPr txBox="1"/>
          <p:nvPr>
            <p:ph idx="2" type="title"/>
          </p:nvPr>
        </p:nvSpPr>
        <p:spPr>
          <a:xfrm>
            <a:off x="1284681" y="3270025"/>
            <a:ext cx="11598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460" name="Google Shape;4460;p535"/>
          <p:cNvSpPr txBox="1"/>
          <p:nvPr>
            <p:ph idx="1" type="subTitle"/>
          </p:nvPr>
        </p:nvSpPr>
        <p:spPr>
          <a:xfrm>
            <a:off x="940581" y="3541195"/>
            <a:ext cx="1848000" cy="208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461" name="Google Shape;4461;p535"/>
          <p:cNvSpPr txBox="1"/>
          <p:nvPr>
            <p:ph idx="3" type="title"/>
          </p:nvPr>
        </p:nvSpPr>
        <p:spPr>
          <a:xfrm>
            <a:off x="6699519" y="3257475"/>
            <a:ext cx="11598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462" name="Google Shape;4462;p535"/>
          <p:cNvSpPr txBox="1"/>
          <p:nvPr>
            <p:ph idx="4" type="subTitle"/>
          </p:nvPr>
        </p:nvSpPr>
        <p:spPr>
          <a:xfrm>
            <a:off x="6355419" y="3520107"/>
            <a:ext cx="1848000" cy="208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463" name="Google Shape;4463;p535"/>
          <p:cNvSpPr txBox="1"/>
          <p:nvPr>
            <p:ph idx="5" type="title"/>
          </p:nvPr>
        </p:nvSpPr>
        <p:spPr>
          <a:xfrm>
            <a:off x="3990022" y="3270025"/>
            <a:ext cx="11598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464" name="Google Shape;4464;p535"/>
          <p:cNvSpPr txBox="1"/>
          <p:nvPr>
            <p:ph idx="6" type="subTitle"/>
          </p:nvPr>
        </p:nvSpPr>
        <p:spPr>
          <a:xfrm>
            <a:off x="3645922" y="3541195"/>
            <a:ext cx="1848000" cy="208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465" name="Google Shape;4465;p5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23">
    <p:bg>
      <p:bgPr>
        <a:solidFill>
          <a:schemeClr val="accent5"/>
        </a:solidFill>
      </p:bgPr>
    </p:bg>
    <p:spTree>
      <p:nvGrpSpPr>
        <p:cNvPr id="4466" name="Shape 4466"/>
        <p:cNvGrpSpPr/>
        <p:nvPr/>
      </p:nvGrpSpPr>
      <p:grpSpPr>
        <a:xfrm>
          <a:off x="0" y="0"/>
          <a:ext cx="0" cy="0"/>
          <a:chOff x="0" y="0"/>
          <a:chExt cx="0" cy="0"/>
        </a:xfrm>
      </p:grpSpPr>
      <p:sp>
        <p:nvSpPr>
          <p:cNvPr id="4467" name="Google Shape;4467;p536"/>
          <p:cNvSpPr/>
          <p:nvPr/>
        </p:nvSpPr>
        <p:spPr>
          <a:xfrm flipH="1">
            <a:off x="4458687" y="-942975"/>
            <a:ext cx="8250600" cy="79998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68" name="Google Shape;4468;p536"/>
          <p:cNvSpPr/>
          <p:nvPr/>
        </p:nvSpPr>
        <p:spPr>
          <a:xfrm>
            <a:off x="3310050" y="1947500"/>
            <a:ext cx="2523900" cy="20247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9" name="Google Shape;4469;p536"/>
          <p:cNvSpPr/>
          <p:nvPr/>
        </p:nvSpPr>
        <p:spPr>
          <a:xfrm>
            <a:off x="535050" y="1947500"/>
            <a:ext cx="2523900" cy="20247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0" name="Google Shape;4470;p536"/>
          <p:cNvSpPr/>
          <p:nvPr/>
        </p:nvSpPr>
        <p:spPr>
          <a:xfrm>
            <a:off x="6085050" y="1947500"/>
            <a:ext cx="2523900" cy="20247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1" name="Google Shape;4471;p536"/>
          <p:cNvSpPr txBox="1"/>
          <p:nvPr>
            <p:ph idx="1" type="subTitle"/>
          </p:nvPr>
        </p:nvSpPr>
        <p:spPr>
          <a:xfrm>
            <a:off x="653699" y="3141175"/>
            <a:ext cx="2286600" cy="753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4472" name="Google Shape;4472;p536"/>
          <p:cNvSpPr txBox="1"/>
          <p:nvPr>
            <p:ph idx="2" type="subTitle"/>
          </p:nvPr>
        </p:nvSpPr>
        <p:spPr>
          <a:xfrm>
            <a:off x="3439674" y="3141175"/>
            <a:ext cx="2286600" cy="753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4473" name="Google Shape;4473;p536"/>
          <p:cNvSpPr txBox="1"/>
          <p:nvPr>
            <p:ph idx="3" type="subTitle"/>
          </p:nvPr>
        </p:nvSpPr>
        <p:spPr>
          <a:xfrm>
            <a:off x="6203701" y="3141175"/>
            <a:ext cx="2286600" cy="753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4474" name="Google Shape;4474;p536"/>
          <p:cNvSpPr txBox="1"/>
          <p:nvPr>
            <p:ph hasCustomPrompt="1" type="title"/>
          </p:nvPr>
        </p:nvSpPr>
        <p:spPr>
          <a:xfrm>
            <a:off x="588299" y="2468125"/>
            <a:ext cx="24174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000"/>
              <a:buNone/>
              <a:defRPr b="1" sz="4000">
                <a:solidFill>
                  <a:schemeClr val="lt1"/>
                </a:solidFill>
              </a:defRPr>
            </a:lvl1pPr>
            <a:lvl2pPr lvl="1" algn="ctr">
              <a:spcBef>
                <a:spcPts val="0"/>
              </a:spcBef>
              <a:spcAft>
                <a:spcPts val="0"/>
              </a:spcAft>
              <a:buClr>
                <a:schemeClr val="lt1"/>
              </a:buClr>
              <a:buSzPts val="4000"/>
              <a:buNone/>
              <a:defRPr sz="4000">
                <a:solidFill>
                  <a:schemeClr val="lt1"/>
                </a:solidFill>
              </a:defRPr>
            </a:lvl2pPr>
            <a:lvl3pPr lvl="2" algn="ctr">
              <a:spcBef>
                <a:spcPts val="0"/>
              </a:spcBef>
              <a:spcAft>
                <a:spcPts val="0"/>
              </a:spcAft>
              <a:buClr>
                <a:schemeClr val="lt1"/>
              </a:buClr>
              <a:buSzPts val="4000"/>
              <a:buNone/>
              <a:defRPr sz="4000">
                <a:solidFill>
                  <a:schemeClr val="lt1"/>
                </a:solidFill>
              </a:defRPr>
            </a:lvl3pPr>
            <a:lvl4pPr lvl="3" algn="ctr">
              <a:spcBef>
                <a:spcPts val="0"/>
              </a:spcBef>
              <a:spcAft>
                <a:spcPts val="0"/>
              </a:spcAft>
              <a:buClr>
                <a:schemeClr val="lt1"/>
              </a:buClr>
              <a:buSzPts val="4000"/>
              <a:buNone/>
              <a:defRPr sz="4000">
                <a:solidFill>
                  <a:schemeClr val="lt1"/>
                </a:solidFill>
              </a:defRPr>
            </a:lvl4pPr>
            <a:lvl5pPr lvl="4" algn="ctr">
              <a:spcBef>
                <a:spcPts val="0"/>
              </a:spcBef>
              <a:spcAft>
                <a:spcPts val="0"/>
              </a:spcAft>
              <a:buClr>
                <a:schemeClr val="lt1"/>
              </a:buClr>
              <a:buSzPts val="4000"/>
              <a:buNone/>
              <a:defRPr sz="4000">
                <a:solidFill>
                  <a:schemeClr val="lt1"/>
                </a:solidFill>
              </a:defRPr>
            </a:lvl5pPr>
            <a:lvl6pPr lvl="5" algn="ctr">
              <a:spcBef>
                <a:spcPts val="0"/>
              </a:spcBef>
              <a:spcAft>
                <a:spcPts val="0"/>
              </a:spcAft>
              <a:buClr>
                <a:schemeClr val="lt1"/>
              </a:buClr>
              <a:buSzPts val="4000"/>
              <a:buNone/>
              <a:defRPr sz="4000">
                <a:solidFill>
                  <a:schemeClr val="lt1"/>
                </a:solidFill>
              </a:defRPr>
            </a:lvl6pPr>
            <a:lvl7pPr lvl="6" algn="ctr">
              <a:spcBef>
                <a:spcPts val="0"/>
              </a:spcBef>
              <a:spcAft>
                <a:spcPts val="0"/>
              </a:spcAft>
              <a:buClr>
                <a:schemeClr val="lt1"/>
              </a:buClr>
              <a:buSzPts val="4000"/>
              <a:buNone/>
              <a:defRPr sz="4000">
                <a:solidFill>
                  <a:schemeClr val="lt1"/>
                </a:solidFill>
              </a:defRPr>
            </a:lvl7pPr>
            <a:lvl8pPr lvl="7" algn="ctr">
              <a:spcBef>
                <a:spcPts val="0"/>
              </a:spcBef>
              <a:spcAft>
                <a:spcPts val="0"/>
              </a:spcAft>
              <a:buClr>
                <a:schemeClr val="lt1"/>
              </a:buClr>
              <a:buSzPts val="4000"/>
              <a:buNone/>
              <a:defRPr sz="4000">
                <a:solidFill>
                  <a:schemeClr val="lt1"/>
                </a:solidFill>
              </a:defRPr>
            </a:lvl8pPr>
            <a:lvl9pPr lvl="8" algn="ctr">
              <a:spcBef>
                <a:spcPts val="0"/>
              </a:spcBef>
              <a:spcAft>
                <a:spcPts val="0"/>
              </a:spcAft>
              <a:buClr>
                <a:schemeClr val="lt1"/>
              </a:buClr>
              <a:buSzPts val="4000"/>
              <a:buNone/>
              <a:defRPr sz="4000">
                <a:solidFill>
                  <a:schemeClr val="lt1"/>
                </a:solidFill>
              </a:defRPr>
            </a:lvl9pPr>
          </a:lstStyle>
          <a:p>
            <a:r>
              <a:t>xx%</a:t>
            </a:r>
          </a:p>
        </p:txBody>
      </p:sp>
      <p:sp>
        <p:nvSpPr>
          <p:cNvPr id="4475" name="Google Shape;4475;p536"/>
          <p:cNvSpPr txBox="1"/>
          <p:nvPr>
            <p:ph hasCustomPrompt="1" idx="4" type="title"/>
          </p:nvPr>
        </p:nvSpPr>
        <p:spPr>
          <a:xfrm>
            <a:off x="3363300" y="2468125"/>
            <a:ext cx="24174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000"/>
              <a:buNone/>
              <a:defRPr b="1" sz="4000">
                <a:solidFill>
                  <a:schemeClr val="lt1"/>
                </a:solidFill>
              </a:defRPr>
            </a:lvl1pPr>
            <a:lvl2pPr lvl="1" algn="ctr">
              <a:spcBef>
                <a:spcPts val="0"/>
              </a:spcBef>
              <a:spcAft>
                <a:spcPts val="0"/>
              </a:spcAft>
              <a:buClr>
                <a:schemeClr val="lt1"/>
              </a:buClr>
              <a:buSzPts val="4000"/>
              <a:buNone/>
              <a:defRPr sz="4000">
                <a:solidFill>
                  <a:schemeClr val="lt1"/>
                </a:solidFill>
              </a:defRPr>
            </a:lvl2pPr>
            <a:lvl3pPr lvl="2" algn="ctr">
              <a:spcBef>
                <a:spcPts val="0"/>
              </a:spcBef>
              <a:spcAft>
                <a:spcPts val="0"/>
              </a:spcAft>
              <a:buClr>
                <a:schemeClr val="lt1"/>
              </a:buClr>
              <a:buSzPts val="4000"/>
              <a:buNone/>
              <a:defRPr sz="4000">
                <a:solidFill>
                  <a:schemeClr val="lt1"/>
                </a:solidFill>
              </a:defRPr>
            </a:lvl3pPr>
            <a:lvl4pPr lvl="3" algn="ctr">
              <a:spcBef>
                <a:spcPts val="0"/>
              </a:spcBef>
              <a:spcAft>
                <a:spcPts val="0"/>
              </a:spcAft>
              <a:buClr>
                <a:schemeClr val="lt1"/>
              </a:buClr>
              <a:buSzPts val="4000"/>
              <a:buNone/>
              <a:defRPr sz="4000">
                <a:solidFill>
                  <a:schemeClr val="lt1"/>
                </a:solidFill>
              </a:defRPr>
            </a:lvl4pPr>
            <a:lvl5pPr lvl="4" algn="ctr">
              <a:spcBef>
                <a:spcPts val="0"/>
              </a:spcBef>
              <a:spcAft>
                <a:spcPts val="0"/>
              </a:spcAft>
              <a:buClr>
                <a:schemeClr val="lt1"/>
              </a:buClr>
              <a:buSzPts val="4000"/>
              <a:buNone/>
              <a:defRPr sz="4000">
                <a:solidFill>
                  <a:schemeClr val="lt1"/>
                </a:solidFill>
              </a:defRPr>
            </a:lvl5pPr>
            <a:lvl6pPr lvl="5" algn="ctr">
              <a:spcBef>
                <a:spcPts val="0"/>
              </a:spcBef>
              <a:spcAft>
                <a:spcPts val="0"/>
              </a:spcAft>
              <a:buClr>
                <a:schemeClr val="lt1"/>
              </a:buClr>
              <a:buSzPts val="4000"/>
              <a:buNone/>
              <a:defRPr sz="4000">
                <a:solidFill>
                  <a:schemeClr val="lt1"/>
                </a:solidFill>
              </a:defRPr>
            </a:lvl6pPr>
            <a:lvl7pPr lvl="6" algn="ctr">
              <a:spcBef>
                <a:spcPts val="0"/>
              </a:spcBef>
              <a:spcAft>
                <a:spcPts val="0"/>
              </a:spcAft>
              <a:buClr>
                <a:schemeClr val="lt1"/>
              </a:buClr>
              <a:buSzPts val="4000"/>
              <a:buNone/>
              <a:defRPr sz="4000">
                <a:solidFill>
                  <a:schemeClr val="lt1"/>
                </a:solidFill>
              </a:defRPr>
            </a:lvl7pPr>
            <a:lvl8pPr lvl="7" algn="ctr">
              <a:spcBef>
                <a:spcPts val="0"/>
              </a:spcBef>
              <a:spcAft>
                <a:spcPts val="0"/>
              </a:spcAft>
              <a:buClr>
                <a:schemeClr val="lt1"/>
              </a:buClr>
              <a:buSzPts val="4000"/>
              <a:buNone/>
              <a:defRPr sz="4000">
                <a:solidFill>
                  <a:schemeClr val="lt1"/>
                </a:solidFill>
              </a:defRPr>
            </a:lvl8pPr>
            <a:lvl9pPr lvl="8" algn="ctr">
              <a:spcBef>
                <a:spcPts val="0"/>
              </a:spcBef>
              <a:spcAft>
                <a:spcPts val="0"/>
              </a:spcAft>
              <a:buClr>
                <a:schemeClr val="lt1"/>
              </a:buClr>
              <a:buSzPts val="4000"/>
              <a:buNone/>
              <a:defRPr sz="4000">
                <a:solidFill>
                  <a:schemeClr val="lt1"/>
                </a:solidFill>
              </a:defRPr>
            </a:lvl9pPr>
          </a:lstStyle>
          <a:p>
            <a:r>
              <a:t>xx%</a:t>
            </a:r>
          </a:p>
        </p:txBody>
      </p:sp>
      <p:sp>
        <p:nvSpPr>
          <p:cNvPr id="4476" name="Google Shape;4476;p536"/>
          <p:cNvSpPr txBox="1"/>
          <p:nvPr>
            <p:ph hasCustomPrompt="1" idx="5" type="title"/>
          </p:nvPr>
        </p:nvSpPr>
        <p:spPr>
          <a:xfrm>
            <a:off x="6138301" y="2468125"/>
            <a:ext cx="24174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000"/>
              <a:buNone/>
              <a:defRPr b="1" sz="4000">
                <a:solidFill>
                  <a:schemeClr val="lt1"/>
                </a:solidFill>
              </a:defRPr>
            </a:lvl1pPr>
            <a:lvl2pPr lvl="1" algn="ctr">
              <a:spcBef>
                <a:spcPts val="0"/>
              </a:spcBef>
              <a:spcAft>
                <a:spcPts val="0"/>
              </a:spcAft>
              <a:buClr>
                <a:schemeClr val="lt1"/>
              </a:buClr>
              <a:buSzPts val="4000"/>
              <a:buNone/>
              <a:defRPr sz="4000">
                <a:solidFill>
                  <a:schemeClr val="lt1"/>
                </a:solidFill>
              </a:defRPr>
            </a:lvl2pPr>
            <a:lvl3pPr lvl="2" algn="ctr">
              <a:spcBef>
                <a:spcPts val="0"/>
              </a:spcBef>
              <a:spcAft>
                <a:spcPts val="0"/>
              </a:spcAft>
              <a:buClr>
                <a:schemeClr val="lt1"/>
              </a:buClr>
              <a:buSzPts val="4000"/>
              <a:buNone/>
              <a:defRPr sz="4000">
                <a:solidFill>
                  <a:schemeClr val="lt1"/>
                </a:solidFill>
              </a:defRPr>
            </a:lvl3pPr>
            <a:lvl4pPr lvl="3" algn="ctr">
              <a:spcBef>
                <a:spcPts val="0"/>
              </a:spcBef>
              <a:spcAft>
                <a:spcPts val="0"/>
              </a:spcAft>
              <a:buClr>
                <a:schemeClr val="lt1"/>
              </a:buClr>
              <a:buSzPts val="4000"/>
              <a:buNone/>
              <a:defRPr sz="4000">
                <a:solidFill>
                  <a:schemeClr val="lt1"/>
                </a:solidFill>
              </a:defRPr>
            </a:lvl4pPr>
            <a:lvl5pPr lvl="4" algn="ctr">
              <a:spcBef>
                <a:spcPts val="0"/>
              </a:spcBef>
              <a:spcAft>
                <a:spcPts val="0"/>
              </a:spcAft>
              <a:buClr>
                <a:schemeClr val="lt1"/>
              </a:buClr>
              <a:buSzPts val="4000"/>
              <a:buNone/>
              <a:defRPr sz="4000">
                <a:solidFill>
                  <a:schemeClr val="lt1"/>
                </a:solidFill>
              </a:defRPr>
            </a:lvl5pPr>
            <a:lvl6pPr lvl="5" algn="ctr">
              <a:spcBef>
                <a:spcPts val="0"/>
              </a:spcBef>
              <a:spcAft>
                <a:spcPts val="0"/>
              </a:spcAft>
              <a:buClr>
                <a:schemeClr val="lt1"/>
              </a:buClr>
              <a:buSzPts val="4000"/>
              <a:buNone/>
              <a:defRPr sz="4000">
                <a:solidFill>
                  <a:schemeClr val="lt1"/>
                </a:solidFill>
              </a:defRPr>
            </a:lvl6pPr>
            <a:lvl7pPr lvl="6" algn="ctr">
              <a:spcBef>
                <a:spcPts val="0"/>
              </a:spcBef>
              <a:spcAft>
                <a:spcPts val="0"/>
              </a:spcAft>
              <a:buClr>
                <a:schemeClr val="lt1"/>
              </a:buClr>
              <a:buSzPts val="4000"/>
              <a:buNone/>
              <a:defRPr sz="4000">
                <a:solidFill>
                  <a:schemeClr val="lt1"/>
                </a:solidFill>
              </a:defRPr>
            </a:lvl7pPr>
            <a:lvl8pPr lvl="7" algn="ctr">
              <a:spcBef>
                <a:spcPts val="0"/>
              </a:spcBef>
              <a:spcAft>
                <a:spcPts val="0"/>
              </a:spcAft>
              <a:buClr>
                <a:schemeClr val="lt1"/>
              </a:buClr>
              <a:buSzPts val="4000"/>
              <a:buNone/>
              <a:defRPr sz="4000">
                <a:solidFill>
                  <a:schemeClr val="lt1"/>
                </a:solidFill>
              </a:defRPr>
            </a:lvl8pPr>
            <a:lvl9pPr lvl="8" algn="ctr">
              <a:spcBef>
                <a:spcPts val="0"/>
              </a:spcBef>
              <a:spcAft>
                <a:spcPts val="0"/>
              </a:spcAft>
              <a:buClr>
                <a:schemeClr val="lt1"/>
              </a:buClr>
              <a:buSzPts val="4000"/>
              <a:buNone/>
              <a:defRPr sz="4000">
                <a:solidFill>
                  <a:schemeClr val="lt1"/>
                </a:solidFill>
              </a:defRPr>
            </a:lvl9pPr>
          </a:lstStyle>
          <a:p>
            <a:r>
              <a:t>xx%</a:t>
            </a:r>
          </a:p>
        </p:txBody>
      </p:sp>
      <p:sp>
        <p:nvSpPr>
          <p:cNvPr id="4477" name="Google Shape;4477;p536"/>
          <p:cNvSpPr txBox="1"/>
          <p:nvPr>
            <p:ph idx="6"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4478" name="Google Shape;4478;p536"/>
          <p:cNvSpPr/>
          <p:nvPr/>
        </p:nvSpPr>
        <p:spPr>
          <a:xfrm flipH="1">
            <a:off x="7169700" y="2391925"/>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79" name="Google Shape;4479;p536"/>
          <p:cNvSpPr/>
          <p:nvPr/>
        </p:nvSpPr>
        <p:spPr>
          <a:xfrm flipH="1" rot="10800000">
            <a:off x="-762425" y="-1182250"/>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80" name="Google Shape;4480;p536"/>
          <p:cNvSpPr/>
          <p:nvPr/>
        </p:nvSpPr>
        <p:spPr>
          <a:xfrm flipH="1" rot="10800000">
            <a:off x="-16814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1" name="Google Shape;4481;p5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23_1">
    <p:bg>
      <p:bgPr>
        <a:solidFill>
          <a:schemeClr val="dk1"/>
        </a:solidFill>
      </p:bgPr>
    </p:bg>
    <p:spTree>
      <p:nvGrpSpPr>
        <p:cNvPr id="4482" name="Shape 4482"/>
        <p:cNvGrpSpPr/>
        <p:nvPr/>
      </p:nvGrpSpPr>
      <p:grpSpPr>
        <a:xfrm>
          <a:off x="0" y="0"/>
          <a:ext cx="0" cy="0"/>
          <a:chOff x="0" y="0"/>
          <a:chExt cx="0" cy="0"/>
        </a:xfrm>
      </p:grpSpPr>
      <p:sp>
        <p:nvSpPr>
          <p:cNvPr id="4483" name="Google Shape;4483;p537"/>
          <p:cNvSpPr txBox="1"/>
          <p:nvPr>
            <p:ph idx="1" type="subTitle"/>
          </p:nvPr>
        </p:nvSpPr>
        <p:spPr>
          <a:xfrm>
            <a:off x="713250" y="1264629"/>
            <a:ext cx="7717500" cy="36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4484" name="Google Shape;4484;p537"/>
          <p:cNvSpPr txBox="1"/>
          <p:nvPr>
            <p:ph hasCustomPrompt="1" type="title"/>
          </p:nvPr>
        </p:nvSpPr>
        <p:spPr>
          <a:xfrm>
            <a:off x="713227" y="639821"/>
            <a:ext cx="77175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5000"/>
              <a:buNone/>
              <a:defRPr b="1" sz="5000">
                <a:solidFill>
                  <a:schemeClr val="lt1"/>
                </a:solidFill>
              </a:defRPr>
            </a:lvl1pPr>
            <a:lvl2pPr lvl="1" algn="ctr">
              <a:spcBef>
                <a:spcPts val="0"/>
              </a:spcBef>
              <a:spcAft>
                <a:spcPts val="0"/>
              </a:spcAft>
              <a:buClr>
                <a:schemeClr val="lt1"/>
              </a:buClr>
              <a:buSzPts val="5000"/>
              <a:buNone/>
              <a:defRPr b="1" sz="5000">
                <a:solidFill>
                  <a:schemeClr val="lt1"/>
                </a:solidFill>
              </a:defRPr>
            </a:lvl2pPr>
            <a:lvl3pPr lvl="2" algn="ctr">
              <a:spcBef>
                <a:spcPts val="0"/>
              </a:spcBef>
              <a:spcAft>
                <a:spcPts val="0"/>
              </a:spcAft>
              <a:buClr>
                <a:schemeClr val="lt1"/>
              </a:buClr>
              <a:buSzPts val="5000"/>
              <a:buNone/>
              <a:defRPr b="1" sz="5000">
                <a:solidFill>
                  <a:schemeClr val="lt1"/>
                </a:solidFill>
              </a:defRPr>
            </a:lvl3pPr>
            <a:lvl4pPr lvl="3" algn="ctr">
              <a:spcBef>
                <a:spcPts val="0"/>
              </a:spcBef>
              <a:spcAft>
                <a:spcPts val="0"/>
              </a:spcAft>
              <a:buClr>
                <a:schemeClr val="lt1"/>
              </a:buClr>
              <a:buSzPts val="5000"/>
              <a:buNone/>
              <a:defRPr b="1" sz="5000">
                <a:solidFill>
                  <a:schemeClr val="lt1"/>
                </a:solidFill>
              </a:defRPr>
            </a:lvl4pPr>
            <a:lvl5pPr lvl="4" algn="ctr">
              <a:spcBef>
                <a:spcPts val="0"/>
              </a:spcBef>
              <a:spcAft>
                <a:spcPts val="0"/>
              </a:spcAft>
              <a:buClr>
                <a:schemeClr val="lt1"/>
              </a:buClr>
              <a:buSzPts val="5000"/>
              <a:buNone/>
              <a:defRPr b="1" sz="5000">
                <a:solidFill>
                  <a:schemeClr val="lt1"/>
                </a:solidFill>
              </a:defRPr>
            </a:lvl5pPr>
            <a:lvl6pPr lvl="5" algn="ctr">
              <a:spcBef>
                <a:spcPts val="0"/>
              </a:spcBef>
              <a:spcAft>
                <a:spcPts val="0"/>
              </a:spcAft>
              <a:buClr>
                <a:schemeClr val="lt1"/>
              </a:buClr>
              <a:buSzPts val="5000"/>
              <a:buNone/>
              <a:defRPr b="1" sz="5000">
                <a:solidFill>
                  <a:schemeClr val="lt1"/>
                </a:solidFill>
              </a:defRPr>
            </a:lvl6pPr>
            <a:lvl7pPr lvl="6" algn="ctr">
              <a:spcBef>
                <a:spcPts val="0"/>
              </a:spcBef>
              <a:spcAft>
                <a:spcPts val="0"/>
              </a:spcAft>
              <a:buClr>
                <a:schemeClr val="lt1"/>
              </a:buClr>
              <a:buSzPts val="5000"/>
              <a:buNone/>
              <a:defRPr b="1" sz="5000">
                <a:solidFill>
                  <a:schemeClr val="lt1"/>
                </a:solidFill>
              </a:defRPr>
            </a:lvl7pPr>
            <a:lvl8pPr lvl="7" algn="ctr">
              <a:spcBef>
                <a:spcPts val="0"/>
              </a:spcBef>
              <a:spcAft>
                <a:spcPts val="0"/>
              </a:spcAft>
              <a:buClr>
                <a:schemeClr val="lt1"/>
              </a:buClr>
              <a:buSzPts val="5000"/>
              <a:buNone/>
              <a:defRPr b="1" sz="5000">
                <a:solidFill>
                  <a:schemeClr val="lt1"/>
                </a:solidFill>
              </a:defRPr>
            </a:lvl8pPr>
            <a:lvl9pPr lvl="8" algn="ctr">
              <a:spcBef>
                <a:spcPts val="0"/>
              </a:spcBef>
              <a:spcAft>
                <a:spcPts val="0"/>
              </a:spcAft>
              <a:buClr>
                <a:schemeClr val="lt1"/>
              </a:buClr>
              <a:buSzPts val="5000"/>
              <a:buNone/>
              <a:defRPr b="1" sz="5000">
                <a:solidFill>
                  <a:schemeClr val="lt1"/>
                </a:solidFill>
              </a:defRPr>
            </a:lvl9pPr>
          </a:lstStyle>
          <a:p>
            <a:r>
              <a:t>xx%</a:t>
            </a:r>
          </a:p>
        </p:txBody>
      </p:sp>
      <p:sp>
        <p:nvSpPr>
          <p:cNvPr id="4485" name="Google Shape;4485;p537"/>
          <p:cNvSpPr txBox="1"/>
          <p:nvPr>
            <p:ph idx="2" type="subTitle"/>
          </p:nvPr>
        </p:nvSpPr>
        <p:spPr>
          <a:xfrm>
            <a:off x="713250" y="2701904"/>
            <a:ext cx="7717500" cy="36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4486" name="Google Shape;4486;p537"/>
          <p:cNvSpPr txBox="1"/>
          <p:nvPr>
            <p:ph hasCustomPrompt="1" idx="3" type="title"/>
          </p:nvPr>
        </p:nvSpPr>
        <p:spPr>
          <a:xfrm>
            <a:off x="713227" y="2077096"/>
            <a:ext cx="77175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5000"/>
              <a:buNone/>
              <a:defRPr b="1" sz="5000">
                <a:solidFill>
                  <a:schemeClr val="lt1"/>
                </a:solidFill>
              </a:defRPr>
            </a:lvl1pPr>
            <a:lvl2pPr lvl="1" algn="ctr">
              <a:spcBef>
                <a:spcPts val="0"/>
              </a:spcBef>
              <a:spcAft>
                <a:spcPts val="0"/>
              </a:spcAft>
              <a:buClr>
                <a:schemeClr val="lt1"/>
              </a:buClr>
              <a:buSzPts val="5000"/>
              <a:buNone/>
              <a:defRPr b="1" sz="5000">
                <a:solidFill>
                  <a:schemeClr val="lt1"/>
                </a:solidFill>
              </a:defRPr>
            </a:lvl2pPr>
            <a:lvl3pPr lvl="2" algn="ctr">
              <a:spcBef>
                <a:spcPts val="0"/>
              </a:spcBef>
              <a:spcAft>
                <a:spcPts val="0"/>
              </a:spcAft>
              <a:buClr>
                <a:schemeClr val="lt1"/>
              </a:buClr>
              <a:buSzPts val="5000"/>
              <a:buNone/>
              <a:defRPr b="1" sz="5000">
                <a:solidFill>
                  <a:schemeClr val="lt1"/>
                </a:solidFill>
              </a:defRPr>
            </a:lvl3pPr>
            <a:lvl4pPr lvl="3" algn="ctr">
              <a:spcBef>
                <a:spcPts val="0"/>
              </a:spcBef>
              <a:spcAft>
                <a:spcPts val="0"/>
              </a:spcAft>
              <a:buClr>
                <a:schemeClr val="lt1"/>
              </a:buClr>
              <a:buSzPts val="5000"/>
              <a:buNone/>
              <a:defRPr b="1" sz="5000">
                <a:solidFill>
                  <a:schemeClr val="lt1"/>
                </a:solidFill>
              </a:defRPr>
            </a:lvl4pPr>
            <a:lvl5pPr lvl="4" algn="ctr">
              <a:spcBef>
                <a:spcPts val="0"/>
              </a:spcBef>
              <a:spcAft>
                <a:spcPts val="0"/>
              </a:spcAft>
              <a:buClr>
                <a:schemeClr val="lt1"/>
              </a:buClr>
              <a:buSzPts val="5000"/>
              <a:buNone/>
              <a:defRPr b="1" sz="5000">
                <a:solidFill>
                  <a:schemeClr val="lt1"/>
                </a:solidFill>
              </a:defRPr>
            </a:lvl5pPr>
            <a:lvl6pPr lvl="5" algn="ctr">
              <a:spcBef>
                <a:spcPts val="0"/>
              </a:spcBef>
              <a:spcAft>
                <a:spcPts val="0"/>
              </a:spcAft>
              <a:buClr>
                <a:schemeClr val="lt1"/>
              </a:buClr>
              <a:buSzPts val="5000"/>
              <a:buNone/>
              <a:defRPr b="1" sz="5000">
                <a:solidFill>
                  <a:schemeClr val="lt1"/>
                </a:solidFill>
              </a:defRPr>
            </a:lvl6pPr>
            <a:lvl7pPr lvl="6" algn="ctr">
              <a:spcBef>
                <a:spcPts val="0"/>
              </a:spcBef>
              <a:spcAft>
                <a:spcPts val="0"/>
              </a:spcAft>
              <a:buClr>
                <a:schemeClr val="lt1"/>
              </a:buClr>
              <a:buSzPts val="5000"/>
              <a:buNone/>
              <a:defRPr b="1" sz="5000">
                <a:solidFill>
                  <a:schemeClr val="lt1"/>
                </a:solidFill>
              </a:defRPr>
            </a:lvl7pPr>
            <a:lvl8pPr lvl="7" algn="ctr">
              <a:spcBef>
                <a:spcPts val="0"/>
              </a:spcBef>
              <a:spcAft>
                <a:spcPts val="0"/>
              </a:spcAft>
              <a:buClr>
                <a:schemeClr val="lt1"/>
              </a:buClr>
              <a:buSzPts val="5000"/>
              <a:buNone/>
              <a:defRPr b="1" sz="5000">
                <a:solidFill>
                  <a:schemeClr val="lt1"/>
                </a:solidFill>
              </a:defRPr>
            </a:lvl8pPr>
            <a:lvl9pPr lvl="8" algn="ctr">
              <a:spcBef>
                <a:spcPts val="0"/>
              </a:spcBef>
              <a:spcAft>
                <a:spcPts val="0"/>
              </a:spcAft>
              <a:buClr>
                <a:schemeClr val="lt1"/>
              </a:buClr>
              <a:buSzPts val="5000"/>
              <a:buNone/>
              <a:defRPr b="1" sz="5000">
                <a:solidFill>
                  <a:schemeClr val="lt1"/>
                </a:solidFill>
              </a:defRPr>
            </a:lvl9pPr>
          </a:lstStyle>
          <a:p>
            <a:r>
              <a:t>xx%</a:t>
            </a:r>
          </a:p>
        </p:txBody>
      </p:sp>
      <p:sp>
        <p:nvSpPr>
          <p:cNvPr id="4487" name="Google Shape;4487;p537"/>
          <p:cNvSpPr txBox="1"/>
          <p:nvPr>
            <p:ph idx="4" type="subTitle"/>
          </p:nvPr>
        </p:nvSpPr>
        <p:spPr>
          <a:xfrm>
            <a:off x="713250" y="4139179"/>
            <a:ext cx="7717500" cy="36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4488" name="Google Shape;4488;p537"/>
          <p:cNvSpPr txBox="1"/>
          <p:nvPr>
            <p:ph hasCustomPrompt="1" idx="5" type="title"/>
          </p:nvPr>
        </p:nvSpPr>
        <p:spPr>
          <a:xfrm>
            <a:off x="713227" y="3514371"/>
            <a:ext cx="77175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5000"/>
              <a:buNone/>
              <a:defRPr b="1" sz="5000">
                <a:solidFill>
                  <a:schemeClr val="lt1"/>
                </a:solidFill>
              </a:defRPr>
            </a:lvl1pPr>
            <a:lvl2pPr lvl="1" algn="ctr">
              <a:spcBef>
                <a:spcPts val="0"/>
              </a:spcBef>
              <a:spcAft>
                <a:spcPts val="0"/>
              </a:spcAft>
              <a:buClr>
                <a:schemeClr val="lt1"/>
              </a:buClr>
              <a:buSzPts val="5000"/>
              <a:buNone/>
              <a:defRPr b="1" sz="5000">
                <a:solidFill>
                  <a:schemeClr val="lt1"/>
                </a:solidFill>
              </a:defRPr>
            </a:lvl2pPr>
            <a:lvl3pPr lvl="2" algn="ctr">
              <a:spcBef>
                <a:spcPts val="0"/>
              </a:spcBef>
              <a:spcAft>
                <a:spcPts val="0"/>
              </a:spcAft>
              <a:buClr>
                <a:schemeClr val="lt1"/>
              </a:buClr>
              <a:buSzPts val="5000"/>
              <a:buNone/>
              <a:defRPr b="1" sz="5000">
                <a:solidFill>
                  <a:schemeClr val="lt1"/>
                </a:solidFill>
              </a:defRPr>
            </a:lvl3pPr>
            <a:lvl4pPr lvl="3" algn="ctr">
              <a:spcBef>
                <a:spcPts val="0"/>
              </a:spcBef>
              <a:spcAft>
                <a:spcPts val="0"/>
              </a:spcAft>
              <a:buClr>
                <a:schemeClr val="lt1"/>
              </a:buClr>
              <a:buSzPts val="5000"/>
              <a:buNone/>
              <a:defRPr b="1" sz="5000">
                <a:solidFill>
                  <a:schemeClr val="lt1"/>
                </a:solidFill>
              </a:defRPr>
            </a:lvl4pPr>
            <a:lvl5pPr lvl="4" algn="ctr">
              <a:spcBef>
                <a:spcPts val="0"/>
              </a:spcBef>
              <a:spcAft>
                <a:spcPts val="0"/>
              </a:spcAft>
              <a:buClr>
                <a:schemeClr val="lt1"/>
              </a:buClr>
              <a:buSzPts val="5000"/>
              <a:buNone/>
              <a:defRPr b="1" sz="5000">
                <a:solidFill>
                  <a:schemeClr val="lt1"/>
                </a:solidFill>
              </a:defRPr>
            </a:lvl5pPr>
            <a:lvl6pPr lvl="5" algn="ctr">
              <a:spcBef>
                <a:spcPts val="0"/>
              </a:spcBef>
              <a:spcAft>
                <a:spcPts val="0"/>
              </a:spcAft>
              <a:buClr>
                <a:schemeClr val="lt1"/>
              </a:buClr>
              <a:buSzPts val="5000"/>
              <a:buNone/>
              <a:defRPr b="1" sz="5000">
                <a:solidFill>
                  <a:schemeClr val="lt1"/>
                </a:solidFill>
              </a:defRPr>
            </a:lvl6pPr>
            <a:lvl7pPr lvl="6" algn="ctr">
              <a:spcBef>
                <a:spcPts val="0"/>
              </a:spcBef>
              <a:spcAft>
                <a:spcPts val="0"/>
              </a:spcAft>
              <a:buClr>
                <a:schemeClr val="lt1"/>
              </a:buClr>
              <a:buSzPts val="5000"/>
              <a:buNone/>
              <a:defRPr b="1" sz="5000">
                <a:solidFill>
                  <a:schemeClr val="lt1"/>
                </a:solidFill>
              </a:defRPr>
            </a:lvl7pPr>
            <a:lvl8pPr lvl="7" algn="ctr">
              <a:spcBef>
                <a:spcPts val="0"/>
              </a:spcBef>
              <a:spcAft>
                <a:spcPts val="0"/>
              </a:spcAft>
              <a:buClr>
                <a:schemeClr val="lt1"/>
              </a:buClr>
              <a:buSzPts val="5000"/>
              <a:buNone/>
              <a:defRPr b="1" sz="5000">
                <a:solidFill>
                  <a:schemeClr val="lt1"/>
                </a:solidFill>
              </a:defRPr>
            </a:lvl8pPr>
            <a:lvl9pPr lvl="8" algn="ctr">
              <a:spcBef>
                <a:spcPts val="0"/>
              </a:spcBef>
              <a:spcAft>
                <a:spcPts val="0"/>
              </a:spcAft>
              <a:buClr>
                <a:schemeClr val="lt1"/>
              </a:buClr>
              <a:buSzPts val="5000"/>
              <a:buNone/>
              <a:defRPr b="1" sz="5000">
                <a:solidFill>
                  <a:schemeClr val="lt1"/>
                </a:solidFill>
              </a:defRPr>
            </a:lvl9pPr>
          </a:lstStyle>
          <a:p>
            <a:r>
              <a:t>xx%</a:t>
            </a:r>
          </a:p>
        </p:txBody>
      </p:sp>
      <p:sp>
        <p:nvSpPr>
          <p:cNvPr id="4489" name="Google Shape;4489;p537"/>
          <p:cNvSpPr/>
          <p:nvPr/>
        </p:nvSpPr>
        <p:spPr>
          <a:xfrm rot="10800000">
            <a:off x="5913650" y="-411375"/>
            <a:ext cx="5264100" cy="2697600"/>
          </a:xfrm>
          <a:prstGeom prst="triangle">
            <a:avLst>
              <a:gd fmla="val 50000" name="adj"/>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0" name="Google Shape;4490;p537"/>
          <p:cNvSpPr/>
          <p:nvPr/>
        </p:nvSpPr>
        <p:spPr>
          <a:xfrm>
            <a:off x="-5191825" y="2310500"/>
            <a:ext cx="7403100" cy="3794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1" name="Google Shape;4491;p537"/>
          <p:cNvSpPr/>
          <p:nvPr/>
        </p:nvSpPr>
        <p:spPr>
          <a:xfrm flipH="1">
            <a:off x="-924100" y="3997950"/>
            <a:ext cx="3329700" cy="1561800"/>
          </a:xfrm>
          <a:prstGeom prst="triangle">
            <a:avLst>
              <a:gd fmla="val 50000" name="adj"/>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2" name="Google Shape;4492;p5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34">
    <p:spTree>
      <p:nvGrpSpPr>
        <p:cNvPr id="4493" name="Shape 4493"/>
        <p:cNvGrpSpPr/>
        <p:nvPr/>
      </p:nvGrpSpPr>
      <p:grpSpPr>
        <a:xfrm>
          <a:off x="0" y="0"/>
          <a:ext cx="0" cy="0"/>
          <a:chOff x="0" y="0"/>
          <a:chExt cx="0" cy="0"/>
        </a:xfrm>
      </p:grpSpPr>
      <p:sp>
        <p:nvSpPr>
          <p:cNvPr id="4494" name="Google Shape;4494;p538"/>
          <p:cNvSpPr txBox="1"/>
          <p:nvPr>
            <p:ph type="title"/>
          </p:nvPr>
        </p:nvSpPr>
        <p:spPr>
          <a:xfrm>
            <a:off x="716550"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495" name="Google Shape;4495;p538"/>
          <p:cNvSpPr/>
          <p:nvPr/>
        </p:nvSpPr>
        <p:spPr>
          <a:xfrm>
            <a:off x="-1681400"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96" name="Google Shape;4496;p538"/>
          <p:cNvSpPr/>
          <p:nvPr/>
        </p:nvSpPr>
        <p:spPr>
          <a:xfrm rot="10800000">
            <a:off x="6494725" y="-11822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97" name="Google Shape;4497;p538"/>
          <p:cNvSpPr/>
          <p:nvPr/>
        </p:nvSpPr>
        <p:spPr>
          <a:xfrm rot="10800000">
            <a:off x="54547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8" name="Google Shape;4498;p538"/>
          <p:cNvSpPr txBox="1"/>
          <p:nvPr>
            <p:ph idx="2" type="title"/>
          </p:nvPr>
        </p:nvSpPr>
        <p:spPr>
          <a:xfrm>
            <a:off x="928050" y="3565775"/>
            <a:ext cx="15096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499" name="Google Shape;4499;p538"/>
          <p:cNvSpPr txBox="1"/>
          <p:nvPr>
            <p:ph idx="1" type="subTitle"/>
          </p:nvPr>
        </p:nvSpPr>
        <p:spPr>
          <a:xfrm>
            <a:off x="758850" y="3950490"/>
            <a:ext cx="1848000" cy="390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500" name="Google Shape;4500;p538"/>
          <p:cNvSpPr txBox="1"/>
          <p:nvPr>
            <p:ph idx="3" type="title"/>
          </p:nvPr>
        </p:nvSpPr>
        <p:spPr>
          <a:xfrm>
            <a:off x="6686827" y="3565775"/>
            <a:ext cx="15096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501" name="Google Shape;4501;p538"/>
          <p:cNvSpPr txBox="1"/>
          <p:nvPr>
            <p:ph idx="4" type="subTitle"/>
          </p:nvPr>
        </p:nvSpPr>
        <p:spPr>
          <a:xfrm>
            <a:off x="6517622" y="3950490"/>
            <a:ext cx="1848000" cy="390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502" name="Google Shape;4502;p538"/>
          <p:cNvSpPr txBox="1"/>
          <p:nvPr>
            <p:ph idx="5" type="title"/>
          </p:nvPr>
        </p:nvSpPr>
        <p:spPr>
          <a:xfrm>
            <a:off x="3815126" y="3565775"/>
            <a:ext cx="15096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503" name="Google Shape;4503;p538"/>
          <p:cNvSpPr txBox="1"/>
          <p:nvPr>
            <p:ph idx="6" type="subTitle"/>
          </p:nvPr>
        </p:nvSpPr>
        <p:spPr>
          <a:xfrm>
            <a:off x="3645921" y="3950490"/>
            <a:ext cx="1848000" cy="390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504" name="Google Shape;4504;p538"/>
          <p:cNvSpPr txBox="1"/>
          <p:nvPr>
            <p:ph hasCustomPrompt="1" idx="7" type="title"/>
          </p:nvPr>
        </p:nvSpPr>
        <p:spPr>
          <a:xfrm>
            <a:off x="4006513" y="2497875"/>
            <a:ext cx="1131000" cy="390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2500"/>
              <a:buNone/>
              <a:defRPr b="1" sz="2500">
                <a:solidFill>
                  <a:schemeClr val="dk1"/>
                </a:solidFill>
              </a:defRPr>
            </a:lvl1pPr>
            <a:lvl2pPr lvl="1" algn="ctr">
              <a:spcBef>
                <a:spcPts val="0"/>
              </a:spcBef>
              <a:spcAft>
                <a:spcPts val="0"/>
              </a:spcAft>
              <a:buClr>
                <a:schemeClr val="dk1"/>
              </a:buClr>
              <a:buSzPts val="2500"/>
              <a:buNone/>
              <a:defRPr b="1" sz="2500">
                <a:solidFill>
                  <a:schemeClr val="dk1"/>
                </a:solidFill>
              </a:defRPr>
            </a:lvl2pPr>
            <a:lvl3pPr lvl="2" algn="ctr">
              <a:spcBef>
                <a:spcPts val="0"/>
              </a:spcBef>
              <a:spcAft>
                <a:spcPts val="0"/>
              </a:spcAft>
              <a:buClr>
                <a:schemeClr val="dk1"/>
              </a:buClr>
              <a:buSzPts val="2500"/>
              <a:buNone/>
              <a:defRPr b="1" sz="2500">
                <a:solidFill>
                  <a:schemeClr val="dk1"/>
                </a:solidFill>
              </a:defRPr>
            </a:lvl3pPr>
            <a:lvl4pPr lvl="3" algn="ctr">
              <a:spcBef>
                <a:spcPts val="0"/>
              </a:spcBef>
              <a:spcAft>
                <a:spcPts val="0"/>
              </a:spcAft>
              <a:buClr>
                <a:schemeClr val="dk1"/>
              </a:buClr>
              <a:buSzPts val="2500"/>
              <a:buNone/>
              <a:defRPr b="1" sz="2500">
                <a:solidFill>
                  <a:schemeClr val="dk1"/>
                </a:solidFill>
              </a:defRPr>
            </a:lvl4pPr>
            <a:lvl5pPr lvl="4" algn="ctr">
              <a:spcBef>
                <a:spcPts val="0"/>
              </a:spcBef>
              <a:spcAft>
                <a:spcPts val="0"/>
              </a:spcAft>
              <a:buClr>
                <a:schemeClr val="dk1"/>
              </a:buClr>
              <a:buSzPts val="2500"/>
              <a:buNone/>
              <a:defRPr b="1" sz="2500">
                <a:solidFill>
                  <a:schemeClr val="dk1"/>
                </a:solidFill>
              </a:defRPr>
            </a:lvl5pPr>
            <a:lvl6pPr lvl="5" algn="ctr">
              <a:spcBef>
                <a:spcPts val="0"/>
              </a:spcBef>
              <a:spcAft>
                <a:spcPts val="0"/>
              </a:spcAft>
              <a:buClr>
                <a:schemeClr val="dk1"/>
              </a:buClr>
              <a:buSzPts val="2500"/>
              <a:buNone/>
              <a:defRPr b="1" sz="2500">
                <a:solidFill>
                  <a:schemeClr val="dk1"/>
                </a:solidFill>
              </a:defRPr>
            </a:lvl6pPr>
            <a:lvl7pPr lvl="6" algn="ctr">
              <a:spcBef>
                <a:spcPts val="0"/>
              </a:spcBef>
              <a:spcAft>
                <a:spcPts val="0"/>
              </a:spcAft>
              <a:buClr>
                <a:schemeClr val="dk1"/>
              </a:buClr>
              <a:buSzPts val="2500"/>
              <a:buNone/>
              <a:defRPr b="1" sz="2500">
                <a:solidFill>
                  <a:schemeClr val="dk1"/>
                </a:solidFill>
              </a:defRPr>
            </a:lvl7pPr>
            <a:lvl8pPr lvl="7" algn="ctr">
              <a:spcBef>
                <a:spcPts val="0"/>
              </a:spcBef>
              <a:spcAft>
                <a:spcPts val="0"/>
              </a:spcAft>
              <a:buClr>
                <a:schemeClr val="dk1"/>
              </a:buClr>
              <a:buSzPts val="2500"/>
              <a:buNone/>
              <a:defRPr b="1" sz="2500">
                <a:solidFill>
                  <a:schemeClr val="dk1"/>
                </a:solidFill>
              </a:defRPr>
            </a:lvl8pPr>
            <a:lvl9pPr lvl="8" algn="ctr">
              <a:spcBef>
                <a:spcPts val="0"/>
              </a:spcBef>
              <a:spcAft>
                <a:spcPts val="0"/>
              </a:spcAft>
              <a:buClr>
                <a:schemeClr val="dk1"/>
              </a:buClr>
              <a:buSzPts val="2500"/>
              <a:buNone/>
              <a:defRPr b="1" sz="2500">
                <a:solidFill>
                  <a:schemeClr val="dk1"/>
                </a:solidFill>
              </a:defRPr>
            </a:lvl9pPr>
          </a:lstStyle>
          <a:p>
            <a:r>
              <a:t>xx%</a:t>
            </a:r>
          </a:p>
        </p:txBody>
      </p:sp>
      <p:sp>
        <p:nvSpPr>
          <p:cNvPr id="4505" name="Google Shape;4505;p538"/>
          <p:cNvSpPr txBox="1"/>
          <p:nvPr>
            <p:ph hasCustomPrompt="1" idx="8" type="title"/>
          </p:nvPr>
        </p:nvSpPr>
        <p:spPr>
          <a:xfrm>
            <a:off x="1117350" y="2497873"/>
            <a:ext cx="1131000" cy="390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2500"/>
              <a:buNone/>
              <a:defRPr b="1" sz="2500">
                <a:solidFill>
                  <a:schemeClr val="dk1"/>
                </a:solidFill>
              </a:defRPr>
            </a:lvl1pPr>
            <a:lvl2pPr lvl="1" algn="ctr">
              <a:spcBef>
                <a:spcPts val="0"/>
              </a:spcBef>
              <a:spcAft>
                <a:spcPts val="0"/>
              </a:spcAft>
              <a:buClr>
                <a:schemeClr val="dk1"/>
              </a:buClr>
              <a:buSzPts val="2500"/>
              <a:buNone/>
              <a:defRPr b="1" sz="2500">
                <a:solidFill>
                  <a:schemeClr val="dk1"/>
                </a:solidFill>
              </a:defRPr>
            </a:lvl2pPr>
            <a:lvl3pPr lvl="2" algn="ctr">
              <a:spcBef>
                <a:spcPts val="0"/>
              </a:spcBef>
              <a:spcAft>
                <a:spcPts val="0"/>
              </a:spcAft>
              <a:buClr>
                <a:schemeClr val="dk1"/>
              </a:buClr>
              <a:buSzPts val="2500"/>
              <a:buNone/>
              <a:defRPr b="1" sz="2500">
                <a:solidFill>
                  <a:schemeClr val="dk1"/>
                </a:solidFill>
              </a:defRPr>
            </a:lvl3pPr>
            <a:lvl4pPr lvl="3" algn="ctr">
              <a:spcBef>
                <a:spcPts val="0"/>
              </a:spcBef>
              <a:spcAft>
                <a:spcPts val="0"/>
              </a:spcAft>
              <a:buClr>
                <a:schemeClr val="dk1"/>
              </a:buClr>
              <a:buSzPts val="2500"/>
              <a:buNone/>
              <a:defRPr b="1" sz="2500">
                <a:solidFill>
                  <a:schemeClr val="dk1"/>
                </a:solidFill>
              </a:defRPr>
            </a:lvl4pPr>
            <a:lvl5pPr lvl="4" algn="ctr">
              <a:spcBef>
                <a:spcPts val="0"/>
              </a:spcBef>
              <a:spcAft>
                <a:spcPts val="0"/>
              </a:spcAft>
              <a:buClr>
                <a:schemeClr val="dk1"/>
              </a:buClr>
              <a:buSzPts val="2500"/>
              <a:buNone/>
              <a:defRPr b="1" sz="2500">
                <a:solidFill>
                  <a:schemeClr val="dk1"/>
                </a:solidFill>
              </a:defRPr>
            </a:lvl5pPr>
            <a:lvl6pPr lvl="5" algn="ctr">
              <a:spcBef>
                <a:spcPts val="0"/>
              </a:spcBef>
              <a:spcAft>
                <a:spcPts val="0"/>
              </a:spcAft>
              <a:buClr>
                <a:schemeClr val="dk1"/>
              </a:buClr>
              <a:buSzPts val="2500"/>
              <a:buNone/>
              <a:defRPr b="1" sz="2500">
                <a:solidFill>
                  <a:schemeClr val="dk1"/>
                </a:solidFill>
              </a:defRPr>
            </a:lvl6pPr>
            <a:lvl7pPr lvl="6" algn="ctr">
              <a:spcBef>
                <a:spcPts val="0"/>
              </a:spcBef>
              <a:spcAft>
                <a:spcPts val="0"/>
              </a:spcAft>
              <a:buClr>
                <a:schemeClr val="dk1"/>
              </a:buClr>
              <a:buSzPts val="2500"/>
              <a:buNone/>
              <a:defRPr b="1" sz="2500">
                <a:solidFill>
                  <a:schemeClr val="dk1"/>
                </a:solidFill>
              </a:defRPr>
            </a:lvl7pPr>
            <a:lvl8pPr lvl="7" algn="ctr">
              <a:spcBef>
                <a:spcPts val="0"/>
              </a:spcBef>
              <a:spcAft>
                <a:spcPts val="0"/>
              </a:spcAft>
              <a:buClr>
                <a:schemeClr val="dk1"/>
              </a:buClr>
              <a:buSzPts val="2500"/>
              <a:buNone/>
              <a:defRPr b="1" sz="2500">
                <a:solidFill>
                  <a:schemeClr val="dk1"/>
                </a:solidFill>
              </a:defRPr>
            </a:lvl8pPr>
            <a:lvl9pPr lvl="8" algn="ctr">
              <a:spcBef>
                <a:spcPts val="0"/>
              </a:spcBef>
              <a:spcAft>
                <a:spcPts val="0"/>
              </a:spcAft>
              <a:buClr>
                <a:schemeClr val="dk1"/>
              </a:buClr>
              <a:buSzPts val="2500"/>
              <a:buNone/>
              <a:defRPr b="1" sz="2500">
                <a:solidFill>
                  <a:schemeClr val="dk1"/>
                </a:solidFill>
              </a:defRPr>
            </a:lvl9pPr>
          </a:lstStyle>
          <a:p>
            <a:r>
              <a:t>xx%</a:t>
            </a:r>
          </a:p>
        </p:txBody>
      </p:sp>
      <p:sp>
        <p:nvSpPr>
          <p:cNvPr id="4506" name="Google Shape;4506;p538"/>
          <p:cNvSpPr txBox="1"/>
          <p:nvPr>
            <p:ph hasCustomPrompt="1" idx="9" type="title"/>
          </p:nvPr>
        </p:nvSpPr>
        <p:spPr>
          <a:xfrm>
            <a:off x="6876113" y="2497873"/>
            <a:ext cx="1131000" cy="390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2500"/>
              <a:buNone/>
              <a:defRPr b="1" sz="2500">
                <a:solidFill>
                  <a:schemeClr val="dk1"/>
                </a:solidFill>
              </a:defRPr>
            </a:lvl1pPr>
            <a:lvl2pPr lvl="1" algn="ctr">
              <a:spcBef>
                <a:spcPts val="0"/>
              </a:spcBef>
              <a:spcAft>
                <a:spcPts val="0"/>
              </a:spcAft>
              <a:buClr>
                <a:schemeClr val="dk1"/>
              </a:buClr>
              <a:buSzPts val="2500"/>
              <a:buNone/>
              <a:defRPr b="1" sz="2500">
                <a:solidFill>
                  <a:schemeClr val="dk1"/>
                </a:solidFill>
              </a:defRPr>
            </a:lvl2pPr>
            <a:lvl3pPr lvl="2" algn="ctr">
              <a:spcBef>
                <a:spcPts val="0"/>
              </a:spcBef>
              <a:spcAft>
                <a:spcPts val="0"/>
              </a:spcAft>
              <a:buClr>
                <a:schemeClr val="dk1"/>
              </a:buClr>
              <a:buSzPts val="2500"/>
              <a:buNone/>
              <a:defRPr b="1" sz="2500">
                <a:solidFill>
                  <a:schemeClr val="dk1"/>
                </a:solidFill>
              </a:defRPr>
            </a:lvl3pPr>
            <a:lvl4pPr lvl="3" algn="ctr">
              <a:spcBef>
                <a:spcPts val="0"/>
              </a:spcBef>
              <a:spcAft>
                <a:spcPts val="0"/>
              </a:spcAft>
              <a:buClr>
                <a:schemeClr val="dk1"/>
              </a:buClr>
              <a:buSzPts val="2500"/>
              <a:buNone/>
              <a:defRPr b="1" sz="2500">
                <a:solidFill>
                  <a:schemeClr val="dk1"/>
                </a:solidFill>
              </a:defRPr>
            </a:lvl4pPr>
            <a:lvl5pPr lvl="4" algn="ctr">
              <a:spcBef>
                <a:spcPts val="0"/>
              </a:spcBef>
              <a:spcAft>
                <a:spcPts val="0"/>
              </a:spcAft>
              <a:buClr>
                <a:schemeClr val="dk1"/>
              </a:buClr>
              <a:buSzPts val="2500"/>
              <a:buNone/>
              <a:defRPr b="1" sz="2500">
                <a:solidFill>
                  <a:schemeClr val="dk1"/>
                </a:solidFill>
              </a:defRPr>
            </a:lvl5pPr>
            <a:lvl6pPr lvl="5" algn="ctr">
              <a:spcBef>
                <a:spcPts val="0"/>
              </a:spcBef>
              <a:spcAft>
                <a:spcPts val="0"/>
              </a:spcAft>
              <a:buClr>
                <a:schemeClr val="dk1"/>
              </a:buClr>
              <a:buSzPts val="2500"/>
              <a:buNone/>
              <a:defRPr b="1" sz="2500">
                <a:solidFill>
                  <a:schemeClr val="dk1"/>
                </a:solidFill>
              </a:defRPr>
            </a:lvl6pPr>
            <a:lvl7pPr lvl="6" algn="ctr">
              <a:spcBef>
                <a:spcPts val="0"/>
              </a:spcBef>
              <a:spcAft>
                <a:spcPts val="0"/>
              </a:spcAft>
              <a:buClr>
                <a:schemeClr val="dk1"/>
              </a:buClr>
              <a:buSzPts val="2500"/>
              <a:buNone/>
              <a:defRPr b="1" sz="2500">
                <a:solidFill>
                  <a:schemeClr val="dk1"/>
                </a:solidFill>
              </a:defRPr>
            </a:lvl7pPr>
            <a:lvl8pPr lvl="7" algn="ctr">
              <a:spcBef>
                <a:spcPts val="0"/>
              </a:spcBef>
              <a:spcAft>
                <a:spcPts val="0"/>
              </a:spcAft>
              <a:buClr>
                <a:schemeClr val="dk1"/>
              </a:buClr>
              <a:buSzPts val="2500"/>
              <a:buNone/>
              <a:defRPr b="1" sz="2500">
                <a:solidFill>
                  <a:schemeClr val="dk1"/>
                </a:solidFill>
              </a:defRPr>
            </a:lvl8pPr>
            <a:lvl9pPr lvl="8" algn="ctr">
              <a:spcBef>
                <a:spcPts val="0"/>
              </a:spcBef>
              <a:spcAft>
                <a:spcPts val="0"/>
              </a:spcAft>
              <a:buClr>
                <a:schemeClr val="dk1"/>
              </a:buClr>
              <a:buSzPts val="2500"/>
              <a:buNone/>
              <a:defRPr b="1" sz="2500">
                <a:solidFill>
                  <a:schemeClr val="dk1"/>
                </a:solidFill>
              </a:defRPr>
            </a:lvl9pPr>
          </a:lstStyle>
          <a:p>
            <a:r>
              <a:t>xx%</a:t>
            </a:r>
          </a:p>
        </p:txBody>
      </p:sp>
      <p:sp>
        <p:nvSpPr>
          <p:cNvPr id="4507" name="Google Shape;4507;p5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bg>
      <p:bgPr>
        <a:solidFill>
          <a:schemeClr val="accent5"/>
        </a:solidFill>
      </p:bgPr>
    </p:bg>
    <p:spTree>
      <p:nvGrpSpPr>
        <p:cNvPr id="4508" name="Shape 4508"/>
        <p:cNvGrpSpPr/>
        <p:nvPr/>
      </p:nvGrpSpPr>
      <p:grpSpPr>
        <a:xfrm>
          <a:off x="0" y="0"/>
          <a:ext cx="0" cy="0"/>
          <a:chOff x="0" y="0"/>
          <a:chExt cx="0" cy="0"/>
        </a:xfrm>
      </p:grpSpPr>
      <p:sp>
        <p:nvSpPr>
          <p:cNvPr id="4509" name="Google Shape;4509;p539"/>
          <p:cNvSpPr/>
          <p:nvPr/>
        </p:nvSpPr>
        <p:spPr>
          <a:xfrm>
            <a:off x="-50" y="5600"/>
            <a:ext cx="9144000" cy="5143500"/>
          </a:xfrm>
          <a:prstGeom prst="rect">
            <a:avLst/>
          </a:prstGeom>
          <a:solidFill>
            <a:schemeClr val="lt1">
              <a:alpha val="235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0" name="Google Shape;4510;p539"/>
          <p:cNvSpPr/>
          <p:nvPr/>
        </p:nvSpPr>
        <p:spPr>
          <a:xfrm>
            <a:off x="-75550" y="463300"/>
            <a:ext cx="4886400" cy="1051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1" name="Google Shape;4511;p539"/>
          <p:cNvSpPr/>
          <p:nvPr/>
        </p:nvSpPr>
        <p:spPr>
          <a:xfrm rot="10800000">
            <a:off x="6530450" y="-61437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12" name="Google Shape;4512;p539"/>
          <p:cNvSpPr/>
          <p:nvPr/>
        </p:nvSpPr>
        <p:spPr>
          <a:xfrm rot="10800000">
            <a:off x="6749525" y="-709625"/>
            <a:ext cx="3405900" cy="330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13" name="Google Shape;4513;p539"/>
          <p:cNvSpPr txBox="1"/>
          <p:nvPr>
            <p:ph type="title"/>
          </p:nvPr>
        </p:nvSpPr>
        <p:spPr>
          <a:xfrm>
            <a:off x="713225" y="530725"/>
            <a:ext cx="3858900" cy="842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25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4514" name="Google Shape;4514;p5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
    <p:bg>
      <p:bgPr>
        <a:solidFill>
          <a:schemeClr val="accent5"/>
        </a:solidFill>
      </p:bgPr>
    </p:bg>
    <p:spTree>
      <p:nvGrpSpPr>
        <p:cNvPr id="418" name="Shape 418"/>
        <p:cNvGrpSpPr/>
        <p:nvPr/>
      </p:nvGrpSpPr>
      <p:grpSpPr>
        <a:xfrm>
          <a:off x="0" y="0"/>
          <a:ext cx="0" cy="0"/>
          <a:chOff x="0" y="0"/>
          <a:chExt cx="0" cy="0"/>
        </a:xfrm>
      </p:grpSpPr>
      <p:sp>
        <p:nvSpPr>
          <p:cNvPr id="419" name="Google Shape;419;p55"/>
          <p:cNvSpPr/>
          <p:nvPr/>
        </p:nvSpPr>
        <p:spPr>
          <a:xfrm>
            <a:off x="-522475" y="3430700"/>
            <a:ext cx="2292600" cy="208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55"/>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21" name="Google Shape;421;p55"/>
          <p:cNvSpPr/>
          <p:nvPr/>
        </p:nvSpPr>
        <p:spPr>
          <a:xfrm rot="10800000">
            <a:off x="7261800" y="-552525"/>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55"/>
          <p:cNvSpPr/>
          <p:nvPr/>
        </p:nvSpPr>
        <p:spPr>
          <a:xfrm flipH="1">
            <a:off x="-2363425" y="4490900"/>
            <a:ext cx="5364900" cy="2516400"/>
          </a:xfrm>
          <a:prstGeom prst="triangle">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55"/>
          <p:cNvSpPr/>
          <p:nvPr/>
        </p:nvSpPr>
        <p:spPr>
          <a:xfrm flipH="1" rot="-5400000">
            <a:off x="7959050" y="337625"/>
            <a:ext cx="2457300" cy="11526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5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8">
    <p:bg>
      <p:bgPr>
        <a:solidFill>
          <a:schemeClr val="dk1"/>
        </a:solidFill>
      </p:bgPr>
    </p:bg>
    <p:spTree>
      <p:nvGrpSpPr>
        <p:cNvPr id="4515" name="Shape 4515"/>
        <p:cNvGrpSpPr/>
        <p:nvPr/>
      </p:nvGrpSpPr>
      <p:grpSpPr>
        <a:xfrm>
          <a:off x="0" y="0"/>
          <a:ext cx="0" cy="0"/>
          <a:chOff x="0" y="0"/>
          <a:chExt cx="0" cy="0"/>
        </a:xfrm>
      </p:grpSpPr>
      <p:sp>
        <p:nvSpPr>
          <p:cNvPr id="4516" name="Google Shape;4516;p540"/>
          <p:cNvSpPr/>
          <p:nvPr/>
        </p:nvSpPr>
        <p:spPr>
          <a:xfrm>
            <a:off x="4165600" y="2820426"/>
            <a:ext cx="8077200" cy="3875700"/>
          </a:xfrm>
          <a:prstGeom prst="triangle">
            <a:avLst>
              <a:gd fmla="val 50000" name="adj"/>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idact Gothic"/>
              <a:ea typeface="Didact Gothic"/>
              <a:cs typeface="Didact Gothic"/>
              <a:sym typeface="Didact Gothic"/>
            </a:endParaRPr>
          </a:p>
        </p:txBody>
      </p:sp>
      <p:sp>
        <p:nvSpPr>
          <p:cNvPr id="4517" name="Google Shape;4517;p540"/>
          <p:cNvSpPr/>
          <p:nvPr/>
        </p:nvSpPr>
        <p:spPr>
          <a:xfrm rot="10800000">
            <a:off x="-1006525" y="-294700"/>
            <a:ext cx="4029300" cy="19335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8" name="Google Shape;4518;p540"/>
          <p:cNvSpPr txBox="1"/>
          <p:nvPr>
            <p:ph type="title"/>
          </p:nvPr>
        </p:nvSpPr>
        <p:spPr>
          <a:xfrm>
            <a:off x="713250" y="672738"/>
            <a:ext cx="7717500" cy="1296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2700"/>
              <a:buNone/>
              <a:defRPr b="1" sz="8000">
                <a:solidFill>
                  <a:schemeClr val="accent5"/>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4519" name="Google Shape;4519;p540"/>
          <p:cNvSpPr txBox="1"/>
          <p:nvPr>
            <p:ph idx="1" type="body"/>
          </p:nvPr>
        </p:nvSpPr>
        <p:spPr>
          <a:xfrm>
            <a:off x="3068250" y="2129523"/>
            <a:ext cx="3007500" cy="690900"/>
          </a:xfrm>
          <a:prstGeom prst="rect">
            <a:avLst/>
          </a:prstGeom>
        </p:spPr>
        <p:txBody>
          <a:bodyPr anchorCtr="0" anchor="t" bIns="91425" lIns="91425" spcFirstLastPara="1" rIns="91425" wrap="square" tIns="91425">
            <a:noAutofit/>
          </a:bodyPr>
          <a:lstStyle>
            <a:lvl1pPr indent="-317500" lvl="0" marL="457200" algn="ctr">
              <a:lnSpc>
                <a:spcPct val="100000"/>
              </a:lnSpc>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indent="-317500" lvl="2" marL="13716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indent="-317500" lvl="3" marL="18288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indent="-317500" lvl="4" marL="22860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indent="-317500" lvl="5" marL="27432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indent="-317500" lvl="6" marL="32004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indent="-317500" lvl="7" marL="36576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indent="-317500" lvl="8" marL="4114800">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p:txBody>
      </p:sp>
      <p:sp>
        <p:nvSpPr>
          <p:cNvPr id="4520" name="Google Shape;4520;p540"/>
          <p:cNvSpPr txBox="1"/>
          <p:nvPr/>
        </p:nvSpPr>
        <p:spPr>
          <a:xfrm>
            <a:off x="2483550" y="3392650"/>
            <a:ext cx="4176900" cy="690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100">
                <a:solidFill>
                  <a:schemeClr val="lt1"/>
                </a:solidFill>
                <a:latin typeface="Didact Gothic"/>
                <a:ea typeface="Didact Gothic"/>
                <a:cs typeface="Didact Gothic"/>
                <a:sym typeface="Didact Gothic"/>
              </a:rPr>
              <a:t>CREDITS: This presentation template was created by </a:t>
            </a:r>
            <a:r>
              <a:rPr b="1" lang="en" sz="1100">
                <a:solidFill>
                  <a:schemeClr val="lt1"/>
                </a:solidFill>
                <a:uFill>
                  <a:noFill/>
                </a:uFill>
                <a:latin typeface="Didact Gothic"/>
                <a:ea typeface="Didact Gothic"/>
                <a:cs typeface="Didact Gothic"/>
                <a:sym typeface="Didact Gothic"/>
                <a:hlinkClick r:id="rId2">
                  <a:extLst>
                    <a:ext uri="{A12FA001-AC4F-418D-AE19-62706E023703}">
                      <ahyp:hlinkClr val="tx"/>
                    </a:ext>
                  </a:extLst>
                </a:hlinkClick>
              </a:rPr>
              <a:t>Slidesgo</a:t>
            </a:r>
            <a:r>
              <a:rPr lang="en" sz="1100">
                <a:solidFill>
                  <a:schemeClr val="lt1"/>
                </a:solidFill>
                <a:latin typeface="Didact Gothic"/>
                <a:ea typeface="Didact Gothic"/>
                <a:cs typeface="Didact Gothic"/>
                <a:sym typeface="Didact Gothic"/>
              </a:rPr>
              <a:t>, including icons by </a:t>
            </a:r>
            <a:r>
              <a:rPr b="1" lang="en" sz="1100">
                <a:solidFill>
                  <a:schemeClr val="lt1"/>
                </a:solidFill>
                <a:uFill>
                  <a:noFill/>
                </a:uFill>
                <a:latin typeface="Didact Gothic"/>
                <a:ea typeface="Didact Gothic"/>
                <a:cs typeface="Didact Gothic"/>
                <a:sym typeface="Didact Gothic"/>
                <a:hlinkClick r:id="rId3">
                  <a:extLst>
                    <a:ext uri="{A12FA001-AC4F-418D-AE19-62706E023703}">
                      <ahyp:hlinkClr val="tx"/>
                    </a:ext>
                  </a:extLst>
                </a:hlinkClick>
              </a:rPr>
              <a:t>Flaticon</a:t>
            </a:r>
            <a:r>
              <a:rPr lang="en" sz="1100">
                <a:solidFill>
                  <a:schemeClr val="lt1"/>
                </a:solidFill>
                <a:latin typeface="Didact Gothic"/>
                <a:ea typeface="Didact Gothic"/>
                <a:cs typeface="Didact Gothic"/>
                <a:sym typeface="Didact Gothic"/>
              </a:rPr>
              <a:t>, infographics &amp; images by </a:t>
            </a:r>
            <a:r>
              <a:rPr b="1" lang="en" sz="1100">
                <a:solidFill>
                  <a:schemeClr val="lt1"/>
                </a:solidFill>
                <a:uFill>
                  <a:noFill/>
                </a:uFill>
                <a:latin typeface="Didact Gothic"/>
                <a:ea typeface="Didact Gothic"/>
                <a:cs typeface="Didact Gothic"/>
                <a:sym typeface="Didact Gothic"/>
                <a:hlinkClick r:id="rId4">
                  <a:extLst>
                    <a:ext uri="{A12FA001-AC4F-418D-AE19-62706E023703}">
                      <ahyp:hlinkClr val="tx"/>
                    </a:ext>
                  </a:extLst>
                </a:hlinkClick>
              </a:rPr>
              <a:t>Freepik</a:t>
            </a:r>
            <a:r>
              <a:rPr lang="en" sz="1100">
                <a:solidFill>
                  <a:schemeClr val="lt1"/>
                </a:solidFill>
                <a:latin typeface="Didact Gothic"/>
                <a:ea typeface="Didact Gothic"/>
                <a:cs typeface="Didact Gothic"/>
                <a:sym typeface="Didact Gothic"/>
              </a:rPr>
              <a:t> </a:t>
            </a:r>
            <a:endParaRPr sz="1100">
              <a:solidFill>
                <a:schemeClr val="lt1"/>
              </a:solidFill>
              <a:latin typeface="Didact Gothic"/>
              <a:ea typeface="Didact Gothic"/>
              <a:cs typeface="Didact Gothic"/>
              <a:sym typeface="Didact Gothic"/>
            </a:endParaRPr>
          </a:p>
        </p:txBody>
      </p:sp>
      <p:sp>
        <p:nvSpPr>
          <p:cNvPr id="4521" name="Google Shape;4521;p540"/>
          <p:cNvSpPr txBox="1"/>
          <p:nvPr>
            <p:ph idx="2" type="subTitle"/>
          </p:nvPr>
        </p:nvSpPr>
        <p:spPr>
          <a:xfrm>
            <a:off x="3069175" y="1843125"/>
            <a:ext cx="3007500" cy="429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spcBef>
                <a:spcPts val="1600"/>
              </a:spcBef>
              <a:spcAft>
                <a:spcPts val="160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4522" name="Google Shape;4522;p5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
  <p:cSld name="CUSTOM_35">
    <p:spTree>
      <p:nvGrpSpPr>
        <p:cNvPr id="4523" name="Shape 4523"/>
        <p:cNvGrpSpPr/>
        <p:nvPr/>
      </p:nvGrpSpPr>
      <p:grpSpPr>
        <a:xfrm>
          <a:off x="0" y="0"/>
          <a:ext cx="0" cy="0"/>
          <a:chOff x="0" y="0"/>
          <a:chExt cx="0" cy="0"/>
        </a:xfrm>
      </p:grpSpPr>
      <p:sp>
        <p:nvSpPr>
          <p:cNvPr id="4524" name="Google Shape;4524;p541"/>
          <p:cNvSpPr/>
          <p:nvPr/>
        </p:nvSpPr>
        <p:spPr>
          <a:xfrm flipH="1">
            <a:off x="7024500" y="260062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25" name="Google Shape;4525;p541"/>
          <p:cNvSpPr/>
          <p:nvPr/>
        </p:nvSpPr>
        <p:spPr>
          <a:xfrm flipH="1">
            <a:off x="7128800" y="2600625"/>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26" name="Google Shape;4526;p541"/>
          <p:cNvSpPr/>
          <p:nvPr/>
        </p:nvSpPr>
        <p:spPr>
          <a:xfrm flipH="1" rot="10800000">
            <a:off x="-7624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27" name="Google Shape;4527;p541"/>
          <p:cNvSpPr/>
          <p:nvPr/>
        </p:nvSpPr>
        <p:spPr>
          <a:xfrm flipH="1" rot="10800000">
            <a:off x="-168140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8" name="Google Shape;4528;p5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35_1">
    <p:spTree>
      <p:nvGrpSpPr>
        <p:cNvPr id="4529" name="Shape 4529"/>
        <p:cNvGrpSpPr/>
        <p:nvPr/>
      </p:nvGrpSpPr>
      <p:grpSpPr>
        <a:xfrm>
          <a:off x="0" y="0"/>
          <a:ext cx="0" cy="0"/>
          <a:chOff x="0" y="0"/>
          <a:chExt cx="0" cy="0"/>
        </a:xfrm>
      </p:grpSpPr>
      <p:sp>
        <p:nvSpPr>
          <p:cNvPr id="4530" name="Google Shape;4530;p542"/>
          <p:cNvSpPr/>
          <p:nvPr/>
        </p:nvSpPr>
        <p:spPr>
          <a:xfrm flipH="1" rot="10800000">
            <a:off x="0" y="-36200"/>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1" name="Google Shape;4531;p542"/>
          <p:cNvSpPr/>
          <p:nvPr/>
        </p:nvSpPr>
        <p:spPr>
          <a:xfrm>
            <a:off x="6053100" y="30648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2" name="Google Shape;4532;p5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35_1_1">
    <p:spTree>
      <p:nvGrpSpPr>
        <p:cNvPr id="4533" name="Shape 4533"/>
        <p:cNvGrpSpPr/>
        <p:nvPr/>
      </p:nvGrpSpPr>
      <p:grpSpPr>
        <a:xfrm>
          <a:off x="0" y="0"/>
          <a:ext cx="0" cy="0"/>
          <a:chOff x="0" y="0"/>
          <a:chExt cx="0" cy="0"/>
        </a:xfrm>
      </p:grpSpPr>
      <p:cxnSp>
        <p:nvCxnSpPr>
          <p:cNvPr id="4534" name="Google Shape;4534;p543"/>
          <p:cNvCxnSpPr/>
          <p:nvPr/>
        </p:nvCxnSpPr>
        <p:spPr>
          <a:xfrm>
            <a:off x="6350113" y="-1501125"/>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4535" name="Google Shape;4535;p543"/>
          <p:cNvSpPr/>
          <p:nvPr/>
        </p:nvSpPr>
        <p:spPr>
          <a:xfrm>
            <a:off x="-64200" y="3825775"/>
            <a:ext cx="1296000" cy="138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6" name="Google Shape;4536;p543"/>
          <p:cNvSpPr/>
          <p:nvPr/>
        </p:nvSpPr>
        <p:spPr>
          <a:xfrm>
            <a:off x="5258900" y="-237925"/>
            <a:ext cx="11403900" cy="58443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7" name="Google Shape;4537;p543"/>
          <p:cNvSpPr/>
          <p:nvPr/>
        </p:nvSpPr>
        <p:spPr>
          <a:xfrm rot="10800000">
            <a:off x="-5389050" y="-2161975"/>
            <a:ext cx="11403900" cy="5844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8" name="Google Shape;4538;p543"/>
          <p:cNvSpPr/>
          <p:nvPr/>
        </p:nvSpPr>
        <p:spPr>
          <a:xfrm>
            <a:off x="5211275" y="3863525"/>
            <a:ext cx="2907300" cy="1490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9" name="Google Shape;4539;p543"/>
          <p:cNvSpPr/>
          <p:nvPr/>
        </p:nvSpPr>
        <p:spPr>
          <a:xfrm rot="10800000">
            <a:off x="1107975" y="-556075"/>
            <a:ext cx="2907300" cy="14901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0" name="Google Shape;4540;p5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5"/>
        </a:solidFill>
      </p:bgPr>
    </p:bg>
    <p:spTree>
      <p:nvGrpSpPr>
        <p:cNvPr id="4544" name="Shape 4544"/>
        <p:cNvGrpSpPr/>
        <p:nvPr/>
      </p:nvGrpSpPr>
      <p:grpSpPr>
        <a:xfrm>
          <a:off x="0" y="0"/>
          <a:ext cx="0" cy="0"/>
          <a:chOff x="0" y="0"/>
          <a:chExt cx="0" cy="0"/>
        </a:xfrm>
      </p:grpSpPr>
      <p:sp>
        <p:nvSpPr>
          <p:cNvPr id="4545" name="Google Shape;4545;p545"/>
          <p:cNvSpPr/>
          <p:nvPr/>
        </p:nvSpPr>
        <p:spPr>
          <a:xfrm>
            <a:off x="-3537625" y="711975"/>
            <a:ext cx="7035600" cy="3277200"/>
          </a:xfrm>
          <a:prstGeom prst="triangle">
            <a:avLst>
              <a:gd fmla="val 50000"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6" name="Google Shape;4546;p545"/>
          <p:cNvSpPr/>
          <p:nvPr/>
        </p:nvSpPr>
        <p:spPr>
          <a:xfrm>
            <a:off x="0" y="1255025"/>
            <a:ext cx="4322700" cy="3891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7" name="Google Shape;4547;p545"/>
          <p:cNvSpPr/>
          <p:nvPr/>
        </p:nvSpPr>
        <p:spPr>
          <a:xfrm flipH="1">
            <a:off x="1034200" y="0"/>
            <a:ext cx="10867800" cy="5143500"/>
          </a:xfrm>
          <a:prstGeom prst="triangle">
            <a:avLst>
              <a:gd fmla="val 4985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8" name="Google Shape;4548;p545"/>
          <p:cNvSpPr txBox="1"/>
          <p:nvPr>
            <p:ph type="ctrTitle"/>
          </p:nvPr>
        </p:nvSpPr>
        <p:spPr>
          <a:xfrm>
            <a:off x="3805750" y="2198675"/>
            <a:ext cx="4322700" cy="1508400"/>
          </a:xfrm>
          <a:prstGeom prst="rect">
            <a:avLst/>
          </a:prstGeom>
        </p:spPr>
        <p:txBody>
          <a:bodyPr anchorCtr="0" anchor="ctr" bIns="91425" lIns="91425" spcFirstLastPara="1" rIns="91425" wrap="square" tIns="91425">
            <a:noAutofit/>
          </a:bodyPr>
          <a:lstStyle>
            <a:lvl1pPr lvl="0" algn="r">
              <a:lnSpc>
                <a:spcPct val="90000"/>
              </a:lnSpc>
              <a:spcBef>
                <a:spcPts val="0"/>
              </a:spcBef>
              <a:spcAft>
                <a:spcPts val="0"/>
              </a:spcAft>
              <a:buClr>
                <a:schemeClr val="lt1"/>
              </a:buClr>
              <a:buSzPts val="4700"/>
              <a:buFont typeface="Julius Sans One"/>
              <a:buNone/>
              <a:defRPr b="1" sz="4000">
                <a:solidFill>
                  <a:schemeClr val="lt1"/>
                </a:solidFill>
                <a:latin typeface="Julius Sans One"/>
                <a:ea typeface="Julius Sans One"/>
                <a:cs typeface="Julius Sans One"/>
                <a:sym typeface="Julius Sans 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4549" name="Google Shape;4549;p545"/>
          <p:cNvSpPr txBox="1"/>
          <p:nvPr>
            <p:ph idx="1" type="subTitle"/>
          </p:nvPr>
        </p:nvSpPr>
        <p:spPr>
          <a:xfrm>
            <a:off x="4299250" y="4154375"/>
            <a:ext cx="3829200" cy="248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Clr>
                <a:schemeClr val="lt1"/>
              </a:buClr>
              <a:buSzPts val="2800"/>
              <a:buFont typeface="Questrial"/>
              <a:buNone/>
              <a:defRPr sz="1400">
                <a:solidFill>
                  <a:schemeClr val="lt1"/>
                </a:solidFill>
                <a:latin typeface="Didact Gothic"/>
                <a:ea typeface="Didact Gothic"/>
                <a:cs typeface="Didact Gothic"/>
                <a:sym typeface="Didact Gothic"/>
              </a:defRPr>
            </a:lvl1pPr>
            <a:lvl2pPr lvl="1"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2pPr>
            <a:lvl3pPr lvl="2"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3pPr>
            <a:lvl4pPr lvl="3"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4pPr>
            <a:lvl5pPr lvl="4"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5pPr>
            <a:lvl6pPr lvl="5"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6pPr>
            <a:lvl7pPr lvl="6"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7pPr>
            <a:lvl8pPr lvl="7"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8pPr>
            <a:lvl9pPr lvl="8"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9pPr>
          </a:lstStyle>
          <a:p/>
        </p:txBody>
      </p:sp>
    </p:spTree>
  </p:cSld>
  <p:clrMapOvr>
    <a:masterClrMapping/>
  </p:clrMapOvr>
</p:sldLayout>
</file>

<file path=ppt/slideLayouts/slideLayout5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4550" name="Shape 4550"/>
        <p:cNvGrpSpPr/>
        <p:nvPr/>
      </p:nvGrpSpPr>
      <p:grpSpPr>
        <a:xfrm>
          <a:off x="0" y="0"/>
          <a:ext cx="0" cy="0"/>
          <a:chOff x="0" y="0"/>
          <a:chExt cx="0" cy="0"/>
        </a:xfrm>
      </p:grpSpPr>
      <p:sp>
        <p:nvSpPr>
          <p:cNvPr id="4551" name="Google Shape;4551;p546"/>
          <p:cNvSpPr txBox="1"/>
          <p:nvPr>
            <p:ph type="title"/>
          </p:nvPr>
        </p:nvSpPr>
        <p:spPr>
          <a:xfrm>
            <a:off x="4784875" y="2098184"/>
            <a:ext cx="3423600" cy="8622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3600"/>
              <a:buNone/>
              <a:defRPr b="1" sz="3400">
                <a:solidFill>
                  <a:schemeClr val="dk1"/>
                </a:solidFill>
              </a:defRPr>
            </a:lvl1pPr>
            <a:lvl2pPr lvl="1" algn="r">
              <a:spcBef>
                <a:spcPts val="0"/>
              </a:spcBef>
              <a:spcAft>
                <a:spcPts val="0"/>
              </a:spcAft>
              <a:buClr>
                <a:schemeClr val="dk1"/>
              </a:buClr>
              <a:buSzPts val="3600"/>
              <a:buNone/>
              <a:defRPr b="1" sz="3600">
                <a:solidFill>
                  <a:schemeClr val="dk1"/>
                </a:solidFill>
              </a:defRPr>
            </a:lvl2pPr>
            <a:lvl3pPr lvl="2" algn="r">
              <a:spcBef>
                <a:spcPts val="0"/>
              </a:spcBef>
              <a:spcAft>
                <a:spcPts val="0"/>
              </a:spcAft>
              <a:buClr>
                <a:schemeClr val="dk1"/>
              </a:buClr>
              <a:buSzPts val="3600"/>
              <a:buNone/>
              <a:defRPr b="1" sz="3600">
                <a:solidFill>
                  <a:schemeClr val="dk1"/>
                </a:solidFill>
              </a:defRPr>
            </a:lvl3pPr>
            <a:lvl4pPr lvl="3" algn="r">
              <a:spcBef>
                <a:spcPts val="0"/>
              </a:spcBef>
              <a:spcAft>
                <a:spcPts val="0"/>
              </a:spcAft>
              <a:buClr>
                <a:schemeClr val="dk1"/>
              </a:buClr>
              <a:buSzPts val="3600"/>
              <a:buNone/>
              <a:defRPr b="1" sz="3600">
                <a:solidFill>
                  <a:schemeClr val="dk1"/>
                </a:solidFill>
              </a:defRPr>
            </a:lvl4pPr>
            <a:lvl5pPr lvl="4" algn="r">
              <a:spcBef>
                <a:spcPts val="0"/>
              </a:spcBef>
              <a:spcAft>
                <a:spcPts val="0"/>
              </a:spcAft>
              <a:buClr>
                <a:schemeClr val="dk1"/>
              </a:buClr>
              <a:buSzPts val="3600"/>
              <a:buNone/>
              <a:defRPr b="1" sz="3600">
                <a:solidFill>
                  <a:schemeClr val="dk1"/>
                </a:solidFill>
              </a:defRPr>
            </a:lvl5pPr>
            <a:lvl6pPr lvl="5" algn="r">
              <a:spcBef>
                <a:spcPts val="0"/>
              </a:spcBef>
              <a:spcAft>
                <a:spcPts val="0"/>
              </a:spcAft>
              <a:buClr>
                <a:schemeClr val="dk1"/>
              </a:buClr>
              <a:buSzPts val="3600"/>
              <a:buNone/>
              <a:defRPr b="1" sz="3600">
                <a:solidFill>
                  <a:schemeClr val="dk1"/>
                </a:solidFill>
              </a:defRPr>
            </a:lvl6pPr>
            <a:lvl7pPr lvl="6" algn="r">
              <a:spcBef>
                <a:spcPts val="0"/>
              </a:spcBef>
              <a:spcAft>
                <a:spcPts val="0"/>
              </a:spcAft>
              <a:buClr>
                <a:schemeClr val="dk1"/>
              </a:buClr>
              <a:buSzPts val="3600"/>
              <a:buNone/>
              <a:defRPr b="1" sz="3600">
                <a:solidFill>
                  <a:schemeClr val="dk1"/>
                </a:solidFill>
              </a:defRPr>
            </a:lvl7pPr>
            <a:lvl8pPr lvl="7" algn="r">
              <a:spcBef>
                <a:spcPts val="0"/>
              </a:spcBef>
              <a:spcAft>
                <a:spcPts val="0"/>
              </a:spcAft>
              <a:buClr>
                <a:schemeClr val="dk1"/>
              </a:buClr>
              <a:buSzPts val="3600"/>
              <a:buNone/>
              <a:defRPr b="1" sz="3600">
                <a:solidFill>
                  <a:schemeClr val="dk1"/>
                </a:solidFill>
              </a:defRPr>
            </a:lvl8pPr>
            <a:lvl9pPr lvl="8" algn="r">
              <a:spcBef>
                <a:spcPts val="0"/>
              </a:spcBef>
              <a:spcAft>
                <a:spcPts val="0"/>
              </a:spcAft>
              <a:buClr>
                <a:schemeClr val="dk1"/>
              </a:buClr>
              <a:buSzPts val="3600"/>
              <a:buNone/>
              <a:defRPr b="1" sz="3600">
                <a:solidFill>
                  <a:schemeClr val="dk1"/>
                </a:solidFill>
              </a:defRPr>
            </a:lvl9pPr>
          </a:lstStyle>
          <a:p/>
        </p:txBody>
      </p:sp>
      <p:sp>
        <p:nvSpPr>
          <p:cNvPr id="4552" name="Google Shape;4552;p546"/>
          <p:cNvSpPr txBox="1"/>
          <p:nvPr>
            <p:ph hasCustomPrompt="1" idx="2" type="title"/>
          </p:nvPr>
        </p:nvSpPr>
        <p:spPr>
          <a:xfrm>
            <a:off x="5151175" y="1032009"/>
            <a:ext cx="3057300" cy="8622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8000"/>
              <a:buNone/>
              <a:defRPr b="1" sz="8000">
                <a:solidFill>
                  <a:schemeClr val="dk1"/>
                </a:solidFill>
              </a:defRPr>
            </a:lvl1pPr>
            <a:lvl2pPr lvl="1" algn="r">
              <a:spcBef>
                <a:spcPts val="0"/>
              </a:spcBef>
              <a:spcAft>
                <a:spcPts val="0"/>
              </a:spcAft>
              <a:buClr>
                <a:schemeClr val="dk1"/>
              </a:buClr>
              <a:buSzPts val="8000"/>
              <a:buNone/>
              <a:defRPr b="1" sz="8000">
                <a:solidFill>
                  <a:schemeClr val="dk1"/>
                </a:solidFill>
              </a:defRPr>
            </a:lvl2pPr>
            <a:lvl3pPr lvl="2" algn="r">
              <a:spcBef>
                <a:spcPts val="0"/>
              </a:spcBef>
              <a:spcAft>
                <a:spcPts val="0"/>
              </a:spcAft>
              <a:buClr>
                <a:schemeClr val="dk1"/>
              </a:buClr>
              <a:buSzPts val="8000"/>
              <a:buNone/>
              <a:defRPr b="1" sz="8000">
                <a:solidFill>
                  <a:schemeClr val="dk1"/>
                </a:solidFill>
              </a:defRPr>
            </a:lvl3pPr>
            <a:lvl4pPr lvl="3" algn="r">
              <a:spcBef>
                <a:spcPts val="0"/>
              </a:spcBef>
              <a:spcAft>
                <a:spcPts val="0"/>
              </a:spcAft>
              <a:buClr>
                <a:schemeClr val="dk1"/>
              </a:buClr>
              <a:buSzPts val="8000"/>
              <a:buNone/>
              <a:defRPr b="1" sz="8000">
                <a:solidFill>
                  <a:schemeClr val="dk1"/>
                </a:solidFill>
              </a:defRPr>
            </a:lvl4pPr>
            <a:lvl5pPr lvl="4" algn="r">
              <a:spcBef>
                <a:spcPts val="0"/>
              </a:spcBef>
              <a:spcAft>
                <a:spcPts val="0"/>
              </a:spcAft>
              <a:buClr>
                <a:schemeClr val="dk1"/>
              </a:buClr>
              <a:buSzPts val="8000"/>
              <a:buNone/>
              <a:defRPr b="1" sz="8000">
                <a:solidFill>
                  <a:schemeClr val="dk1"/>
                </a:solidFill>
              </a:defRPr>
            </a:lvl5pPr>
            <a:lvl6pPr lvl="5" algn="r">
              <a:spcBef>
                <a:spcPts val="0"/>
              </a:spcBef>
              <a:spcAft>
                <a:spcPts val="0"/>
              </a:spcAft>
              <a:buClr>
                <a:schemeClr val="dk1"/>
              </a:buClr>
              <a:buSzPts val="8000"/>
              <a:buNone/>
              <a:defRPr b="1" sz="8000">
                <a:solidFill>
                  <a:schemeClr val="dk1"/>
                </a:solidFill>
              </a:defRPr>
            </a:lvl6pPr>
            <a:lvl7pPr lvl="6" algn="r">
              <a:spcBef>
                <a:spcPts val="0"/>
              </a:spcBef>
              <a:spcAft>
                <a:spcPts val="0"/>
              </a:spcAft>
              <a:buClr>
                <a:schemeClr val="dk1"/>
              </a:buClr>
              <a:buSzPts val="8000"/>
              <a:buNone/>
              <a:defRPr b="1" sz="8000">
                <a:solidFill>
                  <a:schemeClr val="dk1"/>
                </a:solidFill>
              </a:defRPr>
            </a:lvl7pPr>
            <a:lvl8pPr lvl="7" algn="r">
              <a:spcBef>
                <a:spcPts val="0"/>
              </a:spcBef>
              <a:spcAft>
                <a:spcPts val="0"/>
              </a:spcAft>
              <a:buClr>
                <a:schemeClr val="dk1"/>
              </a:buClr>
              <a:buSzPts val="8000"/>
              <a:buNone/>
              <a:defRPr b="1" sz="8000">
                <a:solidFill>
                  <a:schemeClr val="dk1"/>
                </a:solidFill>
              </a:defRPr>
            </a:lvl8pPr>
            <a:lvl9pPr lvl="8" algn="r">
              <a:spcBef>
                <a:spcPts val="0"/>
              </a:spcBef>
              <a:spcAft>
                <a:spcPts val="0"/>
              </a:spcAft>
              <a:buClr>
                <a:schemeClr val="dk1"/>
              </a:buClr>
              <a:buSzPts val="8000"/>
              <a:buNone/>
              <a:defRPr b="1" sz="8000">
                <a:solidFill>
                  <a:schemeClr val="dk1"/>
                </a:solidFill>
              </a:defRPr>
            </a:lvl9pPr>
          </a:lstStyle>
          <a:p>
            <a:r>
              <a:t>xx%</a:t>
            </a:r>
          </a:p>
        </p:txBody>
      </p:sp>
      <p:sp>
        <p:nvSpPr>
          <p:cNvPr id="4553" name="Google Shape;4553;p546"/>
          <p:cNvSpPr txBox="1"/>
          <p:nvPr>
            <p:ph idx="1" type="subTitle"/>
          </p:nvPr>
        </p:nvSpPr>
        <p:spPr>
          <a:xfrm>
            <a:off x="6127050" y="3320300"/>
            <a:ext cx="2081400" cy="524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4554" name="Google Shape;4554;p546"/>
          <p:cNvCxnSpPr/>
          <p:nvPr/>
        </p:nvCxnSpPr>
        <p:spPr>
          <a:xfrm flipH="1">
            <a:off x="2814150" y="-1263000"/>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4555" name="Google Shape;4555;p546"/>
          <p:cNvSpPr/>
          <p:nvPr/>
        </p:nvSpPr>
        <p:spPr>
          <a:xfrm flipH="1">
            <a:off x="7919875" y="3825775"/>
            <a:ext cx="1296000" cy="1382400"/>
          </a:xfrm>
          <a:prstGeom prst="rtTriangl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accent5"/>
        </a:solidFill>
      </p:bgPr>
    </p:bg>
    <p:spTree>
      <p:nvGrpSpPr>
        <p:cNvPr id="4556" name="Shape 4556"/>
        <p:cNvGrpSpPr/>
        <p:nvPr/>
      </p:nvGrpSpPr>
      <p:grpSpPr>
        <a:xfrm>
          <a:off x="0" y="0"/>
          <a:ext cx="0" cy="0"/>
          <a:chOff x="0" y="0"/>
          <a:chExt cx="0" cy="0"/>
        </a:xfrm>
      </p:grpSpPr>
      <p:sp>
        <p:nvSpPr>
          <p:cNvPr id="4557" name="Google Shape;4557;p547"/>
          <p:cNvSpPr txBox="1"/>
          <p:nvPr>
            <p:ph idx="1" type="body"/>
          </p:nvPr>
        </p:nvSpPr>
        <p:spPr>
          <a:xfrm>
            <a:off x="713225" y="1424150"/>
            <a:ext cx="6075000" cy="3259800"/>
          </a:xfrm>
          <a:prstGeom prst="rect">
            <a:avLst/>
          </a:prstGeom>
        </p:spPr>
        <p:txBody>
          <a:bodyPr anchorCtr="0" anchor="t" bIns="91425" lIns="91425" spcFirstLastPara="1" rIns="91425" wrap="square" tIns="91425">
            <a:noAutofit/>
          </a:bodyPr>
          <a:lstStyle>
            <a:lvl1pPr indent="-317500" lvl="0" marL="457200" marR="508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4558" name="Google Shape;4558;p547"/>
          <p:cNvSpPr txBox="1"/>
          <p:nvPr>
            <p:ph type="title"/>
          </p:nvPr>
        </p:nvSpPr>
        <p:spPr>
          <a:xfrm>
            <a:off x="713225" y="530584"/>
            <a:ext cx="57681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4559" name="Google Shape;4559;p547"/>
          <p:cNvSpPr/>
          <p:nvPr/>
        </p:nvSpPr>
        <p:spPr>
          <a:xfrm flipH="1">
            <a:off x="5808550" y="1533900"/>
            <a:ext cx="4800600" cy="4800600"/>
          </a:xfrm>
          <a:prstGeom prst="rtTriangl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sldLayout>
</file>

<file path=ppt/slideLayouts/slideLayout5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dos columnas " type="twoColTx">
  <p:cSld name="TITLE_AND_TWO_COLUMNS">
    <p:bg>
      <p:bgPr>
        <a:solidFill>
          <a:schemeClr val="accent5"/>
        </a:solidFill>
      </p:bgPr>
    </p:bg>
    <p:spTree>
      <p:nvGrpSpPr>
        <p:cNvPr id="4560" name="Shape 4560"/>
        <p:cNvGrpSpPr/>
        <p:nvPr/>
      </p:nvGrpSpPr>
      <p:grpSpPr>
        <a:xfrm>
          <a:off x="0" y="0"/>
          <a:ext cx="0" cy="0"/>
          <a:chOff x="0" y="0"/>
          <a:chExt cx="0" cy="0"/>
        </a:xfrm>
      </p:grpSpPr>
      <p:sp>
        <p:nvSpPr>
          <p:cNvPr id="4561" name="Google Shape;4561;p548"/>
          <p:cNvSpPr txBox="1"/>
          <p:nvPr>
            <p:ph idx="1" type="subTitle"/>
          </p:nvPr>
        </p:nvSpPr>
        <p:spPr>
          <a:xfrm>
            <a:off x="833927" y="2641577"/>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4562" name="Google Shape;4562;p548"/>
          <p:cNvSpPr txBox="1"/>
          <p:nvPr>
            <p:ph idx="2" type="subTitle"/>
          </p:nvPr>
        </p:nvSpPr>
        <p:spPr>
          <a:xfrm>
            <a:off x="5209273" y="2641577"/>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4563" name="Google Shape;4563;p548"/>
          <p:cNvSpPr txBox="1"/>
          <p:nvPr>
            <p:ph type="title"/>
          </p:nvPr>
        </p:nvSpPr>
        <p:spPr>
          <a:xfrm>
            <a:off x="1554977" y="1985760"/>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0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564" name="Google Shape;4564;p548"/>
          <p:cNvSpPr txBox="1"/>
          <p:nvPr>
            <p:ph idx="3" type="title"/>
          </p:nvPr>
        </p:nvSpPr>
        <p:spPr>
          <a:xfrm>
            <a:off x="5930323" y="1985760"/>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0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565" name="Google Shape;4565;p548"/>
          <p:cNvSpPr/>
          <p:nvPr/>
        </p:nvSpPr>
        <p:spPr>
          <a:xfrm rot="10800000">
            <a:off x="3588450" y="-22625"/>
            <a:ext cx="1967100" cy="8859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ítulo " type="titleOnly">
  <p:cSld name="TITLE_ONLY">
    <p:bg>
      <p:bgPr>
        <a:solidFill>
          <a:schemeClr val="accent5"/>
        </a:solidFill>
      </p:bgPr>
    </p:bg>
    <p:spTree>
      <p:nvGrpSpPr>
        <p:cNvPr id="4566" name="Shape 4566"/>
        <p:cNvGrpSpPr/>
        <p:nvPr/>
      </p:nvGrpSpPr>
      <p:grpSpPr>
        <a:xfrm>
          <a:off x="0" y="0"/>
          <a:ext cx="0" cy="0"/>
          <a:chOff x="0" y="0"/>
          <a:chExt cx="0" cy="0"/>
        </a:xfrm>
      </p:grpSpPr>
      <p:sp>
        <p:nvSpPr>
          <p:cNvPr id="4567" name="Google Shape;4567;p549"/>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568" name="Google Shape;4568;p549"/>
          <p:cNvSpPr/>
          <p:nvPr/>
        </p:nvSpPr>
        <p:spPr>
          <a:xfrm flipH="1">
            <a:off x="7024500" y="260062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69" name="Google Shape;4569;p549"/>
          <p:cNvSpPr/>
          <p:nvPr/>
        </p:nvSpPr>
        <p:spPr>
          <a:xfrm flipH="1">
            <a:off x="7128800" y="2600625"/>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70" name="Google Shape;4570;p549"/>
          <p:cNvSpPr/>
          <p:nvPr/>
        </p:nvSpPr>
        <p:spPr>
          <a:xfrm flipH="1" rot="10800000">
            <a:off x="-7624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71" name="Google Shape;4571;p549"/>
          <p:cNvSpPr/>
          <p:nvPr/>
        </p:nvSpPr>
        <p:spPr>
          <a:xfrm flipH="1" rot="10800000">
            <a:off x="-168140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5"/>
        </a:solidFill>
      </p:bgPr>
    </p:bg>
    <p:spTree>
      <p:nvGrpSpPr>
        <p:cNvPr id="4572" name="Shape 4572"/>
        <p:cNvGrpSpPr/>
        <p:nvPr/>
      </p:nvGrpSpPr>
      <p:grpSpPr>
        <a:xfrm>
          <a:off x="0" y="0"/>
          <a:ext cx="0" cy="0"/>
          <a:chOff x="0" y="0"/>
          <a:chExt cx="0" cy="0"/>
        </a:xfrm>
      </p:grpSpPr>
      <p:sp>
        <p:nvSpPr>
          <p:cNvPr id="4573" name="Google Shape;4573;p550"/>
          <p:cNvSpPr txBox="1"/>
          <p:nvPr>
            <p:ph idx="1" type="body"/>
          </p:nvPr>
        </p:nvSpPr>
        <p:spPr>
          <a:xfrm>
            <a:off x="713225" y="2204605"/>
            <a:ext cx="3850200" cy="6906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4574" name="Google Shape;4574;p550"/>
          <p:cNvSpPr txBox="1"/>
          <p:nvPr>
            <p:ph type="title"/>
          </p:nvPr>
        </p:nvSpPr>
        <p:spPr>
          <a:xfrm>
            <a:off x="713225" y="923025"/>
            <a:ext cx="4220700" cy="982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TITLE_ONLY_1_1">
    <p:bg>
      <p:bgPr>
        <a:solidFill>
          <a:schemeClr val="dk1"/>
        </a:solidFill>
      </p:bgPr>
    </p:bg>
    <p:spTree>
      <p:nvGrpSpPr>
        <p:cNvPr id="425" name="Shape 425"/>
        <p:cNvGrpSpPr/>
        <p:nvPr/>
      </p:nvGrpSpPr>
      <p:grpSpPr>
        <a:xfrm>
          <a:off x="0" y="0"/>
          <a:ext cx="0" cy="0"/>
          <a:chOff x="0" y="0"/>
          <a:chExt cx="0" cy="0"/>
        </a:xfrm>
      </p:grpSpPr>
      <p:sp>
        <p:nvSpPr>
          <p:cNvPr id="426" name="Google Shape;426;p56"/>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lt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27" name="Google Shape;427;p56"/>
          <p:cNvSpPr/>
          <p:nvPr/>
        </p:nvSpPr>
        <p:spPr>
          <a:xfrm flipH="1" rot="10800000">
            <a:off x="-229775" y="-360250"/>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56"/>
          <p:cNvSpPr/>
          <p:nvPr/>
        </p:nvSpPr>
        <p:spPr>
          <a:xfrm>
            <a:off x="6989900" y="3447800"/>
            <a:ext cx="5364900" cy="25164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5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4575" name="Shape 4575"/>
        <p:cNvGrpSpPr/>
        <p:nvPr/>
      </p:nvGrpSpPr>
      <p:grpSpPr>
        <a:xfrm>
          <a:off x="0" y="0"/>
          <a:ext cx="0" cy="0"/>
          <a:chOff x="0" y="0"/>
          <a:chExt cx="0" cy="0"/>
        </a:xfrm>
      </p:grpSpPr>
      <p:sp>
        <p:nvSpPr>
          <p:cNvPr id="4576" name="Google Shape;4576;p551"/>
          <p:cNvSpPr txBox="1"/>
          <p:nvPr>
            <p:ph type="title"/>
          </p:nvPr>
        </p:nvSpPr>
        <p:spPr>
          <a:xfrm>
            <a:off x="805050" y="1840500"/>
            <a:ext cx="7533900" cy="14625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2700"/>
              <a:buNone/>
              <a:defRPr b="1" sz="6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Tree>
  </p:cSld>
  <p:clrMapOvr>
    <a:masterClrMapping/>
  </p:clrMapOvr>
</p:sldLayout>
</file>

<file path=ppt/slideLayouts/slideLayout5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accent5"/>
        </a:solidFill>
      </p:bgPr>
    </p:bg>
    <p:spTree>
      <p:nvGrpSpPr>
        <p:cNvPr id="4577" name="Shape 4577"/>
        <p:cNvGrpSpPr/>
        <p:nvPr/>
      </p:nvGrpSpPr>
      <p:grpSpPr>
        <a:xfrm>
          <a:off x="0" y="0"/>
          <a:ext cx="0" cy="0"/>
          <a:chOff x="0" y="0"/>
          <a:chExt cx="0" cy="0"/>
        </a:xfrm>
      </p:grpSpPr>
      <p:sp>
        <p:nvSpPr>
          <p:cNvPr id="4578" name="Google Shape;4578;p552"/>
          <p:cNvSpPr/>
          <p:nvPr/>
        </p:nvSpPr>
        <p:spPr>
          <a:xfrm>
            <a:off x="0" y="457200"/>
            <a:ext cx="9144000" cy="46863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9" name="Google Shape;4579;p552"/>
          <p:cNvSpPr/>
          <p:nvPr/>
        </p:nvSpPr>
        <p:spPr>
          <a:xfrm rot="5400000">
            <a:off x="-64425" y="64350"/>
            <a:ext cx="4243200" cy="41145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0" name="Google Shape;4580;p552"/>
          <p:cNvSpPr/>
          <p:nvPr/>
        </p:nvSpPr>
        <p:spPr>
          <a:xfrm flipH="1" rot="-5400000">
            <a:off x="4941700" y="26525"/>
            <a:ext cx="4364700" cy="42276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1" name="Google Shape;4581;p552"/>
          <p:cNvSpPr txBox="1"/>
          <p:nvPr>
            <p:ph type="ctrTitle"/>
          </p:nvPr>
        </p:nvSpPr>
        <p:spPr>
          <a:xfrm>
            <a:off x="1690800" y="2470300"/>
            <a:ext cx="5762400" cy="699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b="1" sz="3000">
                <a:solidFill>
                  <a:schemeClr val="lt1"/>
                </a:solidFill>
              </a:defRPr>
            </a:lvl1pPr>
            <a:lvl2pPr lvl="1" algn="ctr">
              <a:spcBef>
                <a:spcPts val="0"/>
              </a:spcBef>
              <a:spcAft>
                <a:spcPts val="0"/>
              </a:spcAft>
              <a:buClr>
                <a:schemeClr val="lt1"/>
              </a:buClr>
              <a:buSzPts val="8000"/>
              <a:buNone/>
              <a:defRPr b="1" sz="8000">
                <a:solidFill>
                  <a:schemeClr val="lt1"/>
                </a:solidFill>
              </a:defRPr>
            </a:lvl2pPr>
            <a:lvl3pPr lvl="2" algn="ctr">
              <a:spcBef>
                <a:spcPts val="0"/>
              </a:spcBef>
              <a:spcAft>
                <a:spcPts val="0"/>
              </a:spcAft>
              <a:buClr>
                <a:schemeClr val="lt1"/>
              </a:buClr>
              <a:buSzPts val="8000"/>
              <a:buNone/>
              <a:defRPr b="1" sz="8000">
                <a:solidFill>
                  <a:schemeClr val="lt1"/>
                </a:solidFill>
              </a:defRPr>
            </a:lvl3pPr>
            <a:lvl4pPr lvl="3" algn="ctr">
              <a:spcBef>
                <a:spcPts val="0"/>
              </a:spcBef>
              <a:spcAft>
                <a:spcPts val="0"/>
              </a:spcAft>
              <a:buClr>
                <a:schemeClr val="lt1"/>
              </a:buClr>
              <a:buSzPts val="8000"/>
              <a:buNone/>
              <a:defRPr b="1" sz="8000">
                <a:solidFill>
                  <a:schemeClr val="lt1"/>
                </a:solidFill>
              </a:defRPr>
            </a:lvl4pPr>
            <a:lvl5pPr lvl="4" algn="ctr">
              <a:spcBef>
                <a:spcPts val="0"/>
              </a:spcBef>
              <a:spcAft>
                <a:spcPts val="0"/>
              </a:spcAft>
              <a:buClr>
                <a:schemeClr val="lt1"/>
              </a:buClr>
              <a:buSzPts val="8000"/>
              <a:buNone/>
              <a:defRPr b="1" sz="8000">
                <a:solidFill>
                  <a:schemeClr val="lt1"/>
                </a:solidFill>
              </a:defRPr>
            </a:lvl5pPr>
            <a:lvl6pPr lvl="5" algn="ctr">
              <a:spcBef>
                <a:spcPts val="0"/>
              </a:spcBef>
              <a:spcAft>
                <a:spcPts val="0"/>
              </a:spcAft>
              <a:buClr>
                <a:schemeClr val="lt1"/>
              </a:buClr>
              <a:buSzPts val="8000"/>
              <a:buNone/>
              <a:defRPr b="1" sz="8000">
                <a:solidFill>
                  <a:schemeClr val="lt1"/>
                </a:solidFill>
              </a:defRPr>
            </a:lvl6pPr>
            <a:lvl7pPr lvl="6" algn="ctr">
              <a:spcBef>
                <a:spcPts val="0"/>
              </a:spcBef>
              <a:spcAft>
                <a:spcPts val="0"/>
              </a:spcAft>
              <a:buClr>
                <a:schemeClr val="lt1"/>
              </a:buClr>
              <a:buSzPts val="8000"/>
              <a:buNone/>
              <a:defRPr b="1" sz="8000">
                <a:solidFill>
                  <a:schemeClr val="lt1"/>
                </a:solidFill>
              </a:defRPr>
            </a:lvl7pPr>
            <a:lvl8pPr lvl="7" algn="ctr">
              <a:spcBef>
                <a:spcPts val="0"/>
              </a:spcBef>
              <a:spcAft>
                <a:spcPts val="0"/>
              </a:spcAft>
              <a:buClr>
                <a:schemeClr val="lt1"/>
              </a:buClr>
              <a:buSzPts val="8000"/>
              <a:buNone/>
              <a:defRPr b="1" sz="8000">
                <a:solidFill>
                  <a:schemeClr val="lt1"/>
                </a:solidFill>
              </a:defRPr>
            </a:lvl8pPr>
            <a:lvl9pPr lvl="8" algn="ctr">
              <a:spcBef>
                <a:spcPts val="0"/>
              </a:spcBef>
              <a:spcAft>
                <a:spcPts val="0"/>
              </a:spcAft>
              <a:buClr>
                <a:schemeClr val="lt1"/>
              </a:buClr>
              <a:buSzPts val="8000"/>
              <a:buNone/>
              <a:defRPr b="1" sz="8000">
                <a:solidFill>
                  <a:schemeClr val="lt1"/>
                </a:solidFill>
              </a:defRPr>
            </a:lvl9pPr>
          </a:lstStyle>
          <a:p/>
        </p:txBody>
      </p:sp>
      <p:sp>
        <p:nvSpPr>
          <p:cNvPr id="4582" name="Google Shape;4582;p552"/>
          <p:cNvSpPr txBox="1"/>
          <p:nvPr>
            <p:ph idx="1" type="subTitle"/>
          </p:nvPr>
        </p:nvSpPr>
        <p:spPr>
          <a:xfrm>
            <a:off x="2218725" y="3334300"/>
            <a:ext cx="4706400" cy="799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Tree>
  </p:cSld>
  <p:clrMapOvr>
    <a:masterClrMapping/>
  </p:clrMapOvr>
</p:sldLayout>
</file>

<file path=ppt/slideLayouts/slideLayout5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5"/>
        </a:solidFill>
      </p:bgPr>
    </p:bg>
    <p:spTree>
      <p:nvGrpSpPr>
        <p:cNvPr id="4583" name="Shape 4583"/>
        <p:cNvGrpSpPr/>
        <p:nvPr/>
      </p:nvGrpSpPr>
      <p:grpSpPr>
        <a:xfrm>
          <a:off x="0" y="0"/>
          <a:ext cx="0" cy="0"/>
          <a:chOff x="0" y="0"/>
          <a:chExt cx="0" cy="0"/>
        </a:xfrm>
      </p:grpSpPr>
      <p:sp>
        <p:nvSpPr>
          <p:cNvPr id="4584" name="Google Shape;4584;p553"/>
          <p:cNvSpPr/>
          <p:nvPr/>
        </p:nvSpPr>
        <p:spPr>
          <a:xfrm>
            <a:off x="-50" y="5600"/>
            <a:ext cx="9144000" cy="5143500"/>
          </a:xfrm>
          <a:prstGeom prst="rect">
            <a:avLst/>
          </a:prstGeom>
          <a:solidFill>
            <a:schemeClr val="lt1">
              <a:alpha val="235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5" name="Google Shape;4585;p553"/>
          <p:cNvSpPr/>
          <p:nvPr/>
        </p:nvSpPr>
        <p:spPr>
          <a:xfrm>
            <a:off x="4312400" y="3669275"/>
            <a:ext cx="4886400" cy="1051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6" name="Google Shape;4586;p553"/>
          <p:cNvSpPr txBox="1"/>
          <p:nvPr>
            <p:ph type="title"/>
          </p:nvPr>
        </p:nvSpPr>
        <p:spPr>
          <a:xfrm>
            <a:off x="4572000" y="3729575"/>
            <a:ext cx="3858900" cy="778800"/>
          </a:xfrm>
          <a:prstGeom prst="rect">
            <a:avLst/>
          </a:prstGeom>
        </p:spPr>
        <p:txBody>
          <a:bodyPr anchorCtr="0" anchor="t" bIns="91425" lIns="91425" spcFirstLastPara="1" rIns="91425" wrap="square" tIns="91425">
            <a:noAutofit/>
          </a:bodyPr>
          <a:lstStyle>
            <a:lvl1pPr lvl="0" algn="r">
              <a:spcBef>
                <a:spcPts val="0"/>
              </a:spcBef>
              <a:spcAft>
                <a:spcPts val="0"/>
              </a:spcAft>
              <a:buClr>
                <a:schemeClr val="dk1"/>
              </a:buClr>
              <a:buSzPts val="2700"/>
              <a:buNone/>
              <a:defRPr b="1" sz="25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4587" name="Google Shape;4587;p553"/>
          <p:cNvSpPr/>
          <p:nvPr/>
        </p:nvSpPr>
        <p:spPr>
          <a:xfrm rot="5400000">
            <a:off x="-341212" y="-788137"/>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88" name="Google Shape;4588;p553"/>
          <p:cNvSpPr/>
          <p:nvPr/>
        </p:nvSpPr>
        <p:spPr>
          <a:xfrm rot="5400000">
            <a:off x="-436462" y="-1007212"/>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Tree>
  </p:cSld>
  <p:clrMapOvr>
    <a:masterClrMapping/>
  </p:clrMapOvr>
</p:sldLayout>
</file>

<file path=ppt/slideLayouts/slideLayout5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5"/>
        </a:solidFill>
      </p:bgPr>
    </p:bg>
    <p:spTree>
      <p:nvGrpSpPr>
        <p:cNvPr id="4589" name="Shape 4589"/>
        <p:cNvGrpSpPr/>
        <p:nvPr/>
      </p:nvGrpSpPr>
      <p:grpSpPr>
        <a:xfrm>
          <a:off x="0" y="0"/>
          <a:ext cx="0" cy="0"/>
          <a:chOff x="0" y="0"/>
          <a:chExt cx="0" cy="0"/>
        </a:xfrm>
      </p:grpSpPr>
      <p:sp>
        <p:nvSpPr>
          <p:cNvPr id="4590" name="Google Shape;4590;p554"/>
          <p:cNvSpPr/>
          <p:nvPr/>
        </p:nvSpPr>
        <p:spPr>
          <a:xfrm rot="10800000">
            <a:off x="-19875" y="-19325"/>
            <a:ext cx="9203100" cy="51627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1" name="Google Shape;4591;p554"/>
          <p:cNvSpPr txBox="1"/>
          <p:nvPr>
            <p:ph hasCustomPrompt="1" type="title"/>
          </p:nvPr>
        </p:nvSpPr>
        <p:spPr>
          <a:xfrm>
            <a:off x="713250" y="638800"/>
            <a:ext cx="77175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9000"/>
              <a:buNone/>
              <a:defRPr b="1" sz="9000">
                <a:solidFill>
                  <a:schemeClr val="lt1"/>
                </a:solidFill>
              </a:defRPr>
            </a:lvl1pPr>
            <a:lvl2pPr lvl="1" algn="ctr">
              <a:spcBef>
                <a:spcPts val="0"/>
              </a:spcBef>
              <a:spcAft>
                <a:spcPts val="0"/>
              </a:spcAft>
              <a:buClr>
                <a:schemeClr val="lt1"/>
              </a:buClr>
              <a:buSzPts val="9000"/>
              <a:buNone/>
              <a:defRPr b="1" sz="9000">
                <a:solidFill>
                  <a:schemeClr val="lt1"/>
                </a:solidFill>
              </a:defRPr>
            </a:lvl2pPr>
            <a:lvl3pPr lvl="2" algn="ctr">
              <a:spcBef>
                <a:spcPts val="0"/>
              </a:spcBef>
              <a:spcAft>
                <a:spcPts val="0"/>
              </a:spcAft>
              <a:buClr>
                <a:schemeClr val="lt1"/>
              </a:buClr>
              <a:buSzPts val="9000"/>
              <a:buNone/>
              <a:defRPr b="1" sz="9000">
                <a:solidFill>
                  <a:schemeClr val="lt1"/>
                </a:solidFill>
              </a:defRPr>
            </a:lvl3pPr>
            <a:lvl4pPr lvl="3" algn="ctr">
              <a:spcBef>
                <a:spcPts val="0"/>
              </a:spcBef>
              <a:spcAft>
                <a:spcPts val="0"/>
              </a:spcAft>
              <a:buClr>
                <a:schemeClr val="lt1"/>
              </a:buClr>
              <a:buSzPts val="9000"/>
              <a:buNone/>
              <a:defRPr b="1" sz="9000">
                <a:solidFill>
                  <a:schemeClr val="lt1"/>
                </a:solidFill>
              </a:defRPr>
            </a:lvl4pPr>
            <a:lvl5pPr lvl="4" algn="ctr">
              <a:spcBef>
                <a:spcPts val="0"/>
              </a:spcBef>
              <a:spcAft>
                <a:spcPts val="0"/>
              </a:spcAft>
              <a:buClr>
                <a:schemeClr val="lt1"/>
              </a:buClr>
              <a:buSzPts val="9000"/>
              <a:buNone/>
              <a:defRPr b="1" sz="9000">
                <a:solidFill>
                  <a:schemeClr val="lt1"/>
                </a:solidFill>
              </a:defRPr>
            </a:lvl5pPr>
            <a:lvl6pPr lvl="5" algn="ctr">
              <a:spcBef>
                <a:spcPts val="0"/>
              </a:spcBef>
              <a:spcAft>
                <a:spcPts val="0"/>
              </a:spcAft>
              <a:buClr>
                <a:schemeClr val="lt1"/>
              </a:buClr>
              <a:buSzPts val="9000"/>
              <a:buNone/>
              <a:defRPr b="1" sz="9000">
                <a:solidFill>
                  <a:schemeClr val="lt1"/>
                </a:solidFill>
              </a:defRPr>
            </a:lvl6pPr>
            <a:lvl7pPr lvl="6" algn="ctr">
              <a:spcBef>
                <a:spcPts val="0"/>
              </a:spcBef>
              <a:spcAft>
                <a:spcPts val="0"/>
              </a:spcAft>
              <a:buClr>
                <a:schemeClr val="lt1"/>
              </a:buClr>
              <a:buSzPts val="9000"/>
              <a:buNone/>
              <a:defRPr b="1" sz="9000">
                <a:solidFill>
                  <a:schemeClr val="lt1"/>
                </a:solidFill>
              </a:defRPr>
            </a:lvl7pPr>
            <a:lvl8pPr lvl="7" algn="ctr">
              <a:spcBef>
                <a:spcPts val="0"/>
              </a:spcBef>
              <a:spcAft>
                <a:spcPts val="0"/>
              </a:spcAft>
              <a:buClr>
                <a:schemeClr val="lt1"/>
              </a:buClr>
              <a:buSzPts val="9000"/>
              <a:buNone/>
              <a:defRPr b="1" sz="9000">
                <a:solidFill>
                  <a:schemeClr val="lt1"/>
                </a:solidFill>
              </a:defRPr>
            </a:lvl8pPr>
            <a:lvl9pPr lvl="8" algn="ctr">
              <a:spcBef>
                <a:spcPts val="0"/>
              </a:spcBef>
              <a:spcAft>
                <a:spcPts val="0"/>
              </a:spcAft>
              <a:buClr>
                <a:schemeClr val="lt1"/>
              </a:buClr>
              <a:buSzPts val="9000"/>
              <a:buNone/>
              <a:defRPr b="1" sz="9000">
                <a:solidFill>
                  <a:schemeClr val="lt1"/>
                </a:solidFill>
              </a:defRPr>
            </a:lvl9pPr>
          </a:lstStyle>
          <a:p>
            <a:r>
              <a:t>xx%</a:t>
            </a:r>
          </a:p>
        </p:txBody>
      </p:sp>
      <p:sp>
        <p:nvSpPr>
          <p:cNvPr id="4592" name="Google Shape;4592;p554"/>
          <p:cNvSpPr txBox="1"/>
          <p:nvPr>
            <p:ph idx="1" type="body"/>
          </p:nvPr>
        </p:nvSpPr>
        <p:spPr>
          <a:xfrm>
            <a:off x="713250" y="2706376"/>
            <a:ext cx="7717500" cy="4482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indent="-317500" lvl="2" marL="13716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indent="-317500" lvl="3" marL="18288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indent="-317500" lvl="4" marL="22860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indent="-317500" lvl="5" marL="27432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indent="-317500" lvl="6" marL="32004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indent="-317500" lvl="7" marL="36576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indent="-317500" lvl="8" marL="4114800" algn="ctr">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p:txBody>
      </p:sp>
    </p:spTree>
  </p:cSld>
  <p:clrMapOvr>
    <a:masterClrMapping/>
  </p:clrMapOvr>
</p:sldLayout>
</file>

<file path=ppt/slideLayouts/slideLayout5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4593" name="Shape 4593"/>
        <p:cNvGrpSpPr/>
        <p:nvPr/>
      </p:nvGrpSpPr>
      <p:grpSpPr>
        <a:xfrm>
          <a:off x="0" y="0"/>
          <a:ext cx="0" cy="0"/>
          <a:chOff x="0" y="0"/>
          <a:chExt cx="0" cy="0"/>
        </a:xfrm>
      </p:grpSpPr>
    </p:spTree>
  </p:cSld>
  <p:clrMapOvr>
    <a:masterClrMapping/>
  </p:clrMapOvr>
</p:sldLayout>
</file>

<file path=ppt/slideLayouts/slideLayout5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bg>
      <p:bgPr>
        <a:solidFill>
          <a:schemeClr val="accent5"/>
        </a:solidFill>
      </p:bgPr>
    </p:bg>
    <p:spTree>
      <p:nvGrpSpPr>
        <p:cNvPr id="4594" name="Shape 4594"/>
        <p:cNvGrpSpPr/>
        <p:nvPr/>
      </p:nvGrpSpPr>
      <p:grpSpPr>
        <a:xfrm>
          <a:off x="0" y="0"/>
          <a:ext cx="0" cy="0"/>
          <a:chOff x="0" y="0"/>
          <a:chExt cx="0" cy="0"/>
        </a:xfrm>
      </p:grpSpPr>
      <p:sp>
        <p:nvSpPr>
          <p:cNvPr id="4595" name="Google Shape;4595;p556"/>
          <p:cNvSpPr/>
          <p:nvPr/>
        </p:nvSpPr>
        <p:spPr>
          <a:xfrm>
            <a:off x="-169300" y="-64500"/>
            <a:ext cx="4451100" cy="52722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596" name="Google Shape;4596;p556"/>
          <p:cNvCxnSpPr/>
          <p:nvPr/>
        </p:nvCxnSpPr>
        <p:spPr>
          <a:xfrm rot="10800000">
            <a:off x="-1604675" y="1624350"/>
            <a:ext cx="4819800" cy="4419600"/>
          </a:xfrm>
          <a:prstGeom prst="straightConnector1">
            <a:avLst/>
          </a:prstGeom>
          <a:noFill/>
          <a:ln cap="flat" cmpd="sng" w="19050">
            <a:solidFill>
              <a:schemeClr val="lt1"/>
            </a:solidFill>
            <a:prstDash val="solid"/>
            <a:round/>
            <a:headEnd len="med" w="med" type="none"/>
            <a:tailEnd len="med" w="med" type="none"/>
          </a:ln>
        </p:spPr>
      </p:cxnSp>
      <p:sp>
        <p:nvSpPr>
          <p:cNvPr id="4597" name="Google Shape;4597;p556"/>
          <p:cNvSpPr txBox="1"/>
          <p:nvPr>
            <p:ph type="title"/>
          </p:nvPr>
        </p:nvSpPr>
        <p:spPr>
          <a:xfrm>
            <a:off x="5690650" y="1883225"/>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598" name="Google Shape;4598;p556"/>
          <p:cNvSpPr txBox="1"/>
          <p:nvPr>
            <p:ph hasCustomPrompt="1" idx="2" type="title"/>
          </p:nvPr>
        </p:nvSpPr>
        <p:spPr>
          <a:xfrm>
            <a:off x="4810771" y="1164068"/>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4599" name="Google Shape;4599;p556"/>
          <p:cNvSpPr txBox="1"/>
          <p:nvPr>
            <p:ph hasCustomPrompt="1" idx="3" type="title"/>
          </p:nvPr>
        </p:nvSpPr>
        <p:spPr>
          <a:xfrm>
            <a:off x="4810771" y="2031990"/>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4600" name="Google Shape;4600;p556"/>
          <p:cNvSpPr txBox="1"/>
          <p:nvPr>
            <p:ph idx="4" type="title"/>
          </p:nvPr>
        </p:nvSpPr>
        <p:spPr>
          <a:xfrm>
            <a:off x="5690650" y="3628275"/>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601" name="Google Shape;4601;p556"/>
          <p:cNvSpPr txBox="1"/>
          <p:nvPr>
            <p:ph idx="5" type="title"/>
          </p:nvPr>
        </p:nvSpPr>
        <p:spPr>
          <a:xfrm>
            <a:off x="5690650" y="1044000"/>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602" name="Google Shape;4602;p556"/>
          <p:cNvSpPr txBox="1"/>
          <p:nvPr>
            <p:ph idx="6" type="title"/>
          </p:nvPr>
        </p:nvSpPr>
        <p:spPr>
          <a:xfrm>
            <a:off x="5690650" y="2760350"/>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603" name="Google Shape;4603;p556"/>
          <p:cNvSpPr txBox="1"/>
          <p:nvPr>
            <p:ph hasCustomPrompt="1" idx="7" type="title"/>
          </p:nvPr>
        </p:nvSpPr>
        <p:spPr>
          <a:xfrm>
            <a:off x="4810771" y="2880418"/>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4604" name="Google Shape;4604;p556"/>
          <p:cNvSpPr txBox="1"/>
          <p:nvPr>
            <p:ph hasCustomPrompt="1" idx="8" type="title"/>
          </p:nvPr>
        </p:nvSpPr>
        <p:spPr>
          <a:xfrm>
            <a:off x="4810771" y="3748340"/>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4605" name="Google Shape;4605;p556"/>
          <p:cNvSpPr txBox="1"/>
          <p:nvPr>
            <p:ph idx="1" type="subTitle"/>
          </p:nvPr>
        </p:nvSpPr>
        <p:spPr>
          <a:xfrm>
            <a:off x="5690650" y="1319545"/>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606" name="Google Shape;4606;p556"/>
          <p:cNvSpPr txBox="1"/>
          <p:nvPr>
            <p:ph idx="9" type="subTitle"/>
          </p:nvPr>
        </p:nvSpPr>
        <p:spPr>
          <a:xfrm>
            <a:off x="5690650" y="3045420"/>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607" name="Google Shape;4607;p556"/>
          <p:cNvSpPr txBox="1"/>
          <p:nvPr>
            <p:ph idx="13" type="subTitle"/>
          </p:nvPr>
        </p:nvSpPr>
        <p:spPr>
          <a:xfrm>
            <a:off x="5690650" y="2162698"/>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608" name="Google Shape;4608;p556"/>
          <p:cNvSpPr txBox="1"/>
          <p:nvPr>
            <p:ph idx="14" type="subTitle"/>
          </p:nvPr>
        </p:nvSpPr>
        <p:spPr>
          <a:xfrm>
            <a:off x="5690650" y="3907748"/>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609" name="Google Shape;4609;p556"/>
          <p:cNvSpPr txBox="1"/>
          <p:nvPr>
            <p:ph idx="15" type="title"/>
          </p:nvPr>
        </p:nvSpPr>
        <p:spPr>
          <a:xfrm>
            <a:off x="713225" y="2198800"/>
            <a:ext cx="34164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700"/>
              <a:buNone/>
              <a:defRPr b="1" sz="3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Tree>
  </p:cSld>
  <p:clrMapOvr>
    <a:masterClrMapping/>
  </p:clrMapOvr>
</p:sldLayout>
</file>

<file path=ppt/slideLayouts/slideLayout5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1_2">
    <p:bg>
      <p:bgPr>
        <a:solidFill>
          <a:schemeClr val="accent5"/>
        </a:solidFill>
      </p:bgPr>
    </p:bg>
    <p:spTree>
      <p:nvGrpSpPr>
        <p:cNvPr id="4610" name="Shape 4610"/>
        <p:cNvGrpSpPr/>
        <p:nvPr/>
      </p:nvGrpSpPr>
      <p:grpSpPr>
        <a:xfrm>
          <a:off x="0" y="0"/>
          <a:ext cx="0" cy="0"/>
          <a:chOff x="0" y="0"/>
          <a:chExt cx="0" cy="0"/>
        </a:xfrm>
      </p:grpSpPr>
      <p:sp>
        <p:nvSpPr>
          <p:cNvPr id="4611" name="Google Shape;4611;p557"/>
          <p:cNvSpPr txBox="1"/>
          <p:nvPr>
            <p:ph hasCustomPrompt="1" type="title"/>
          </p:nvPr>
        </p:nvSpPr>
        <p:spPr>
          <a:xfrm>
            <a:off x="815488" y="2995725"/>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4612" name="Google Shape;4612;p557"/>
          <p:cNvSpPr txBox="1"/>
          <p:nvPr>
            <p:ph idx="2" type="title"/>
          </p:nvPr>
        </p:nvSpPr>
        <p:spPr>
          <a:xfrm>
            <a:off x="1633438" y="2931800"/>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613" name="Google Shape;4613;p557"/>
          <p:cNvSpPr txBox="1"/>
          <p:nvPr>
            <p:ph idx="1" type="subTitle"/>
          </p:nvPr>
        </p:nvSpPr>
        <p:spPr>
          <a:xfrm>
            <a:off x="1633438" y="3207354"/>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614" name="Google Shape;4614;p557"/>
          <p:cNvSpPr/>
          <p:nvPr/>
        </p:nvSpPr>
        <p:spPr>
          <a:xfrm rot="10800000">
            <a:off x="-19875" y="-13336"/>
            <a:ext cx="9203100" cy="2690100"/>
          </a:xfrm>
          <a:prstGeom prst="triangle">
            <a:avLst>
              <a:gd fmla="val 49898"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5" name="Google Shape;4615;p557"/>
          <p:cNvSpPr txBox="1"/>
          <p:nvPr>
            <p:ph hasCustomPrompt="1" idx="3" type="title"/>
          </p:nvPr>
        </p:nvSpPr>
        <p:spPr>
          <a:xfrm>
            <a:off x="815488" y="3888750"/>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4616" name="Google Shape;4616;p557"/>
          <p:cNvSpPr txBox="1"/>
          <p:nvPr>
            <p:ph idx="4" type="title"/>
          </p:nvPr>
        </p:nvSpPr>
        <p:spPr>
          <a:xfrm>
            <a:off x="1633438" y="3824821"/>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617" name="Google Shape;4617;p557"/>
          <p:cNvSpPr txBox="1"/>
          <p:nvPr>
            <p:ph idx="5" type="subTitle"/>
          </p:nvPr>
        </p:nvSpPr>
        <p:spPr>
          <a:xfrm>
            <a:off x="1633438" y="4100375"/>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618" name="Google Shape;4618;p557"/>
          <p:cNvSpPr txBox="1"/>
          <p:nvPr>
            <p:ph hasCustomPrompt="1" idx="6" type="title"/>
          </p:nvPr>
        </p:nvSpPr>
        <p:spPr>
          <a:xfrm>
            <a:off x="4543875" y="2995725"/>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4619" name="Google Shape;4619;p557"/>
          <p:cNvSpPr txBox="1"/>
          <p:nvPr>
            <p:ph idx="7" type="title"/>
          </p:nvPr>
        </p:nvSpPr>
        <p:spPr>
          <a:xfrm>
            <a:off x="5395160" y="2931800"/>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620" name="Google Shape;4620;p557"/>
          <p:cNvSpPr txBox="1"/>
          <p:nvPr>
            <p:ph idx="8" type="subTitle"/>
          </p:nvPr>
        </p:nvSpPr>
        <p:spPr>
          <a:xfrm>
            <a:off x="5395160" y="3207354"/>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621" name="Google Shape;4621;p557"/>
          <p:cNvSpPr txBox="1"/>
          <p:nvPr>
            <p:ph hasCustomPrompt="1" idx="9" type="title"/>
          </p:nvPr>
        </p:nvSpPr>
        <p:spPr>
          <a:xfrm>
            <a:off x="4543875" y="3888750"/>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4622" name="Google Shape;4622;p557"/>
          <p:cNvSpPr txBox="1"/>
          <p:nvPr>
            <p:ph idx="13" type="title"/>
          </p:nvPr>
        </p:nvSpPr>
        <p:spPr>
          <a:xfrm>
            <a:off x="5395160" y="3824822"/>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623" name="Google Shape;4623;p557"/>
          <p:cNvSpPr txBox="1"/>
          <p:nvPr>
            <p:ph idx="14" type="subTitle"/>
          </p:nvPr>
        </p:nvSpPr>
        <p:spPr>
          <a:xfrm>
            <a:off x="5395160" y="4100376"/>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4624" name="Google Shape;4624;p557"/>
          <p:cNvCxnSpPr/>
          <p:nvPr/>
        </p:nvCxnSpPr>
        <p:spPr>
          <a:xfrm rot="10800000">
            <a:off x="-2241975" y="1909725"/>
            <a:ext cx="4819800" cy="4419600"/>
          </a:xfrm>
          <a:prstGeom prst="straightConnector1">
            <a:avLst/>
          </a:prstGeom>
          <a:noFill/>
          <a:ln cap="flat" cmpd="sng" w="19050">
            <a:solidFill>
              <a:schemeClr val="dk1"/>
            </a:solidFill>
            <a:prstDash val="solid"/>
            <a:round/>
            <a:headEnd len="med" w="med" type="none"/>
            <a:tailEnd len="med" w="med" type="none"/>
          </a:ln>
        </p:spPr>
      </p:cxnSp>
      <p:cxnSp>
        <p:nvCxnSpPr>
          <p:cNvPr id="4625" name="Google Shape;4625;p557"/>
          <p:cNvCxnSpPr/>
          <p:nvPr/>
        </p:nvCxnSpPr>
        <p:spPr>
          <a:xfrm flipH="1" rot="10800000">
            <a:off x="6566175" y="1880250"/>
            <a:ext cx="4819800" cy="4419600"/>
          </a:xfrm>
          <a:prstGeom prst="straightConnector1">
            <a:avLst/>
          </a:prstGeom>
          <a:noFill/>
          <a:ln cap="flat" cmpd="sng" w="19050">
            <a:solidFill>
              <a:schemeClr val="dk1"/>
            </a:solidFill>
            <a:prstDash val="solid"/>
            <a:round/>
            <a:headEnd len="med" w="med" type="none"/>
            <a:tailEnd len="med" w="med" type="none"/>
          </a:ln>
        </p:spPr>
      </p:cxnSp>
      <p:sp>
        <p:nvSpPr>
          <p:cNvPr id="4626" name="Google Shape;4626;p557"/>
          <p:cNvSpPr txBox="1"/>
          <p:nvPr>
            <p:ph idx="15" type="title"/>
          </p:nvPr>
        </p:nvSpPr>
        <p:spPr>
          <a:xfrm>
            <a:off x="713225"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lt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Tree>
  </p:cSld>
  <p:clrMapOvr>
    <a:masterClrMapping/>
  </p:clrMapOvr>
</p:sldLayout>
</file>

<file path=ppt/slideLayouts/slideLayout5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dk1"/>
        </a:solidFill>
      </p:bgPr>
    </p:bg>
    <p:spTree>
      <p:nvGrpSpPr>
        <p:cNvPr id="4627" name="Shape 4627"/>
        <p:cNvGrpSpPr/>
        <p:nvPr/>
      </p:nvGrpSpPr>
      <p:grpSpPr>
        <a:xfrm>
          <a:off x="0" y="0"/>
          <a:ext cx="0" cy="0"/>
          <a:chOff x="0" y="0"/>
          <a:chExt cx="0" cy="0"/>
        </a:xfrm>
      </p:grpSpPr>
      <p:sp>
        <p:nvSpPr>
          <p:cNvPr id="4628" name="Google Shape;4628;p558"/>
          <p:cNvSpPr txBox="1"/>
          <p:nvPr>
            <p:ph type="title"/>
          </p:nvPr>
        </p:nvSpPr>
        <p:spPr>
          <a:xfrm flipH="1">
            <a:off x="1821475" y="2527625"/>
            <a:ext cx="5501100" cy="463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600"/>
              <a:buNone/>
              <a:defRPr b="1" sz="3600">
                <a:solidFill>
                  <a:schemeClr val="lt1"/>
                </a:solidFill>
              </a:defRPr>
            </a:lvl1pPr>
            <a:lvl2pPr lvl="1" algn="ctr">
              <a:spcBef>
                <a:spcPts val="0"/>
              </a:spcBef>
              <a:spcAft>
                <a:spcPts val="0"/>
              </a:spcAft>
              <a:buClr>
                <a:schemeClr val="lt1"/>
              </a:buClr>
              <a:buSzPts val="3600"/>
              <a:buNone/>
              <a:defRPr b="1" sz="3600">
                <a:solidFill>
                  <a:schemeClr val="lt1"/>
                </a:solidFill>
              </a:defRPr>
            </a:lvl2pPr>
            <a:lvl3pPr lvl="2" algn="ctr">
              <a:spcBef>
                <a:spcPts val="0"/>
              </a:spcBef>
              <a:spcAft>
                <a:spcPts val="0"/>
              </a:spcAft>
              <a:buClr>
                <a:schemeClr val="lt1"/>
              </a:buClr>
              <a:buSzPts val="3600"/>
              <a:buNone/>
              <a:defRPr b="1" sz="3600">
                <a:solidFill>
                  <a:schemeClr val="lt1"/>
                </a:solidFill>
              </a:defRPr>
            </a:lvl3pPr>
            <a:lvl4pPr lvl="3" algn="ctr">
              <a:spcBef>
                <a:spcPts val="0"/>
              </a:spcBef>
              <a:spcAft>
                <a:spcPts val="0"/>
              </a:spcAft>
              <a:buClr>
                <a:schemeClr val="lt1"/>
              </a:buClr>
              <a:buSzPts val="3600"/>
              <a:buNone/>
              <a:defRPr b="1" sz="3600">
                <a:solidFill>
                  <a:schemeClr val="lt1"/>
                </a:solidFill>
              </a:defRPr>
            </a:lvl4pPr>
            <a:lvl5pPr lvl="4" algn="ctr">
              <a:spcBef>
                <a:spcPts val="0"/>
              </a:spcBef>
              <a:spcAft>
                <a:spcPts val="0"/>
              </a:spcAft>
              <a:buClr>
                <a:schemeClr val="lt1"/>
              </a:buClr>
              <a:buSzPts val="3600"/>
              <a:buNone/>
              <a:defRPr b="1" sz="3600">
                <a:solidFill>
                  <a:schemeClr val="lt1"/>
                </a:solidFill>
              </a:defRPr>
            </a:lvl5pPr>
            <a:lvl6pPr lvl="5" algn="ctr">
              <a:spcBef>
                <a:spcPts val="0"/>
              </a:spcBef>
              <a:spcAft>
                <a:spcPts val="0"/>
              </a:spcAft>
              <a:buClr>
                <a:schemeClr val="lt1"/>
              </a:buClr>
              <a:buSzPts val="3600"/>
              <a:buNone/>
              <a:defRPr b="1" sz="3600">
                <a:solidFill>
                  <a:schemeClr val="lt1"/>
                </a:solidFill>
              </a:defRPr>
            </a:lvl6pPr>
            <a:lvl7pPr lvl="6" algn="ctr">
              <a:spcBef>
                <a:spcPts val="0"/>
              </a:spcBef>
              <a:spcAft>
                <a:spcPts val="0"/>
              </a:spcAft>
              <a:buClr>
                <a:schemeClr val="lt1"/>
              </a:buClr>
              <a:buSzPts val="3600"/>
              <a:buNone/>
              <a:defRPr b="1" sz="3600">
                <a:solidFill>
                  <a:schemeClr val="lt1"/>
                </a:solidFill>
              </a:defRPr>
            </a:lvl7pPr>
            <a:lvl8pPr lvl="7" algn="ctr">
              <a:spcBef>
                <a:spcPts val="0"/>
              </a:spcBef>
              <a:spcAft>
                <a:spcPts val="0"/>
              </a:spcAft>
              <a:buClr>
                <a:schemeClr val="lt1"/>
              </a:buClr>
              <a:buSzPts val="3600"/>
              <a:buNone/>
              <a:defRPr b="1" sz="3600">
                <a:solidFill>
                  <a:schemeClr val="lt1"/>
                </a:solidFill>
              </a:defRPr>
            </a:lvl8pPr>
            <a:lvl9pPr lvl="8" algn="ctr">
              <a:spcBef>
                <a:spcPts val="0"/>
              </a:spcBef>
              <a:spcAft>
                <a:spcPts val="0"/>
              </a:spcAft>
              <a:buClr>
                <a:schemeClr val="lt1"/>
              </a:buClr>
              <a:buSzPts val="3600"/>
              <a:buNone/>
              <a:defRPr b="1" sz="3600">
                <a:solidFill>
                  <a:schemeClr val="lt1"/>
                </a:solidFill>
              </a:defRPr>
            </a:lvl9pPr>
          </a:lstStyle>
          <a:p/>
        </p:txBody>
      </p:sp>
      <p:sp>
        <p:nvSpPr>
          <p:cNvPr id="4629" name="Google Shape;4629;p558"/>
          <p:cNvSpPr txBox="1"/>
          <p:nvPr>
            <p:ph hasCustomPrompt="1" idx="2" type="title"/>
          </p:nvPr>
        </p:nvSpPr>
        <p:spPr>
          <a:xfrm flipH="1">
            <a:off x="3043350" y="1533511"/>
            <a:ext cx="3057300" cy="87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b="1" sz="8000">
                <a:solidFill>
                  <a:schemeClr val="lt1"/>
                </a:solidFill>
              </a:defRPr>
            </a:lvl1pPr>
            <a:lvl2pPr lvl="1" algn="ctr">
              <a:spcBef>
                <a:spcPts val="0"/>
              </a:spcBef>
              <a:spcAft>
                <a:spcPts val="0"/>
              </a:spcAft>
              <a:buClr>
                <a:schemeClr val="lt1"/>
              </a:buClr>
              <a:buSzPts val="8000"/>
              <a:buNone/>
              <a:defRPr b="1" sz="8000">
                <a:solidFill>
                  <a:schemeClr val="lt1"/>
                </a:solidFill>
              </a:defRPr>
            </a:lvl2pPr>
            <a:lvl3pPr lvl="2" algn="ctr">
              <a:spcBef>
                <a:spcPts val="0"/>
              </a:spcBef>
              <a:spcAft>
                <a:spcPts val="0"/>
              </a:spcAft>
              <a:buClr>
                <a:schemeClr val="lt1"/>
              </a:buClr>
              <a:buSzPts val="8000"/>
              <a:buNone/>
              <a:defRPr b="1" sz="8000">
                <a:solidFill>
                  <a:schemeClr val="lt1"/>
                </a:solidFill>
              </a:defRPr>
            </a:lvl3pPr>
            <a:lvl4pPr lvl="3" algn="ctr">
              <a:spcBef>
                <a:spcPts val="0"/>
              </a:spcBef>
              <a:spcAft>
                <a:spcPts val="0"/>
              </a:spcAft>
              <a:buClr>
                <a:schemeClr val="lt1"/>
              </a:buClr>
              <a:buSzPts val="8000"/>
              <a:buNone/>
              <a:defRPr b="1" sz="8000">
                <a:solidFill>
                  <a:schemeClr val="lt1"/>
                </a:solidFill>
              </a:defRPr>
            </a:lvl4pPr>
            <a:lvl5pPr lvl="4" algn="ctr">
              <a:spcBef>
                <a:spcPts val="0"/>
              </a:spcBef>
              <a:spcAft>
                <a:spcPts val="0"/>
              </a:spcAft>
              <a:buClr>
                <a:schemeClr val="lt1"/>
              </a:buClr>
              <a:buSzPts val="8000"/>
              <a:buNone/>
              <a:defRPr b="1" sz="8000">
                <a:solidFill>
                  <a:schemeClr val="lt1"/>
                </a:solidFill>
              </a:defRPr>
            </a:lvl5pPr>
            <a:lvl6pPr lvl="5" algn="ctr">
              <a:spcBef>
                <a:spcPts val="0"/>
              </a:spcBef>
              <a:spcAft>
                <a:spcPts val="0"/>
              </a:spcAft>
              <a:buClr>
                <a:schemeClr val="lt1"/>
              </a:buClr>
              <a:buSzPts val="8000"/>
              <a:buNone/>
              <a:defRPr b="1" sz="8000">
                <a:solidFill>
                  <a:schemeClr val="lt1"/>
                </a:solidFill>
              </a:defRPr>
            </a:lvl6pPr>
            <a:lvl7pPr lvl="6" algn="ctr">
              <a:spcBef>
                <a:spcPts val="0"/>
              </a:spcBef>
              <a:spcAft>
                <a:spcPts val="0"/>
              </a:spcAft>
              <a:buClr>
                <a:schemeClr val="lt1"/>
              </a:buClr>
              <a:buSzPts val="8000"/>
              <a:buNone/>
              <a:defRPr b="1" sz="8000">
                <a:solidFill>
                  <a:schemeClr val="lt1"/>
                </a:solidFill>
              </a:defRPr>
            </a:lvl7pPr>
            <a:lvl8pPr lvl="7" algn="ctr">
              <a:spcBef>
                <a:spcPts val="0"/>
              </a:spcBef>
              <a:spcAft>
                <a:spcPts val="0"/>
              </a:spcAft>
              <a:buClr>
                <a:schemeClr val="lt1"/>
              </a:buClr>
              <a:buSzPts val="8000"/>
              <a:buNone/>
              <a:defRPr b="1" sz="8000">
                <a:solidFill>
                  <a:schemeClr val="lt1"/>
                </a:solidFill>
              </a:defRPr>
            </a:lvl8pPr>
            <a:lvl9pPr lvl="8" algn="ctr">
              <a:spcBef>
                <a:spcPts val="0"/>
              </a:spcBef>
              <a:spcAft>
                <a:spcPts val="0"/>
              </a:spcAft>
              <a:buClr>
                <a:schemeClr val="lt1"/>
              </a:buClr>
              <a:buSzPts val="8000"/>
              <a:buNone/>
              <a:defRPr b="1" sz="8000">
                <a:solidFill>
                  <a:schemeClr val="lt1"/>
                </a:solidFill>
              </a:defRPr>
            </a:lvl9pPr>
          </a:lstStyle>
          <a:p>
            <a:r>
              <a:t>xx%</a:t>
            </a:r>
          </a:p>
        </p:txBody>
      </p:sp>
      <p:sp>
        <p:nvSpPr>
          <p:cNvPr id="4630" name="Google Shape;4630;p558"/>
          <p:cNvSpPr txBox="1"/>
          <p:nvPr>
            <p:ph idx="1" type="subTitle"/>
          </p:nvPr>
        </p:nvSpPr>
        <p:spPr>
          <a:xfrm flipH="1">
            <a:off x="3198150" y="3293187"/>
            <a:ext cx="2747700" cy="316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cxnSp>
        <p:nvCxnSpPr>
          <p:cNvPr id="4631" name="Google Shape;4631;p558"/>
          <p:cNvCxnSpPr/>
          <p:nvPr/>
        </p:nvCxnSpPr>
        <p:spPr>
          <a:xfrm>
            <a:off x="6350113" y="-1501125"/>
            <a:ext cx="3757500" cy="4183800"/>
          </a:xfrm>
          <a:prstGeom prst="straightConnector1">
            <a:avLst/>
          </a:prstGeom>
          <a:noFill/>
          <a:ln cap="flat" cmpd="sng" w="19050">
            <a:solidFill>
              <a:schemeClr val="lt1"/>
            </a:solidFill>
            <a:prstDash val="solid"/>
            <a:round/>
            <a:headEnd len="med" w="med" type="none"/>
            <a:tailEnd len="med" w="med" type="none"/>
          </a:ln>
        </p:spPr>
      </p:cxnSp>
      <p:sp>
        <p:nvSpPr>
          <p:cNvPr id="4632" name="Google Shape;4632;p558"/>
          <p:cNvSpPr/>
          <p:nvPr/>
        </p:nvSpPr>
        <p:spPr>
          <a:xfrm>
            <a:off x="-64200" y="3825775"/>
            <a:ext cx="1296000" cy="138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3" name="Google Shape;4633;p558"/>
          <p:cNvSpPr/>
          <p:nvPr/>
        </p:nvSpPr>
        <p:spPr>
          <a:xfrm>
            <a:off x="5258900" y="-237925"/>
            <a:ext cx="11403900" cy="5844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4" name="Google Shape;4634;p558"/>
          <p:cNvSpPr/>
          <p:nvPr/>
        </p:nvSpPr>
        <p:spPr>
          <a:xfrm rot="10800000">
            <a:off x="-5389050" y="-2161975"/>
            <a:ext cx="11403900" cy="58443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5" name="Google Shape;4635;p558"/>
          <p:cNvSpPr/>
          <p:nvPr/>
        </p:nvSpPr>
        <p:spPr>
          <a:xfrm>
            <a:off x="5211275" y="3863525"/>
            <a:ext cx="2907300" cy="1490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6" name="Google Shape;4636;p558"/>
          <p:cNvSpPr/>
          <p:nvPr/>
        </p:nvSpPr>
        <p:spPr>
          <a:xfrm rot="10800000">
            <a:off x="1107975" y="-556075"/>
            <a:ext cx="2907300" cy="14901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
    <p:bg>
      <p:bgPr>
        <a:solidFill>
          <a:schemeClr val="accent5"/>
        </a:solidFill>
      </p:bgPr>
    </p:bg>
    <p:spTree>
      <p:nvGrpSpPr>
        <p:cNvPr id="4637" name="Shape 4637"/>
        <p:cNvGrpSpPr/>
        <p:nvPr/>
      </p:nvGrpSpPr>
      <p:grpSpPr>
        <a:xfrm>
          <a:off x="0" y="0"/>
          <a:ext cx="0" cy="0"/>
          <a:chOff x="0" y="0"/>
          <a:chExt cx="0" cy="0"/>
        </a:xfrm>
      </p:grpSpPr>
      <p:sp>
        <p:nvSpPr>
          <p:cNvPr id="4638" name="Google Shape;4638;p559"/>
          <p:cNvSpPr txBox="1"/>
          <p:nvPr>
            <p:ph type="title"/>
          </p:nvPr>
        </p:nvSpPr>
        <p:spPr>
          <a:xfrm>
            <a:off x="931700" y="2019718"/>
            <a:ext cx="3252900" cy="1000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3600"/>
              <a:buNone/>
              <a:defRPr b="1" sz="3400">
                <a:solidFill>
                  <a:schemeClr val="dk1"/>
                </a:solidFill>
              </a:defRPr>
            </a:lvl1pPr>
            <a:lvl2pPr lvl="1">
              <a:spcBef>
                <a:spcPts val="0"/>
              </a:spcBef>
              <a:spcAft>
                <a:spcPts val="0"/>
              </a:spcAft>
              <a:buClr>
                <a:schemeClr val="dk1"/>
              </a:buClr>
              <a:buSzPts val="3600"/>
              <a:buNone/>
              <a:defRPr b="1" sz="3600">
                <a:solidFill>
                  <a:schemeClr val="dk1"/>
                </a:solidFill>
              </a:defRPr>
            </a:lvl2pPr>
            <a:lvl3pPr lvl="2">
              <a:spcBef>
                <a:spcPts val="0"/>
              </a:spcBef>
              <a:spcAft>
                <a:spcPts val="0"/>
              </a:spcAft>
              <a:buClr>
                <a:schemeClr val="dk1"/>
              </a:buClr>
              <a:buSzPts val="3600"/>
              <a:buNone/>
              <a:defRPr b="1" sz="3600">
                <a:solidFill>
                  <a:schemeClr val="dk1"/>
                </a:solidFill>
              </a:defRPr>
            </a:lvl3pPr>
            <a:lvl4pPr lvl="3">
              <a:spcBef>
                <a:spcPts val="0"/>
              </a:spcBef>
              <a:spcAft>
                <a:spcPts val="0"/>
              </a:spcAft>
              <a:buClr>
                <a:schemeClr val="dk1"/>
              </a:buClr>
              <a:buSzPts val="3600"/>
              <a:buNone/>
              <a:defRPr b="1" sz="3600">
                <a:solidFill>
                  <a:schemeClr val="dk1"/>
                </a:solidFill>
              </a:defRPr>
            </a:lvl4pPr>
            <a:lvl5pPr lvl="4">
              <a:spcBef>
                <a:spcPts val="0"/>
              </a:spcBef>
              <a:spcAft>
                <a:spcPts val="0"/>
              </a:spcAft>
              <a:buClr>
                <a:schemeClr val="dk1"/>
              </a:buClr>
              <a:buSzPts val="3600"/>
              <a:buNone/>
              <a:defRPr b="1" sz="3600">
                <a:solidFill>
                  <a:schemeClr val="dk1"/>
                </a:solidFill>
              </a:defRPr>
            </a:lvl5pPr>
            <a:lvl6pPr lvl="5">
              <a:spcBef>
                <a:spcPts val="0"/>
              </a:spcBef>
              <a:spcAft>
                <a:spcPts val="0"/>
              </a:spcAft>
              <a:buClr>
                <a:schemeClr val="dk1"/>
              </a:buClr>
              <a:buSzPts val="3600"/>
              <a:buNone/>
              <a:defRPr b="1" sz="3600">
                <a:solidFill>
                  <a:schemeClr val="dk1"/>
                </a:solidFill>
              </a:defRPr>
            </a:lvl6pPr>
            <a:lvl7pPr lvl="6">
              <a:spcBef>
                <a:spcPts val="0"/>
              </a:spcBef>
              <a:spcAft>
                <a:spcPts val="0"/>
              </a:spcAft>
              <a:buClr>
                <a:schemeClr val="dk1"/>
              </a:buClr>
              <a:buSzPts val="3600"/>
              <a:buNone/>
              <a:defRPr b="1" sz="3600">
                <a:solidFill>
                  <a:schemeClr val="dk1"/>
                </a:solidFill>
              </a:defRPr>
            </a:lvl7pPr>
            <a:lvl8pPr lvl="7">
              <a:spcBef>
                <a:spcPts val="0"/>
              </a:spcBef>
              <a:spcAft>
                <a:spcPts val="0"/>
              </a:spcAft>
              <a:buClr>
                <a:schemeClr val="dk1"/>
              </a:buClr>
              <a:buSzPts val="3600"/>
              <a:buNone/>
              <a:defRPr b="1" sz="3600">
                <a:solidFill>
                  <a:schemeClr val="dk1"/>
                </a:solidFill>
              </a:defRPr>
            </a:lvl8pPr>
            <a:lvl9pPr lvl="8">
              <a:spcBef>
                <a:spcPts val="0"/>
              </a:spcBef>
              <a:spcAft>
                <a:spcPts val="0"/>
              </a:spcAft>
              <a:buClr>
                <a:schemeClr val="dk1"/>
              </a:buClr>
              <a:buSzPts val="3600"/>
              <a:buNone/>
              <a:defRPr b="1" sz="3600">
                <a:solidFill>
                  <a:schemeClr val="dk1"/>
                </a:solidFill>
              </a:defRPr>
            </a:lvl9pPr>
          </a:lstStyle>
          <a:p/>
        </p:txBody>
      </p:sp>
      <p:sp>
        <p:nvSpPr>
          <p:cNvPr id="4639" name="Google Shape;4639;p559"/>
          <p:cNvSpPr txBox="1"/>
          <p:nvPr>
            <p:ph hasCustomPrompt="1" idx="2" type="title"/>
          </p:nvPr>
        </p:nvSpPr>
        <p:spPr>
          <a:xfrm>
            <a:off x="931700" y="967055"/>
            <a:ext cx="3057300" cy="967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8000"/>
              <a:buNone/>
              <a:defRPr b="1" sz="8000">
                <a:solidFill>
                  <a:schemeClr val="dk1"/>
                </a:solidFill>
              </a:defRPr>
            </a:lvl1pPr>
            <a:lvl2pPr lvl="1">
              <a:spcBef>
                <a:spcPts val="0"/>
              </a:spcBef>
              <a:spcAft>
                <a:spcPts val="0"/>
              </a:spcAft>
              <a:buClr>
                <a:schemeClr val="dk1"/>
              </a:buClr>
              <a:buSzPts val="8000"/>
              <a:buNone/>
              <a:defRPr b="1" sz="8000">
                <a:solidFill>
                  <a:schemeClr val="dk1"/>
                </a:solidFill>
              </a:defRPr>
            </a:lvl2pPr>
            <a:lvl3pPr lvl="2">
              <a:spcBef>
                <a:spcPts val="0"/>
              </a:spcBef>
              <a:spcAft>
                <a:spcPts val="0"/>
              </a:spcAft>
              <a:buClr>
                <a:schemeClr val="dk1"/>
              </a:buClr>
              <a:buSzPts val="8000"/>
              <a:buNone/>
              <a:defRPr b="1" sz="8000">
                <a:solidFill>
                  <a:schemeClr val="dk1"/>
                </a:solidFill>
              </a:defRPr>
            </a:lvl3pPr>
            <a:lvl4pPr lvl="3">
              <a:spcBef>
                <a:spcPts val="0"/>
              </a:spcBef>
              <a:spcAft>
                <a:spcPts val="0"/>
              </a:spcAft>
              <a:buClr>
                <a:schemeClr val="dk1"/>
              </a:buClr>
              <a:buSzPts val="8000"/>
              <a:buNone/>
              <a:defRPr b="1" sz="8000">
                <a:solidFill>
                  <a:schemeClr val="dk1"/>
                </a:solidFill>
              </a:defRPr>
            </a:lvl4pPr>
            <a:lvl5pPr lvl="4">
              <a:spcBef>
                <a:spcPts val="0"/>
              </a:spcBef>
              <a:spcAft>
                <a:spcPts val="0"/>
              </a:spcAft>
              <a:buClr>
                <a:schemeClr val="dk1"/>
              </a:buClr>
              <a:buSzPts val="8000"/>
              <a:buNone/>
              <a:defRPr b="1" sz="8000">
                <a:solidFill>
                  <a:schemeClr val="dk1"/>
                </a:solidFill>
              </a:defRPr>
            </a:lvl5pPr>
            <a:lvl6pPr lvl="5">
              <a:spcBef>
                <a:spcPts val="0"/>
              </a:spcBef>
              <a:spcAft>
                <a:spcPts val="0"/>
              </a:spcAft>
              <a:buClr>
                <a:schemeClr val="dk1"/>
              </a:buClr>
              <a:buSzPts val="8000"/>
              <a:buNone/>
              <a:defRPr b="1" sz="8000">
                <a:solidFill>
                  <a:schemeClr val="dk1"/>
                </a:solidFill>
              </a:defRPr>
            </a:lvl6pPr>
            <a:lvl7pPr lvl="6">
              <a:spcBef>
                <a:spcPts val="0"/>
              </a:spcBef>
              <a:spcAft>
                <a:spcPts val="0"/>
              </a:spcAft>
              <a:buClr>
                <a:schemeClr val="dk1"/>
              </a:buClr>
              <a:buSzPts val="8000"/>
              <a:buNone/>
              <a:defRPr b="1" sz="8000">
                <a:solidFill>
                  <a:schemeClr val="dk1"/>
                </a:solidFill>
              </a:defRPr>
            </a:lvl7pPr>
            <a:lvl8pPr lvl="7">
              <a:spcBef>
                <a:spcPts val="0"/>
              </a:spcBef>
              <a:spcAft>
                <a:spcPts val="0"/>
              </a:spcAft>
              <a:buClr>
                <a:schemeClr val="dk1"/>
              </a:buClr>
              <a:buSzPts val="8000"/>
              <a:buNone/>
              <a:defRPr b="1" sz="8000">
                <a:solidFill>
                  <a:schemeClr val="dk1"/>
                </a:solidFill>
              </a:defRPr>
            </a:lvl8pPr>
            <a:lvl9pPr lvl="8">
              <a:spcBef>
                <a:spcPts val="0"/>
              </a:spcBef>
              <a:spcAft>
                <a:spcPts val="0"/>
              </a:spcAft>
              <a:buClr>
                <a:schemeClr val="dk1"/>
              </a:buClr>
              <a:buSzPts val="8000"/>
              <a:buNone/>
              <a:defRPr b="1" sz="8000">
                <a:solidFill>
                  <a:schemeClr val="dk1"/>
                </a:solidFill>
              </a:defRPr>
            </a:lvl9pPr>
          </a:lstStyle>
          <a:p>
            <a:r>
              <a:t>xx%</a:t>
            </a:r>
          </a:p>
        </p:txBody>
      </p:sp>
      <p:sp>
        <p:nvSpPr>
          <p:cNvPr id="4640" name="Google Shape;4640;p559"/>
          <p:cNvSpPr txBox="1"/>
          <p:nvPr>
            <p:ph idx="1" type="subTitle"/>
          </p:nvPr>
        </p:nvSpPr>
        <p:spPr>
          <a:xfrm>
            <a:off x="931700" y="3326230"/>
            <a:ext cx="1978500" cy="583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4641" name="Google Shape;4641;p559"/>
          <p:cNvCxnSpPr/>
          <p:nvPr/>
        </p:nvCxnSpPr>
        <p:spPr>
          <a:xfrm>
            <a:off x="2581800" y="-1263000"/>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4642" name="Google Shape;4642;p559"/>
          <p:cNvSpPr/>
          <p:nvPr/>
        </p:nvSpPr>
        <p:spPr>
          <a:xfrm>
            <a:off x="-62425" y="3825775"/>
            <a:ext cx="1296000" cy="1382400"/>
          </a:xfrm>
          <a:prstGeom prst="rtTriangl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1_1">
    <p:bg>
      <p:bgPr>
        <a:solidFill>
          <a:schemeClr val="accent5"/>
        </a:solidFill>
      </p:bgPr>
    </p:bg>
    <p:spTree>
      <p:nvGrpSpPr>
        <p:cNvPr id="4643" name="Shape 4643"/>
        <p:cNvGrpSpPr/>
        <p:nvPr/>
      </p:nvGrpSpPr>
      <p:grpSpPr>
        <a:xfrm>
          <a:off x="0" y="0"/>
          <a:ext cx="0" cy="0"/>
          <a:chOff x="0" y="0"/>
          <a:chExt cx="0" cy="0"/>
        </a:xfrm>
      </p:grpSpPr>
      <p:sp>
        <p:nvSpPr>
          <p:cNvPr id="4644" name="Google Shape;4644;p560"/>
          <p:cNvSpPr txBox="1"/>
          <p:nvPr>
            <p:ph type="title"/>
          </p:nvPr>
        </p:nvSpPr>
        <p:spPr>
          <a:xfrm flipH="1">
            <a:off x="1821475" y="2527625"/>
            <a:ext cx="5501100" cy="463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600"/>
              <a:buNone/>
              <a:defRPr b="1" sz="3600">
                <a:solidFill>
                  <a:schemeClr val="dk1"/>
                </a:solidFill>
              </a:defRPr>
            </a:lvl1pPr>
            <a:lvl2pPr lvl="1" algn="ctr">
              <a:spcBef>
                <a:spcPts val="0"/>
              </a:spcBef>
              <a:spcAft>
                <a:spcPts val="0"/>
              </a:spcAft>
              <a:buClr>
                <a:schemeClr val="dk1"/>
              </a:buClr>
              <a:buSzPts val="3600"/>
              <a:buNone/>
              <a:defRPr b="1" sz="3600">
                <a:solidFill>
                  <a:schemeClr val="dk1"/>
                </a:solidFill>
              </a:defRPr>
            </a:lvl2pPr>
            <a:lvl3pPr lvl="2" algn="ctr">
              <a:spcBef>
                <a:spcPts val="0"/>
              </a:spcBef>
              <a:spcAft>
                <a:spcPts val="0"/>
              </a:spcAft>
              <a:buClr>
                <a:schemeClr val="dk1"/>
              </a:buClr>
              <a:buSzPts val="3600"/>
              <a:buNone/>
              <a:defRPr b="1" sz="3600">
                <a:solidFill>
                  <a:schemeClr val="dk1"/>
                </a:solidFill>
              </a:defRPr>
            </a:lvl3pPr>
            <a:lvl4pPr lvl="3" algn="ctr">
              <a:spcBef>
                <a:spcPts val="0"/>
              </a:spcBef>
              <a:spcAft>
                <a:spcPts val="0"/>
              </a:spcAft>
              <a:buClr>
                <a:schemeClr val="dk1"/>
              </a:buClr>
              <a:buSzPts val="3600"/>
              <a:buNone/>
              <a:defRPr b="1" sz="3600">
                <a:solidFill>
                  <a:schemeClr val="dk1"/>
                </a:solidFill>
              </a:defRPr>
            </a:lvl4pPr>
            <a:lvl5pPr lvl="4" algn="ctr">
              <a:spcBef>
                <a:spcPts val="0"/>
              </a:spcBef>
              <a:spcAft>
                <a:spcPts val="0"/>
              </a:spcAft>
              <a:buClr>
                <a:schemeClr val="dk1"/>
              </a:buClr>
              <a:buSzPts val="3600"/>
              <a:buNone/>
              <a:defRPr b="1" sz="3600">
                <a:solidFill>
                  <a:schemeClr val="dk1"/>
                </a:solidFill>
              </a:defRPr>
            </a:lvl5pPr>
            <a:lvl6pPr lvl="5" algn="ctr">
              <a:spcBef>
                <a:spcPts val="0"/>
              </a:spcBef>
              <a:spcAft>
                <a:spcPts val="0"/>
              </a:spcAft>
              <a:buClr>
                <a:schemeClr val="dk1"/>
              </a:buClr>
              <a:buSzPts val="3600"/>
              <a:buNone/>
              <a:defRPr b="1" sz="3600">
                <a:solidFill>
                  <a:schemeClr val="dk1"/>
                </a:solidFill>
              </a:defRPr>
            </a:lvl6pPr>
            <a:lvl7pPr lvl="6" algn="ctr">
              <a:spcBef>
                <a:spcPts val="0"/>
              </a:spcBef>
              <a:spcAft>
                <a:spcPts val="0"/>
              </a:spcAft>
              <a:buClr>
                <a:schemeClr val="dk1"/>
              </a:buClr>
              <a:buSzPts val="3600"/>
              <a:buNone/>
              <a:defRPr b="1" sz="3600">
                <a:solidFill>
                  <a:schemeClr val="dk1"/>
                </a:solidFill>
              </a:defRPr>
            </a:lvl7pPr>
            <a:lvl8pPr lvl="7" algn="ctr">
              <a:spcBef>
                <a:spcPts val="0"/>
              </a:spcBef>
              <a:spcAft>
                <a:spcPts val="0"/>
              </a:spcAft>
              <a:buClr>
                <a:schemeClr val="dk1"/>
              </a:buClr>
              <a:buSzPts val="3600"/>
              <a:buNone/>
              <a:defRPr b="1" sz="3600">
                <a:solidFill>
                  <a:schemeClr val="dk1"/>
                </a:solidFill>
              </a:defRPr>
            </a:lvl8pPr>
            <a:lvl9pPr lvl="8" algn="ctr">
              <a:spcBef>
                <a:spcPts val="0"/>
              </a:spcBef>
              <a:spcAft>
                <a:spcPts val="0"/>
              </a:spcAft>
              <a:buClr>
                <a:schemeClr val="dk1"/>
              </a:buClr>
              <a:buSzPts val="3600"/>
              <a:buNone/>
              <a:defRPr b="1" sz="3600">
                <a:solidFill>
                  <a:schemeClr val="dk1"/>
                </a:solidFill>
              </a:defRPr>
            </a:lvl9pPr>
          </a:lstStyle>
          <a:p/>
        </p:txBody>
      </p:sp>
      <p:sp>
        <p:nvSpPr>
          <p:cNvPr id="4645" name="Google Shape;4645;p560"/>
          <p:cNvSpPr txBox="1"/>
          <p:nvPr>
            <p:ph hasCustomPrompt="1" idx="2" type="title"/>
          </p:nvPr>
        </p:nvSpPr>
        <p:spPr>
          <a:xfrm flipH="1">
            <a:off x="3043350" y="1533511"/>
            <a:ext cx="3057300" cy="87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8000"/>
              <a:buNone/>
              <a:defRPr b="1" sz="8000">
                <a:solidFill>
                  <a:schemeClr val="dk1"/>
                </a:solidFill>
              </a:defRPr>
            </a:lvl1pPr>
            <a:lvl2pPr lvl="1" algn="ctr">
              <a:spcBef>
                <a:spcPts val="0"/>
              </a:spcBef>
              <a:spcAft>
                <a:spcPts val="0"/>
              </a:spcAft>
              <a:buClr>
                <a:schemeClr val="dk1"/>
              </a:buClr>
              <a:buSzPts val="8000"/>
              <a:buNone/>
              <a:defRPr b="1" sz="8000">
                <a:solidFill>
                  <a:schemeClr val="dk1"/>
                </a:solidFill>
              </a:defRPr>
            </a:lvl2pPr>
            <a:lvl3pPr lvl="2" algn="ctr">
              <a:spcBef>
                <a:spcPts val="0"/>
              </a:spcBef>
              <a:spcAft>
                <a:spcPts val="0"/>
              </a:spcAft>
              <a:buClr>
                <a:schemeClr val="dk1"/>
              </a:buClr>
              <a:buSzPts val="8000"/>
              <a:buNone/>
              <a:defRPr b="1" sz="8000">
                <a:solidFill>
                  <a:schemeClr val="dk1"/>
                </a:solidFill>
              </a:defRPr>
            </a:lvl3pPr>
            <a:lvl4pPr lvl="3" algn="ctr">
              <a:spcBef>
                <a:spcPts val="0"/>
              </a:spcBef>
              <a:spcAft>
                <a:spcPts val="0"/>
              </a:spcAft>
              <a:buClr>
                <a:schemeClr val="dk1"/>
              </a:buClr>
              <a:buSzPts val="8000"/>
              <a:buNone/>
              <a:defRPr b="1" sz="8000">
                <a:solidFill>
                  <a:schemeClr val="dk1"/>
                </a:solidFill>
              </a:defRPr>
            </a:lvl4pPr>
            <a:lvl5pPr lvl="4" algn="ctr">
              <a:spcBef>
                <a:spcPts val="0"/>
              </a:spcBef>
              <a:spcAft>
                <a:spcPts val="0"/>
              </a:spcAft>
              <a:buClr>
                <a:schemeClr val="dk1"/>
              </a:buClr>
              <a:buSzPts val="8000"/>
              <a:buNone/>
              <a:defRPr b="1" sz="8000">
                <a:solidFill>
                  <a:schemeClr val="dk1"/>
                </a:solidFill>
              </a:defRPr>
            </a:lvl5pPr>
            <a:lvl6pPr lvl="5" algn="ctr">
              <a:spcBef>
                <a:spcPts val="0"/>
              </a:spcBef>
              <a:spcAft>
                <a:spcPts val="0"/>
              </a:spcAft>
              <a:buClr>
                <a:schemeClr val="dk1"/>
              </a:buClr>
              <a:buSzPts val="8000"/>
              <a:buNone/>
              <a:defRPr b="1" sz="8000">
                <a:solidFill>
                  <a:schemeClr val="dk1"/>
                </a:solidFill>
              </a:defRPr>
            </a:lvl6pPr>
            <a:lvl7pPr lvl="6" algn="ctr">
              <a:spcBef>
                <a:spcPts val="0"/>
              </a:spcBef>
              <a:spcAft>
                <a:spcPts val="0"/>
              </a:spcAft>
              <a:buClr>
                <a:schemeClr val="dk1"/>
              </a:buClr>
              <a:buSzPts val="8000"/>
              <a:buNone/>
              <a:defRPr b="1" sz="8000">
                <a:solidFill>
                  <a:schemeClr val="dk1"/>
                </a:solidFill>
              </a:defRPr>
            </a:lvl7pPr>
            <a:lvl8pPr lvl="7" algn="ctr">
              <a:spcBef>
                <a:spcPts val="0"/>
              </a:spcBef>
              <a:spcAft>
                <a:spcPts val="0"/>
              </a:spcAft>
              <a:buClr>
                <a:schemeClr val="dk1"/>
              </a:buClr>
              <a:buSzPts val="8000"/>
              <a:buNone/>
              <a:defRPr b="1" sz="8000">
                <a:solidFill>
                  <a:schemeClr val="dk1"/>
                </a:solidFill>
              </a:defRPr>
            </a:lvl8pPr>
            <a:lvl9pPr lvl="8" algn="ctr">
              <a:spcBef>
                <a:spcPts val="0"/>
              </a:spcBef>
              <a:spcAft>
                <a:spcPts val="0"/>
              </a:spcAft>
              <a:buClr>
                <a:schemeClr val="dk1"/>
              </a:buClr>
              <a:buSzPts val="8000"/>
              <a:buNone/>
              <a:defRPr b="1" sz="8000">
                <a:solidFill>
                  <a:schemeClr val="dk1"/>
                </a:solidFill>
              </a:defRPr>
            </a:lvl9pPr>
          </a:lstStyle>
          <a:p>
            <a:r>
              <a:t>xx%</a:t>
            </a:r>
          </a:p>
        </p:txBody>
      </p:sp>
      <p:sp>
        <p:nvSpPr>
          <p:cNvPr id="4646" name="Google Shape;4646;p560"/>
          <p:cNvSpPr txBox="1"/>
          <p:nvPr>
            <p:ph idx="1" type="subTitle"/>
          </p:nvPr>
        </p:nvSpPr>
        <p:spPr>
          <a:xfrm flipH="1">
            <a:off x="3198150" y="3293187"/>
            <a:ext cx="2747700" cy="316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4647" name="Google Shape;4647;p560"/>
          <p:cNvCxnSpPr/>
          <p:nvPr/>
        </p:nvCxnSpPr>
        <p:spPr>
          <a:xfrm>
            <a:off x="6350113" y="-1501125"/>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4648" name="Google Shape;4648;p560"/>
          <p:cNvSpPr/>
          <p:nvPr/>
        </p:nvSpPr>
        <p:spPr>
          <a:xfrm>
            <a:off x="-64200" y="3825775"/>
            <a:ext cx="1296000" cy="138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9" name="Google Shape;4649;p560"/>
          <p:cNvSpPr/>
          <p:nvPr/>
        </p:nvSpPr>
        <p:spPr>
          <a:xfrm>
            <a:off x="5258900" y="-237925"/>
            <a:ext cx="11403900" cy="58443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0" name="Google Shape;4650;p560"/>
          <p:cNvSpPr/>
          <p:nvPr/>
        </p:nvSpPr>
        <p:spPr>
          <a:xfrm rot="10800000">
            <a:off x="-5389050" y="-2161975"/>
            <a:ext cx="11403900" cy="5844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1" name="Google Shape;4651;p560"/>
          <p:cNvSpPr/>
          <p:nvPr/>
        </p:nvSpPr>
        <p:spPr>
          <a:xfrm>
            <a:off x="5211275" y="3863525"/>
            <a:ext cx="2907300" cy="1490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2" name="Google Shape;4652;p560"/>
          <p:cNvSpPr/>
          <p:nvPr/>
        </p:nvSpPr>
        <p:spPr>
          <a:xfrm rot="10800000">
            <a:off x="1107975" y="-556075"/>
            <a:ext cx="2907300" cy="14901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4_1">
    <p:bg>
      <p:bgPr>
        <a:solidFill>
          <a:schemeClr val="accent5"/>
        </a:solidFill>
      </p:bgPr>
    </p:bg>
    <p:spTree>
      <p:nvGrpSpPr>
        <p:cNvPr id="430" name="Shape 430"/>
        <p:cNvGrpSpPr/>
        <p:nvPr/>
      </p:nvGrpSpPr>
      <p:grpSpPr>
        <a:xfrm>
          <a:off x="0" y="0"/>
          <a:ext cx="0" cy="0"/>
          <a:chOff x="0" y="0"/>
          <a:chExt cx="0" cy="0"/>
        </a:xfrm>
      </p:grpSpPr>
      <p:sp>
        <p:nvSpPr>
          <p:cNvPr id="431" name="Google Shape;431;p57"/>
          <p:cNvSpPr txBox="1"/>
          <p:nvPr>
            <p:ph type="title"/>
          </p:nvPr>
        </p:nvSpPr>
        <p:spPr>
          <a:xfrm>
            <a:off x="713225" y="530725"/>
            <a:ext cx="57714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432" name="Google Shape;432;p57"/>
          <p:cNvSpPr/>
          <p:nvPr/>
        </p:nvSpPr>
        <p:spPr>
          <a:xfrm rot="10800000">
            <a:off x="-2495250" y="-885400"/>
            <a:ext cx="4317900" cy="2213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5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5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25">
    <p:bg>
      <p:bgPr>
        <a:solidFill>
          <a:schemeClr val="accent5"/>
        </a:solidFill>
      </p:bgPr>
    </p:bg>
    <p:spTree>
      <p:nvGrpSpPr>
        <p:cNvPr id="4653" name="Shape 4653"/>
        <p:cNvGrpSpPr/>
        <p:nvPr/>
      </p:nvGrpSpPr>
      <p:grpSpPr>
        <a:xfrm>
          <a:off x="0" y="0"/>
          <a:ext cx="0" cy="0"/>
          <a:chOff x="0" y="0"/>
          <a:chExt cx="0" cy="0"/>
        </a:xfrm>
      </p:grpSpPr>
      <p:sp>
        <p:nvSpPr>
          <p:cNvPr id="4654" name="Google Shape;4654;p561"/>
          <p:cNvSpPr/>
          <p:nvPr/>
        </p:nvSpPr>
        <p:spPr>
          <a:xfrm>
            <a:off x="4796125" y="-217575"/>
            <a:ext cx="4347900" cy="5619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55" name="Google Shape;4655;p561"/>
          <p:cNvSpPr txBox="1"/>
          <p:nvPr>
            <p:ph type="title"/>
          </p:nvPr>
        </p:nvSpPr>
        <p:spPr>
          <a:xfrm>
            <a:off x="713225" y="1440200"/>
            <a:ext cx="3858900" cy="5286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1"/>
              </a:buClr>
              <a:buSzPts val="3000"/>
              <a:buNone/>
              <a:defRPr b="1" sz="3000">
                <a:solidFill>
                  <a:schemeClr val="dk1"/>
                </a:solidFill>
              </a:defRPr>
            </a:lvl1pPr>
            <a:lvl2pPr lvl="1">
              <a:spcBef>
                <a:spcPts val="0"/>
              </a:spcBef>
              <a:spcAft>
                <a:spcPts val="0"/>
              </a:spcAft>
              <a:buClr>
                <a:schemeClr val="dk1"/>
              </a:buClr>
              <a:buSzPts val="2000"/>
              <a:buNone/>
              <a:defRPr b="1" sz="2000">
                <a:solidFill>
                  <a:schemeClr val="dk1"/>
                </a:solidFill>
              </a:defRPr>
            </a:lvl2pPr>
            <a:lvl3pPr lvl="2">
              <a:spcBef>
                <a:spcPts val="0"/>
              </a:spcBef>
              <a:spcAft>
                <a:spcPts val="0"/>
              </a:spcAft>
              <a:buClr>
                <a:schemeClr val="dk1"/>
              </a:buClr>
              <a:buSzPts val="2000"/>
              <a:buNone/>
              <a:defRPr b="1" sz="2000">
                <a:solidFill>
                  <a:schemeClr val="dk1"/>
                </a:solidFill>
              </a:defRPr>
            </a:lvl3pPr>
            <a:lvl4pPr lvl="3">
              <a:spcBef>
                <a:spcPts val="0"/>
              </a:spcBef>
              <a:spcAft>
                <a:spcPts val="0"/>
              </a:spcAft>
              <a:buClr>
                <a:schemeClr val="dk1"/>
              </a:buClr>
              <a:buSzPts val="2000"/>
              <a:buNone/>
              <a:defRPr b="1" sz="2000">
                <a:solidFill>
                  <a:schemeClr val="dk1"/>
                </a:solidFill>
              </a:defRPr>
            </a:lvl4pPr>
            <a:lvl5pPr lvl="4">
              <a:spcBef>
                <a:spcPts val="0"/>
              </a:spcBef>
              <a:spcAft>
                <a:spcPts val="0"/>
              </a:spcAft>
              <a:buClr>
                <a:schemeClr val="dk1"/>
              </a:buClr>
              <a:buSzPts val="2000"/>
              <a:buNone/>
              <a:defRPr b="1" sz="2000">
                <a:solidFill>
                  <a:schemeClr val="dk1"/>
                </a:solidFill>
              </a:defRPr>
            </a:lvl5pPr>
            <a:lvl6pPr lvl="5">
              <a:spcBef>
                <a:spcPts val="0"/>
              </a:spcBef>
              <a:spcAft>
                <a:spcPts val="0"/>
              </a:spcAft>
              <a:buClr>
                <a:schemeClr val="dk1"/>
              </a:buClr>
              <a:buSzPts val="2000"/>
              <a:buNone/>
              <a:defRPr b="1" sz="2000">
                <a:solidFill>
                  <a:schemeClr val="dk1"/>
                </a:solidFill>
              </a:defRPr>
            </a:lvl6pPr>
            <a:lvl7pPr lvl="6">
              <a:spcBef>
                <a:spcPts val="0"/>
              </a:spcBef>
              <a:spcAft>
                <a:spcPts val="0"/>
              </a:spcAft>
              <a:buClr>
                <a:schemeClr val="dk1"/>
              </a:buClr>
              <a:buSzPts val="2000"/>
              <a:buNone/>
              <a:defRPr b="1" sz="2000">
                <a:solidFill>
                  <a:schemeClr val="dk1"/>
                </a:solidFill>
              </a:defRPr>
            </a:lvl7pPr>
            <a:lvl8pPr lvl="7">
              <a:spcBef>
                <a:spcPts val="0"/>
              </a:spcBef>
              <a:spcAft>
                <a:spcPts val="0"/>
              </a:spcAft>
              <a:buClr>
                <a:schemeClr val="dk1"/>
              </a:buClr>
              <a:buSzPts val="2000"/>
              <a:buNone/>
              <a:defRPr b="1" sz="2000">
                <a:solidFill>
                  <a:schemeClr val="dk1"/>
                </a:solidFill>
              </a:defRPr>
            </a:lvl8pPr>
            <a:lvl9pPr lvl="8">
              <a:spcBef>
                <a:spcPts val="0"/>
              </a:spcBef>
              <a:spcAft>
                <a:spcPts val="0"/>
              </a:spcAft>
              <a:buClr>
                <a:schemeClr val="dk1"/>
              </a:buClr>
              <a:buSzPts val="2000"/>
              <a:buNone/>
              <a:defRPr b="1" sz="2000">
                <a:solidFill>
                  <a:schemeClr val="dk1"/>
                </a:solidFill>
              </a:defRPr>
            </a:lvl9pPr>
          </a:lstStyle>
          <a:p/>
        </p:txBody>
      </p:sp>
      <p:sp>
        <p:nvSpPr>
          <p:cNvPr id="4656" name="Google Shape;4656;p561"/>
          <p:cNvSpPr txBox="1"/>
          <p:nvPr>
            <p:ph idx="1" type="subTitle"/>
          </p:nvPr>
        </p:nvSpPr>
        <p:spPr>
          <a:xfrm>
            <a:off x="713225" y="2263300"/>
            <a:ext cx="3400800" cy="1317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sz="1400">
                <a:solidFill>
                  <a:schemeClr val="dk1"/>
                </a:solidFill>
                <a:latin typeface="Didact Gothic"/>
                <a:ea typeface="Didact Gothic"/>
                <a:cs typeface="Didact Gothic"/>
                <a:sym typeface="Didact Gothic"/>
              </a:defRPr>
            </a:lvl1pPr>
            <a:lvl2pPr lvl="1">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spcBef>
                <a:spcPts val="1600"/>
              </a:spcBef>
              <a:spcAft>
                <a:spcPts val="160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657" name="Google Shape;4657;p561"/>
          <p:cNvSpPr/>
          <p:nvPr/>
        </p:nvSpPr>
        <p:spPr>
          <a:xfrm>
            <a:off x="842850" y="539500"/>
            <a:ext cx="800100" cy="857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1">
    <p:bg>
      <p:bgPr>
        <a:solidFill>
          <a:schemeClr val="accent5"/>
        </a:solidFill>
      </p:bgPr>
    </p:bg>
    <p:spTree>
      <p:nvGrpSpPr>
        <p:cNvPr id="4658" name="Shape 4658"/>
        <p:cNvGrpSpPr/>
        <p:nvPr/>
      </p:nvGrpSpPr>
      <p:grpSpPr>
        <a:xfrm>
          <a:off x="0" y="0"/>
          <a:ext cx="0" cy="0"/>
          <a:chOff x="0" y="0"/>
          <a:chExt cx="0" cy="0"/>
        </a:xfrm>
      </p:grpSpPr>
      <p:sp>
        <p:nvSpPr>
          <p:cNvPr id="4659" name="Google Shape;4659;p562"/>
          <p:cNvSpPr/>
          <p:nvPr/>
        </p:nvSpPr>
        <p:spPr>
          <a:xfrm>
            <a:off x="1348225" y="695250"/>
            <a:ext cx="6572100" cy="3753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0" name="Google Shape;4660;p562"/>
          <p:cNvSpPr/>
          <p:nvPr/>
        </p:nvSpPr>
        <p:spPr>
          <a:xfrm rot="10800000">
            <a:off x="3133650" y="-22775"/>
            <a:ext cx="2876700" cy="12957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1" name="Google Shape;4661;p562"/>
          <p:cNvSpPr txBox="1"/>
          <p:nvPr>
            <p:ph idx="1" type="body"/>
          </p:nvPr>
        </p:nvSpPr>
        <p:spPr>
          <a:xfrm>
            <a:off x="2517475" y="2351960"/>
            <a:ext cx="4109100" cy="1484100"/>
          </a:xfrm>
          <a:prstGeom prst="rect">
            <a:avLst/>
          </a:prstGeom>
        </p:spPr>
        <p:txBody>
          <a:bodyPr anchorCtr="0" anchor="t" bIns="91425" lIns="91425" spcFirstLastPara="1" rIns="91425" wrap="square" tIns="91425">
            <a:noAutofit/>
          </a:bodyPr>
          <a:lstStyle>
            <a:lvl1pPr indent="-323850" lvl="0" marL="457200">
              <a:lnSpc>
                <a:spcPct val="100000"/>
              </a:lnSpc>
              <a:spcBef>
                <a:spcPts val="0"/>
              </a:spcBef>
              <a:spcAft>
                <a:spcPts val="0"/>
              </a:spcAft>
              <a:buClr>
                <a:srgbClr val="000000"/>
              </a:buClr>
              <a:buSzPts val="1500"/>
              <a:buFont typeface="Montserrat"/>
              <a:buChar char="●"/>
              <a:defRPr>
                <a:solidFill>
                  <a:schemeClr val="dk1"/>
                </a:solidFill>
                <a:latin typeface="Didact Gothic"/>
                <a:ea typeface="Didact Gothic"/>
                <a:cs typeface="Didact Gothic"/>
                <a:sym typeface="Didact Gothic"/>
              </a:defRPr>
            </a:lvl1pPr>
            <a:lvl2pPr indent="-298450" lvl="1" marL="914400" algn="just">
              <a:spcBef>
                <a:spcPts val="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2pPr>
            <a:lvl3pPr indent="-298450" lvl="2" marL="13716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3pPr>
            <a:lvl4pPr indent="-298450" lvl="3" marL="18288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4pPr>
            <a:lvl5pPr indent="-298450" lvl="4" marL="22860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5pPr>
            <a:lvl6pPr indent="-298450" lvl="5" marL="27432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6pPr>
            <a:lvl7pPr indent="-298450" lvl="6" marL="32004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7pPr>
            <a:lvl8pPr indent="-298450" lvl="7" marL="36576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8pPr>
            <a:lvl9pPr indent="-298450" lvl="8" marL="4114800" algn="just">
              <a:spcBef>
                <a:spcPts val="1600"/>
              </a:spcBef>
              <a:spcAft>
                <a:spcPts val="1600"/>
              </a:spcAft>
              <a:buClr>
                <a:srgbClr val="000000"/>
              </a:buClr>
              <a:buSzPts val="1100"/>
              <a:buFont typeface="Montserrat"/>
              <a:buChar char="■"/>
              <a:defRPr>
                <a:solidFill>
                  <a:schemeClr val="dk1"/>
                </a:solidFill>
                <a:latin typeface="Didact Gothic"/>
                <a:ea typeface="Didact Gothic"/>
                <a:cs typeface="Didact Gothic"/>
                <a:sym typeface="Didact Gothic"/>
              </a:defRPr>
            </a:lvl9pPr>
          </a:lstStyle>
          <a:p/>
        </p:txBody>
      </p:sp>
      <p:sp>
        <p:nvSpPr>
          <p:cNvPr id="4662" name="Google Shape;4662;p562"/>
          <p:cNvSpPr txBox="1"/>
          <p:nvPr>
            <p:ph type="title"/>
          </p:nvPr>
        </p:nvSpPr>
        <p:spPr>
          <a:xfrm>
            <a:off x="1687950" y="15213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Tree>
  </p:cSld>
  <p:clrMapOvr>
    <a:masterClrMapping/>
  </p:clrMapOvr>
</p:sldLayout>
</file>

<file path=ppt/slideLayouts/slideLayout5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5">
    <p:bg>
      <p:bgPr>
        <a:solidFill>
          <a:schemeClr val="accent5"/>
        </a:solidFill>
      </p:bgPr>
    </p:bg>
    <p:spTree>
      <p:nvGrpSpPr>
        <p:cNvPr id="4663" name="Shape 4663"/>
        <p:cNvGrpSpPr/>
        <p:nvPr/>
      </p:nvGrpSpPr>
      <p:grpSpPr>
        <a:xfrm>
          <a:off x="0" y="0"/>
          <a:ext cx="0" cy="0"/>
          <a:chOff x="0" y="0"/>
          <a:chExt cx="0" cy="0"/>
        </a:xfrm>
      </p:grpSpPr>
      <p:sp>
        <p:nvSpPr>
          <p:cNvPr id="4664" name="Google Shape;4664;p563"/>
          <p:cNvSpPr txBox="1"/>
          <p:nvPr>
            <p:ph type="title"/>
          </p:nvPr>
        </p:nvSpPr>
        <p:spPr>
          <a:xfrm>
            <a:off x="862450" y="3418086"/>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665" name="Google Shape;4665;p563"/>
          <p:cNvSpPr txBox="1"/>
          <p:nvPr>
            <p:ph idx="1" type="subTitle"/>
          </p:nvPr>
        </p:nvSpPr>
        <p:spPr>
          <a:xfrm>
            <a:off x="424450" y="3659411"/>
            <a:ext cx="2639700" cy="79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666" name="Google Shape;4666;p563"/>
          <p:cNvSpPr txBox="1"/>
          <p:nvPr>
            <p:ph idx="2" type="title"/>
          </p:nvPr>
        </p:nvSpPr>
        <p:spPr>
          <a:xfrm>
            <a:off x="6525755" y="3418086"/>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667" name="Google Shape;4667;p563"/>
          <p:cNvSpPr txBox="1"/>
          <p:nvPr>
            <p:ph idx="3" type="subTitle"/>
          </p:nvPr>
        </p:nvSpPr>
        <p:spPr>
          <a:xfrm>
            <a:off x="6087751" y="3659411"/>
            <a:ext cx="2639700" cy="79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668" name="Google Shape;4668;p563"/>
          <p:cNvSpPr txBox="1"/>
          <p:nvPr>
            <p:ph idx="4" type="title"/>
          </p:nvPr>
        </p:nvSpPr>
        <p:spPr>
          <a:xfrm>
            <a:off x="3690150" y="3418086"/>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669" name="Google Shape;4669;p563"/>
          <p:cNvSpPr txBox="1"/>
          <p:nvPr>
            <p:ph idx="5" type="subTitle"/>
          </p:nvPr>
        </p:nvSpPr>
        <p:spPr>
          <a:xfrm>
            <a:off x="3252148" y="3659411"/>
            <a:ext cx="2639700" cy="79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670" name="Google Shape;4670;p563"/>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Tree>
  </p:cSld>
  <p:clrMapOvr>
    <a:masterClrMapping/>
  </p:clrMapOvr>
</p:sldLayout>
</file>

<file path=ppt/slideLayouts/slideLayout5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30">
    <p:bg>
      <p:bgPr>
        <a:solidFill>
          <a:schemeClr val="accent5"/>
        </a:solidFill>
      </p:bgPr>
    </p:bg>
    <p:spTree>
      <p:nvGrpSpPr>
        <p:cNvPr id="4671" name="Shape 4671"/>
        <p:cNvGrpSpPr/>
        <p:nvPr/>
      </p:nvGrpSpPr>
      <p:grpSpPr>
        <a:xfrm>
          <a:off x="0" y="0"/>
          <a:ext cx="0" cy="0"/>
          <a:chOff x="0" y="0"/>
          <a:chExt cx="0" cy="0"/>
        </a:xfrm>
      </p:grpSpPr>
      <p:sp>
        <p:nvSpPr>
          <p:cNvPr id="4672" name="Google Shape;4672;p564"/>
          <p:cNvSpPr/>
          <p:nvPr/>
        </p:nvSpPr>
        <p:spPr>
          <a:xfrm rot="-5400000">
            <a:off x="5236050" y="1293550"/>
            <a:ext cx="3924900" cy="3891000"/>
          </a:xfrm>
          <a:prstGeom prst="rtTriangle">
            <a:avLst/>
          </a:prstGeom>
          <a:solidFill>
            <a:srgbClr val="6868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3" name="Google Shape;4673;p564"/>
          <p:cNvSpPr/>
          <p:nvPr/>
        </p:nvSpPr>
        <p:spPr>
          <a:xfrm flipH="1" rot="10800000">
            <a:off x="37875" y="150"/>
            <a:ext cx="9106200" cy="44697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4" name="Google Shape;4674;p564"/>
          <p:cNvSpPr/>
          <p:nvPr/>
        </p:nvSpPr>
        <p:spPr>
          <a:xfrm flipH="1">
            <a:off x="3580800" y="1387275"/>
            <a:ext cx="9554400" cy="4859700"/>
          </a:xfrm>
          <a:prstGeom prst="triangle">
            <a:avLst>
              <a:gd fmla="val 49428"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5" name="Google Shape;4675;p564"/>
          <p:cNvSpPr txBox="1"/>
          <p:nvPr>
            <p:ph type="ctrTitle"/>
          </p:nvPr>
        </p:nvSpPr>
        <p:spPr>
          <a:xfrm>
            <a:off x="1690800" y="1232050"/>
            <a:ext cx="5762400" cy="585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8000"/>
              <a:buNone/>
              <a:defRPr b="1" sz="3000">
                <a:solidFill>
                  <a:schemeClr val="dk1"/>
                </a:solidFill>
              </a:defRPr>
            </a:lvl1pPr>
            <a:lvl2pPr lvl="1" algn="ctr">
              <a:spcBef>
                <a:spcPts val="0"/>
              </a:spcBef>
              <a:spcAft>
                <a:spcPts val="0"/>
              </a:spcAft>
              <a:buClr>
                <a:schemeClr val="dk1"/>
              </a:buClr>
              <a:buSzPts val="8000"/>
              <a:buNone/>
              <a:defRPr b="1" sz="8000">
                <a:solidFill>
                  <a:schemeClr val="dk1"/>
                </a:solidFill>
              </a:defRPr>
            </a:lvl2pPr>
            <a:lvl3pPr lvl="2" algn="ctr">
              <a:spcBef>
                <a:spcPts val="0"/>
              </a:spcBef>
              <a:spcAft>
                <a:spcPts val="0"/>
              </a:spcAft>
              <a:buClr>
                <a:schemeClr val="dk1"/>
              </a:buClr>
              <a:buSzPts val="8000"/>
              <a:buNone/>
              <a:defRPr b="1" sz="8000">
                <a:solidFill>
                  <a:schemeClr val="dk1"/>
                </a:solidFill>
              </a:defRPr>
            </a:lvl3pPr>
            <a:lvl4pPr lvl="3" algn="ctr">
              <a:spcBef>
                <a:spcPts val="0"/>
              </a:spcBef>
              <a:spcAft>
                <a:spcPts val="0"/>
              </a:spcAft>
              <a:buClr>
                <a:schemeClr val="dk1"/>
              </a:buClr>
              <a:buSzPts val="8000"/>
              <a:buNone/>
              <a:defRPr b="1" sz="8000">
                <a:solidFill>
                  <a:schemeClr val="dk1"/>
                </a:solidFill>
              </a:defRPr>
            </a:lvl4pPr>
            <a:lvl5pPr lvl="4" algn="ctr">
              <a:spcBef>
                <a:spcPts val="0"/>
              </a:spcBef>
              <a:spcAft>
                <a:spcPts val="0"/>
              </a:spcAft>
              <a:buClr>
                <a:schemeClr val="dk1"/>
              </a:buClr>
              <a:buSzPts val="8000"/>
              <a:buNone/>
              <a:defRPr b="1" sz="8000">
                <a:solidFill>
                  <a:schemeClr val="dk1"/>
                </a:solidFill>
              </a:defRPr>
            </a:lvl5pPr>
            <a:lvl6pPr lvl="5" algn="ctr">
              <a:spcBef>
                <a:spcPts val="0"/>
              </a:spcBef>
              <a:spcAft>
                <a:spcPts val="0"/>
              </a:spcAft>
              <a:buClr>
                <a:schemeClr val="dk1"/>
              </a:buClr>
              <a:buSzPts val="8000"/>
              <a:buNone/>
              <a:defRPr b="1" sz="8000">
                <a:solidFill>
                  <a:schemeClr val="dk1"/>
                </a:solidFill>
              </a:defRPr>
            </a:lvl6pPr>
            <a:lvl7pPr lvl="6" algn="ctr">
              <a:spcBef>
                <a:spcPts val="0"/>
              </a:spcBef>
              <a:spcAft>
                <a:spcPts val="0"/>
              </a:spcAft>
              <a:buClr>
                <a:schemeClr val="dk1"/>
              </a:buClr>
              <a:buSzPts val="8000"/>
              <a:buNone/>
              <a:defRPr b="1" sz="8000">
                <a:solidFill>
                  <a:schemeClr val="dk1"/>
                </a:solidFill>
              </a:defRPr>
            </a:lvl7pPr>
            <a:lvl8pPr lvl="7" algn="ctr">
              <a:spcBef>
                <a:spcPts val="0"/>
              </a:spcBef>
              <a:spcAft>
                <a:spcPts val="0"/>
              </a:spcAft>
              <a:buClr>
                <a:schemeClr val="dk1"/>
              </a:buClr>
              <a:buSzPts val="8000"/>
              <a:buNone/>
              <a:defRPr b="1" sz="8000">
                <a:solidFill>
                  <a:schemeClr val="dk1"/>
                </a:solidFill>
              </a:defRPr>
            </a:lvl8pPr>
            <a:lvl9pPr lvl="8" algn="ctr">
              <a:spcBef>
                <a:spcPts val="0"/>
              </a:spcBef>
              <a:spcAft>
                <a:spcPts val="0"/>
              </a:spcAft>
              <a:buClr>
                <a:schemeClr val="dk1"/>
              </a:buClr>
              <a:buSzPts val="8000"/>
              <a:buNone/>
              <a:defRPr b="1" sz="8000">
                <a:solidFill>
                  <a:schemeClr val="dk1"/>
                </a:solidFill>
              </a:defRPr>
            </a:lvl9pPr>
          </a:lstStyle>
          <a:p/>
        </p:txBody>
      </p:sp>
      <p:sp>
        <p:nvSpPr>
          <p:cNvPr id="4676" name="Google Shape;4676;p564"/>
          <p:cNvSpPr txBox="1"/>
          <p:nvPr>
            <p:ph idx="1" type="subTitle"/>
          </p:nvPr>
        </p:nvSpPr>
        <p:spPr>
          <a:xfrm>
            <a:off x="3058800" y="1873367"/>
            <a:ext cx="3026400" cy="99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Tree>
  </p:cSld>
  <p:clrMapOvr>
    <a:masterClrMapping/>
  </p:clrMapOvr>
</p:sldLayout>
</file>

<file path=ppt/slideLayouts/slideLayout5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30_1">
    <p:bg>
      <p:bgPr>
        <a:solidFill>
          <a:schemeClr val="accent6"/>
        </a:solidFill>
      </p:bgPr>
    </p:bg>
    <p:spTree>
      <p:nvGrpSpPr>
        <p:cNvPr id="4677" name="Shape 4677"/>
        <p:cNvGrpSpPr/>
        <p:nvPr/>
      </p:nvGrpSpPr>
      <p:grpSpPr>
        <a:xfrm>
          <a:off x="0" y="0"/>
          <a:ext cx="0" cy="0"/>
          <a:chOff x="0" y="0"/>
          <a:chExt cx="0" cy="0"/>
        </a:xfrm>
      </p:grpSpPr>
      <p:sp>
        <p:nvSpPr>
          <p:cNvPr id="4678" name="Google Shape;4678;p565"/>
          <p:cNvSpPr/>
          <p:nvPr/>
        </p:nvSpPr>
        <p:spPr>
          <a:xfrm rot="5400000">
            <a:off x="-3440300" y="-797850"/>
            <a:ext cx="13257600" cy="67392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9" name="Google Shape;4679;p565"/>
          <p:cNvSpPr/>
          <p:nvPr/>
        </p:nvSpPr>
        <p:spPr>
          <a:xfrm rot="-5400000">
            <a:off x="4398975" y="-370300"/>
            <a:ext cx="5766000" cy="55911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0" name="Google Shape;4680;p565"/>
          <p:cNvSpPr txBox="1"/>
          <p:nvPr>
            <p:ph type="ctrTitle"/>
          </p:nvPr>
        </p:nvSpPr>
        <p:spPr>
          <a:xfrm>
            <a:off x="713225" y="1672475"/>
            <a:ext cx="3026400" cy="585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8000"/>
              <a:buNone/>
              <a:defRPr b="1" sz="3000">
                <a:solidFill>
                  <a:schemeClr val="lt1"/>
                </a:solidFill>
              </a:defRPr>
            </a:lvl1pPr>
            <a:lvl2pPr lvl="1" algn="ctr">
              <a:spcBef>
                <a:spcPts val="0"/>
              </a:spcBef>
              <a:spcAft>
                <a:spcPts val="0"/>
              </a:spcAft>
              <a:buClr>
                <a:schemeClr val="lt1"/>
              </a:buClr>
              <a:buSzPts val="8000"/>
              <a:buNone/>
              <a:defRPr b="1" sz="8000">
                <a:solidFill>
                  <a:schemeClr val="lt1"/>
                </a:solidFill>
              </a:defRPr>
            </a:lvl2pPr>
            <a:lvl3pPr lvl="2" algn="ctr">
              <a:spcBef>
                <a:spcPts val="0"/>
              </a:spcBef>
              <a:spcAft>
                <a:spcPts val="0"/>
              </a:spcAft>
              <a:buClr>
                <a:schemeClr val="lt1"/>
              </a:buClr>
              <a:buSzPts val="8000"/>
              <a:buNone/>
              <a:defRPr b="1" sz="8000">
                <a:solidFill>
                  <a:schemeClr val="lt1"/>
                </a:solidFill>
              </a:defRPr>
            </a:lvl3pPr>
            <a:lvl4pPr lvl="3" algn="ctr">
              <a:spcBef>
                <a:spcPts val="0"/>
              </a:spcBef>
              <a:spcAft>
                <a:spcPts val="0"/>
              </a:spcAft>
              <a:buClr>
                <a:schemeClr val="lt1"/>
              </a:buClr>
              <a:buSzPts val="8000"/>
              <a:buNone/>
              <a:defRPr b="1" sz="8000">
                <a:solidFill>
                  <a:schemeClr val="lt1"/>
                </a:solidFill>
              </a:defRPr>
            </a:lvl4pPr>
            <a:lvl5pPr lvl="4" algn="ctr">
              <a:spcBef>
                <a:spcPts val="0"/>
              </a:spcBef>
              <a:spcAft>
                <a:spcPts val="0"/>
              </a:spcAft>
              <a:buClr>
                <a:schemeClr val="lt1"/>
              </a:buClr>
              <a:buSzPts val="8000"/>
              <a:buNone/>
              <a:defRPr b="1" sz="8000">
                <a:solidFill>
                  <a:schemeClr val="lt1"/>
                </a:solidFill>
              </a:defRPr>
            </a:lvl5pPr>
            <a:lvl6pPr lvl="5" algn="ctr">
              <a:spcBef>
                <a:spcPts val="0"/>
              </a:spcBef>
              <a:spcAft>
                <a:spcPts val="0"/>
              </a:spcAft>
              <a:buClr>
                <a:schemeClr val="lt1"/>
              </a:buClr>
              <a:buSzPts val="8000"/>
              <a:buNone/>
              <a:defRPr b="1" sz="8000">
                <a:solidFill>
                  <a:schemeClr val="lt1"/>
                </a:solidFill>
              </a:defRPr>
            </a:lvl6pPr>
            <a:lvl7pPr lvl="6" algn="ctr">
              <a:spcBef>
                <a:spcPts val="0"/>
              </a:spcBef>
              <a:spcAft>
                <a:spcPts val="0"/>
              </a:spcAft>
              <a:buClr>
                <a:schemeClr val="lt1"/>
              </a:buClr>
              <a:buSzPts val="8000"/>
              <a:buNone/>
              <a:defRPr b="1" sz="8000">
                <a:solidFill>
                  <a:schemeClr val="lt1"/>
                </a:solidFill>
              </a:defRPr>
            </a:lvl7pPr>
            <a:lvl8pPr lvl="7" algn="ctr">
              <a:spcBef>
                <a:spcPts val="0"/>
              </a:spcBef>
              <a:spcAft>
                <a:spcPts val="0"/>
              </a:spcAft>
              <a:buClr>
                <a:schemeClr val="lt1"/>
              </a:buClr>
              <a:buSzPts val="8000"/>
              <a:buNone/>
              <a:defRPr b="1" sz="8000">
                <a:solidFill>
                  <a:schemeClr val="lt1"/>
                </a:solidFill>
              </a:defRPr>
            </a:lvl8pPr>
            <a:lvl9pPr lvl="8" algn="ctr">
              <a:spcBef>
                <a:spcPts val="0"/>
              </a:spcBef>
              <a:spcAft>
                <a:spcPts val="0"/>
              </a:spcAft>
              <a:buClr>
                <a:schemeClr val="lt1"/>
              </a:buClr>
              <a:buSzPts val="8000"/>
              <a:buNone/>
              <a:defRPr b="1" sz="8000">
                <a:solidFill>
                  <a:schemeClr val="lt1"/>
                </a:solidFill>
              </a:defRPr>
            </a:lvl9pPr>
          </a:lstStyle>
          <a:p/>
        </p:txBody>
      </p:sp>
      <p:sp>
        <p:nvSpPr>
          <p:cNvPr id="4681" name="Google Shape;4681;p565"/>
          <p:cNvSpPr txBox="1"/>
          <p:nvPr>
            <p:ph idx="1" type="subTitle"/>
          </p:nvPr>
        </p:nvSpPr>
        <p:spPr>
          <a:xfrm>
            <a:off x="713225" y="2472004"/>
            <a:ext cx="3026400" cy="99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4682" name="Google Shape;4682;p565"/>
          <p:cNvSpPr/>
          <p:nvPr/>
        </p:nvSpPr>
        <p:spPr>
          <a:xfrm rot="-2700000">
            <a:off x="4008372" y="-4515765"/>
            <a:ext cx="5766173" cy="5590952"/>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683" name="Google Shape;4683;p565"/>
          <p:cNvCxnSpPr/>
          <p:nvPr/>
        </p:nvCxnSpPr>
        <p:spPr>
          <a:xfrm flipH="1" rot="10800000">
            <a:off x="4562550" y="-204075"/>
            <a:ext cx="6010200" cy="618180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5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ONE_COLUMN_TEXT_1">
    <p:bg>
      <p:bgPr>
        <a:solidFill>
          <a:schemeClr val="accent5"/>
        </a:solidFill>
      </p:bgPr>
    </p:bg>
    <p:spTree>
      <p:nvGrpSpPr>
        <p:cNvPr id="4684" name="Shape 4684"/>
        <p:cNvGrpSpPr/>
        <p:nvPr/>
      </p:nvGrpSpPr>
      <p:grpSpPr>
        <a:xfrm>
          <a:off x="0" y="0"/>
          <a:ext cx="0" cy="0"/>
          <a:chOff x="0" y="0"/>
          <a:chExt cx="0" cy="0"/>
        </a:xfrm>
      </p:grpSpPr>
      <p:sp>
        <p:nvSpPr>
          <p:cNvPr id="4685" name="Google Shape;4685;p566"/>
          <p:cNvSpPr txBox="1"/>
          <p:nvPr>
            <p:ph idx="1" type="body"/>
          </p:nvPr>
        </p:nvSpPr>
        <p:spPr>
          <a:xfrm>
            <a:off x="4039975" y="2245288"/>
            <a:ext cx="4390800" cy="6525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4686" name="Google Shape;4686;p566"/>
          <p:cNvSpPr txBox="1"/>
          <p:nvPr>
            <p:ph type="title"/>
          </p:nvPr>
        </p:nvSpPr>
        <p:spPr>
          <a:xfrm>
            <a:off x="4168000" y="963075"/>
            <a:ext cx="4262700" cy="963000"/>
          </a:xfrm>
          <a:prstGeom prst="rect">
            <a:avLst/>
          </a:prstGeom>
        </p:spPr>
        <p:txBody>
          <a:bodyPr anchorCtr="0" anchor="t" bIns="91425" lIns="91425" spcFirstLastPara="1" rIns="91425" wrap="square" tIns="91425">
            <a:noAutofit/>
          </a:bodyPr>
          <a:lstStyle>
            <a:lvl1pPr lvl="0" algn="r">
              <a:spcBef>
                <a:spcPts val="0"/>
              </a:spcBef>
              <a:spcAft>
                <a:spcPts val="0"/>
              </a:spcAft>
              <a:buClr>
                <a:schemeClr val="dk1"/>
              </a:buClr>
              <a:buSzPts val="2700"/>
              <a:buNone/>
              <a:defRPr b="1" sz="30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Tree>
  </p:cSld>
  <p:clrMapOvr>
    <a:masterClrMapping/>
  </p:clrMapOvr>
</p:sldLayout>
</file>

<file path=ppt/slideLayouts/slideLayout5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25_1">
    <p:bg>
      <p:bgPr>
        <a:solidFill>
          <a:schemeClr val="accent5"/>
        </a:solidFill>
      </p:bgPr>
    </p:bg>
    <p:spTree>
      <p:nvGrpSpPr>
        <p:cNvPr id="4687" name="Shape 4687"/>
        <p:cNvGrpSpPr/>
        <p:nvPr/>
      </p:nvGrpSpPr>
      <p:grpSpPr>
        <a:xfrm>
          <a:off x="0" y="0"/>
          <a:ext cx="0" cy="0"/>
          <a:chOff x="0" y="0"/>
          <a:chExt cx="0" cy="0"/>
        </a:xfrm>
      </p:grpSpPr>
      <p:sp>
        <p:nvSpPr>
          <p:cNvPr id="4688" name="Google Shape;4688;p567"/>
          <p:cNvSpPr/>
          <p:nvPr/>
        </p:nvSpPr>
        <p:spPr>
          <a:xfrm>
            <a:off x="0" y="0"/>
            <a:ext cx="43479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89" name="Google Shape;4689;p567"/>
          <p:cNvSpPr txBox="1"/>
          <p:nvPr>
            <p:ph type="title"/>
          </p:nvPr>
        </p:nvSpPr>
        <p:spPr>
          <a:xfrm>
            <a:off x="5024185" y="1440200"/>
            <a:ext cx="3400800" cy="528600"/>
          </a:xfrm>
          <a:prstGeom prst="rect">
            <a:avLst/>
          </a:prstGeom>
        </p:spPr>
        <p:txBody>
          <a:bodyPr anchorCtr="0" anchor="t" bIns="91425" lIns="91425" spcFirstLastPara="1" rIns="91425" wrap="square" tIns="91425">
            <a:noAutofit/>
          </a:bodyPr>
          <a:lstStyle>
            <a:lvl1pPr lvl="0" algn="r">
              <a:lnSpc>
                <a:spcPct val="115000"/>
              </a:lnSpc>
              <a:spcBef>
                <a:spcPts val="0"/>
              </a:spcBef>
              <a:spcAft>
                <a:spcPts val="0"/>
              </a:spcAft>
              <a:buClr>
                <a:schemeClr val="dk1"/>
              </a:buClr>
              <a:buSzPts val="3000"/>
              <a:buNone/>
              <a:defRPr b="1" sz="3000">
                <a:solidFill>
                  <a:schemeClr val="dk1"/>
                </a:solidFill>
              </a:defRPr>
            </a:lvl1pPr>
            <a:lvl2pPr lvl="1">
              <a:spcBef>
                <a:spcPts val="0"/>
              </a:spcBef>
              <a:spcAft>
                <a:spcPts val="0"/>
              </a:spcAft>
              <a:buClr>
                <a:schemeClr val="dk1"/>
              </a:buClr>
              <a:buSzPts val="2000"/>
              <a:buNone/>
              <a:defRPr b="1" sz="2000">
                <a:solidFill>
                  <a:schemeClr val="dk1"/>
                </a:solidFill>
              </a:defRPr>
            </a:lvl2pPr>
            <a:lvl3pPr lvl="2">
              <a:spcBef>
                <a:spcPts val="0"/>
              </a:spcBef>
              <a:spcAft>
                <a:spcPts val="0"/>
              </a:spcAft>
              <a:buClr>
                <a:schemeClr val="dk1"/>
              </a:buClr>
              <a:buSzPts val="2000"/>
              <a:buNone/>
              <a:defRPr b="1" sz="2000">
                <a:solidFill>
                  <a:schemeClr val="dk1"/>
                </a:solidFill>
              </a:defRPr>
            </a:lvl3pPr>
            <a:lvl4pPr lvl="3">
              <a:spcBef>
                <a:spcPts val="0"/>
              </a:spcBef>
              <a:spcAft>
                <a:spcPts val="0"/>
              </a:spcAft>
              <a:buClr>
                <a:schemeClr val="dk1"/>
              </a:buClr>
              <a:buSzPts val="2000"/>
              <a:buNone/>
              <a:defRPr b="1" sz="2000">
                <a:solidFill>
                  <a:schemeClr val="dk1"/>
                </a:solidFill>
              </a:defRPr>
            </a:lvl4pPr>
            <a:lvl5pPr lvl="4">
              <a:spcBef>
                <a:spcPts val="0"/>
              </a:spcBef>
              <a:spcAft>
                <a:spcPts val="0"/>
              </a:spcAft>
              <a:buClr>
                <a:schemeClr val="dk1"/>
              </a:buClr>
              <a:buSzPts val="2000"/>
              <a:buNone/>
              <a:defRPr b="1" sz="2000">
                <a:solidFill>
                  <a:schemeClr val="dk1"/>
                </a:solidFill>
              </a:defRPr>
            </a:lvl5pPr>
            <a:lvl6pPr lvl="5">
              <a:spcBef>
                <a:spcPts val="0"/>
              </a:spcBef>
              <a:spcAft>
                <a:spcPts val="0"/>
              </a:spcAft>
              <a:buClr>
                <a:schemeClr val="dk1"/>
              </a:buClr>
              <a:buSzPts val="2000"/>
              <a:buNone/>
              <a:defRPr b="1" sz="2000">
                <a:solidFill>
                  <a:schemeClr val="dk1"/>
                </a:solidFill>
              </a:defRPr>
            </a:lvl6pPr>
            <a:lvl7pPr lvl="6">
              <a:spcBef>
                <a:spcPts val="0"/>
              </a:spcBef>
              <a:spcAft>
                <a:spcPts val="0"/>
              </a:spcAft>
              <a:buClr>
                <a:schemeClr val="dk1"/>
              </a:buClr>
              <a:buSzPts val="2000"/>
              <a:buNone/>
              <a:defRPr b="1" sz="2000">
                <a:solidFill>
                  <a:schemeClr val="dk1"/>
                </a:solidFill>
              </a:defRPr>
            </a:lvl7pPr>
            <a:lvl8pPr lvl="7">
              <a:spcBef>
                <a:spcPts val="0"/>
              </a:spcBef>
              <a:spcAft>
                <a:spcPts val="0"/>
              </a:spcAft>
              <a:buClr>
                <a:schemeClr val="dk1"/>
              </a:buClr>
              <a:buSzPts val="2000"/>
              <a:buNone/>
              <a:defRPr b="1" sz="2000">
                <a:solidFill>
                  <a:schemeClr val="dk1"/>
                </a:solidFill>
              </a:defRPr>
            </a:lvl8pPr>
            <a:lvl9pPr lvl="8">
              <a:spcBef>
                <a:spcPts val="0"/>
              </a:spcBef>
              <a:spcAft>
                <a:spcPts val="0"/>
              </a:spcAft>
              <a:buClr>
                <a:schemeClr val="dk1"/>
              </a:buClr>
              <a:buSzPts val="2000"/>
              <a:buNone/>
              <a:defRPr b="1" sz="2000">
                <a:solidFill>
                  <a:schemeClr val="dk1"/>
                </a:solidFill>
              </a:defRPr>
            </a:lvl9pPr>
          </a:lstStyle>
          <a:p/>
        </p:txBody>
      </p:sp>
      <p:sp>
        <p:nvSpPr>
          <p:cNvPr id="4690" name="Google Shape;4690;p567"/>
          <p:cNvSpPr txBox="1"/>
          <p:nvPr>
            <p:ph idx="1" type="subTitle"/>
          </p:nvPr>
        </p:nvSpPr>
        <p:spPr>
          <a:xfrm>
            <a:off x="5024185" y="2263300"/>
            <a:ext cx="3400800" cy="13173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1400"/>
              <a:buFont typeface="Didact Gothic"/>
              <a:buNone/>
              <a:defRPr sz="1400">
                <a:solidFill>
                  <a:schemeClr val="dk1"/>
                </a:solidFill>
                <a:latin typeface="Didact Gothic"/>
                <a:ea typeface="Didact Gothic"/>
                <a:cs typeface="Didact Gothic"/>
                <a:sym typeface="Didact Gothic"/>
              </a:defRPr>
            </a:lvl1pPr>
            <a:lvl2pPr lvl="1">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spcBef>
                <a:spcPts val="1600"/>
              </a:spcBef>
              <a:spcAft>
                <a:spcPts val="160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Tree>
  </p:cSld>
  <p:clrMapOvr>
    <a:masterClrMapping/>
  </p:clrMapOvr>
</p:sldLayout>
</file>

<file path=ppt/slideLayouts/slideLayout5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8">
  <p:cSld name="CUSTOM_21_1">
    <p:bg>
      <p:bgPr>
        <a:solidFill>
          <a:schemeClr val="dk1"/>
        </a:solidFill>
      </p:bgPr>
    </p:bg>
    <p:spTree>
      <p:nvGrpSpPr>
        <p:cNvPr id="4691" name="Shape 4691"/>
        <p:cNvGrpSpPr/>
        <p:nvPr/>
      </p:nvGrpSpPr>
      <p:grpSpPr>
        <a:xfrm>
          <a:off x="0" y="0"/>
          <a:ext cx="0" cy="0"/>
          <a:chOff x="0" y="0"/>
          <a:chExt cx="0" cy="0"/>
        </a:xfrm>
      </p:grpSpPr>
      <p:sp>
        <p:nvSpPr>
          <p:cNvPr id="4692" name="Google Shape;4692;p568"/>
          <p:cNvSpPr txBox="1"/>
          <p:nvPr>
            <p:ph idx="1" type="body"/>
          </p:nvPr>
        </p:nvSpPr>
        <p:spPr>
          <a:xfrm>
            <a:off x="713225" y="2347842"/>
            <a:ext cx="4109100" cy="1447500"/>
          </a:xfrm>
          <a:prstGeom prst="rect">
            <a:avLst/>
          </a:prstGeom>
        </p:spPr>
        <p:txBody>
          <a:bodyPr anchorCtr="0" anchor="t" bIns="91425" lIns="91425" spcFirstLastPara="1" rIns="91425" wrap="square" tIns="91425">
            <a:noAutofit/>
          </a:bodyPr>
          <a:lstStyle>
            <a:lvl1pPr indent="-323850" lvl="0" marL="457200">
              <a:lnSpc>
                <a:spcPct val="100000"/>
              </a:lnSpc>
              <a:spcBef>
                <a:spcPts val="0"/>
              </a:spcBef>
              <a:spcAft>
                <a:spcPts val="0"/>
              </a:spcAft>
              <a:buClr>
                <a:srgbClr val="000000"/>
              </a:buClr>
              <a:buSzPts val="1500"/>
              <a:buFont typeface="Montserrat"/>
              <a:buChar char="●"/>
              <a:defRPr>
                <a:solidFill>
                  <a:schemeClr val="lt1"/>
                </a:solidFill>
                <a:latin typeface="Didact Gothic"/>
                <a:ea typeface="Didact Gothic"/>
                <a:cs typeface="Didact Gothic"/>
                <a:sym typeface="Didact Gothic"/>
              </a:defRPr>
            </a:lvl1pPr>
            <a:lvl2pPr indent="-298450" lvl="1" marL="914400">
              <a:spcBef>
                <a:spcPts val="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2pPr>
            <a:lvl3pPr indent="-298450" lvl="2" marL="1371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3pPr>
            <a:lvl4pPr indent="-298450" lvl="3" marL="18288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4pPr>
            <a:lvl5pPr indent="-298450" lvl="4" marL="22860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5pPr>
            <a:lvl6pPr indent="-298450" lvl="5" marL="27432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6pPr>
            <a:lvl7pPr indent="-298450" lvl="6" marL="32004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7pPr>
            <a:lvl8pPr indent="-298450" lvl="7" marL="3657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8pPr>
            <a:lvl9pPr indent="-298450" lvl="8" marL="4114800">
              <a:spcBef>
                <a:spcPts val="1600"/>
              </a:spcBef>
              <a:spcAft>
                <a:spcPts val="1600"/>
              </a:spcAft>
              <a:buClr>
                <a:srgbClr val="000000"/>
              </a:buClr>
              <a:buSzPts val="1100"/>
              <a:buFont typeface="Montserrat"/>
              <a:buChar char="■"/>
              <a:defRPr>
                <a:solidFill>
                  <a:schemeClr val="lt1"/>
                </a:solidFill>
                <a:latin typeface="Didact Gothic"/>
                <a:ea typeface="Didact Gothic"/>
                <a:cs typeface="Didact Gothic"/>
                <a:sym typeface="Didact Gothic"/>
              </a:defRPr>
            </a:lvl9pPr>
          </a:lstStyle>
          <a:p/>
        </p:txBody>
      </p:sp>
      <p:sp>
        <p:nvSpPr>
          <p:cNvPr id="4693" name="Google Shape;4693;p568"/>
          <p:cNvSpPr txBox="1"/>
          <p:nvPr>
            <p:ph type="title"/>
          </p:nvPr>
        </p:nvSpPr>
        <p:spPr>
          <a:xfrm>
            <a:off x="713225" y="1521325"/>
            <a:ext cx="41091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700"/>
              <a:buNone/>
              <a:defRPr b="1" sz="3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4694" name="Google Shape;4694;p568"/>
          <p:cNvSpPr/>
          <p:nvPr/>
        </p:nvSpPr>
        <p:spPr>
          <a:xfrm rot="5400000">
            <a:off x="-761012" y="-790512"/>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95" name="Google Shape;4695;p568"/>
          <p:cNvSpPr/>
          <p:nvPr/>
        </p:nvSpPr>
        <p:spPr>
          <a:xfrm rot="5400000">
            <a:off x="-856262" y="-1009587"/>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96" name="Google Shape;4696;p568"/>
          <p:cNvSpPr/>
          <p:nvPr/>
        </p:nvSpPr>
        <p:spPr>
          <a:xfrm rot="-5400000">
            <a:off x="2896850" y="288000"/>
            <a:ext cx="10141200" cy="4567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9">
  <p:cSld name="CUSTOM_21_1_1">
    <p:bg>
      <p:bgPr>
        <a:solidFill>
          <a:schemeClr val="accent6"/>
        </a:solidFill>
      </p:bgPr>
    </p:bg>
    <p:spTree>
      <p:nvGrpSpPr>
        <p:cNvPr id="4697" name="Shape 4697"/>
        <p:cNvGrpSpPr/>
        <p:nvPr/>
      </p:nvGrpSpPr>
      <p:grpSpPr>
        <a:xfrm>
          <a:off x="0" y="0"/>
          <a:ext cx="0" cy="0"/>
          <a:chOff x="0" y="0"/>
          <a:chExt cx="0" cy="0"/>
        </a:xfrm>
      </p:grpSpPr>
      <p:sp>
        <p:nvSpPr>
          <p:cNvPr id="4698" name="Google Shape;4698;p569"/>
          <p:cNvSpPr/>
          <p:nvPr/>
        </p:nvSpPr>
        <p:spPr>
          <a:xfrm flipH="1" rot="10800000">
            <a:off x="-2390100" y="-102475"/>
            <a:ext cx="13887000" cy="6572400"/>
          </a:xfrm>
          <a:prstGeom prst="triangle">
            <a:avLst>
              <a:gd fmla="val 4985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9" name="Google Shape;4699;p569"/>
          <p:cNvSpPr/>
          <p:nvPr/>
        </p:nvSpPr>
        <p:spPr>
          <a:xfrm>
            <a:off x="-5261951" y="1545125"/>
            <a:ext cx="7035600" cy="3277200"/>
          </a:xfrm>
          <a:prstGeom prst="triangle">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0" name="Google Shape;4700;p569"/>
          <p:cNvSpPr txBox="1"/>
          <p:nvPr>
            <p:ph idx="1" type="body"/>
          </p:nvPr>
        </p:nvSpPr>
        <p:spPr>
          <a:xfrm>
            <a:off x="2434275" y="3133239"/>
            <a:ext cx="4275300" cy="481200"/>
          </a:xfrm>
          <a:prstGeom prst="rect">
            <a:avLst/>
          </a:prstGeom>
        </p:spPr>
        <p:txBody>
          <a:bodyPr anchorCtr="0" anchor="t" bIns="91425" lIns="91425" spcFirstLastPara="1" rIns="91425" wrap="square" tIns="91425">
            <a:noAutofit/>
          </a:bodyPr>
          <a:lstStyle>
            <a:lvl1pPr indent="-323850" lvl="0" marL="457200" algn="ctr">
              <a:lnSpc>
                <a:spcPct val="100000"/>
              </a:lnSpc>
              <a:spcBef>
                <a:spcPts val="0"/>
              </a:spcBef>
              <a:spcAft>
                <a:spcPts val="0"/>
              </a:spcAft>
              <a:buClr>
                <a:srgbClr val="000000"/>
              </a:buClr>
              <a:buSzPts val="1500"/>
              <a:buFont typeface="Montserrat"/>
              <a:buChar char="●"/>
              <a:defRPr>
                <a:solidFill>
                  <a:schemeClr val="lt1"/>
                </a:solidFill>
                <a:latin typeface="Didact Gothic"/>
                <a:ea typeface="Didact Gothic"/>
                <a:cs typeface="Didact Gothic"/>
                <a:sym typeface="Didact Gothic"/>
              </a:defRPr>
            </a:lvl1pPr>
            <a:lvl2pPr indent="-298450" lvl="1" marL="914400">
              <a:spcBef>
                <a:spcPts val="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2pPr>
            <a:lvl3pPr indent="-298450" lvl="2" marL="1371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3pPr>
            <a:lvl4pPr indent="-298450" lvl="3" marL="18288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4pPr>
            <a:lvl5pPr indent="-298450" lvl="4" marL="22860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5pPr>
            <a:lvl6pPr indent="-298450" lvl="5" marL="27432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6pPr>
            <a:lvl7pPr indent="-298450" lvl="6" marL="32004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7pPr>
            <a:lvl8pPr indent="-298450" lvl="7" marL="3657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8pPr>
            <a:lvl9pPr indent="-298450" lvl="8" marL="4114800">
              <a:spcBef>
                <a:spcPts val="1600"/>
              </a:spcBef>
              <a:spcAft>
                <a:spcPts val="1600"/>
              </a:spcAft>
              <a:buClr>
                <a:srgbClr val="000000"/>
              </a:buClr>
              <a:buSzPts val="1100"/>
              <a:buFont typeface="Montserrat"/>
              <a:buChar char="■"/>
              <a:defRPr>
                <a:solidFill>
                  <a:schemeClr val="lt1"/>
                </a:solidFill>
                <a:latin typeface="Didact Gothic"/>
                <a:ea typeface="Didact Gothic"/>
                <a:cs typeface="Didact Gothic"/>
                <a:sym typeface="Didact Gothic"/>
              </a:defRPr>
            </a:lvl9pPr>
          </a:lstStyle>
          <a:p/>
        </p:txBody>
      </p:sp>
      <p:sp>
        <p:nvSpPr>
          <p:cNvPr id="4701" name="Google Shape;4701;p569"/>
          <p:cNvSpPr txBox="1"/>
          <p:nvPr>
            <p:ph type="title"/>
          </p:nvPr>
        </p:nvSpPr>
        <p:spPr>
          <a:xfrm>
            <a:off x="1726200" y="1681450"/>
            <a:ext cx="5691600" cy="13110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6000"/>
              <a:buNone/>
              <a:defRPr b="1" sz="8000">
                <a:solidFill>
                  <a:schemeClr val="lt1"/>
                </a:solidFill>
              </a:defRPr>
            </a:lvl1pPr>
            <a:lvl2pPr lvl="1">
              <a:spcBef>
                <a:spcPts val="0"/>
              </a:spcBef>
              <a:spcAft>
                <a:spcPts val="0"/>
              </a:spcAft>
              <a:buClr>
                <a:schemeClr val="lt1"/>
              </a:buClr>
              <a:buSzPts val="6000"/>
              <a:buNone/>
              <a:defRPr b="1" sz="6000">
                <a:solidFill>
                  <a:schemeClr val="lt1"/>
                </a:solidFill>
              </a:defRPr>
            </a:lvl2pPr>
            <a:lvl3pPr lvl="2">
              <a:spcBef>
                <a:spcPts val="0"/>
              </a:spcBef>
              <a:spcAft>
                <a:spcPts val="0"/>
              </a:spcAft>
              <a:buClr>
                <a:schemeClr val="lt1"/>
              </a:buClr>
              <a:buSzPts val="6000"/>
              <a:buNone/>
              <a:defRPr b="1" sz="6000">
                <a:solidFill>
                  <a:schemeClr val="lt1"/>
                </a:solidFill>
              </a:defRPr>
            </a:lvl3pPr>
            <a:lvl4pPr lvl="3">
              <a:spcBef>
                <a:spcPts val="0"/>
              </a:spcBef>
              <a:spcAft>
                <a:spcPts val="0"/>
              </a:spcAft>
              <a:buClr>
                <a:schemeClr val="lt1"/>
              </a:buClr>
              <a:buSzPts val="6000"/>
              <a:buNone/>
              <a:defRPr b="1" sz="6000">
                <a:solidFill>
                  <a:schemeClr val="lt1"/>
                </a:solidFill>
              </a:defRPr>
            </a:lvl4pPr>
            <a:lvl5pPr lvl="4">
              <a:spcBef>
                <a:spcPts val="0"/>
              </a:spcBef>
              <a:spcAft>
                <a:spcPts val="0"/>
              </a:spcAft>
              <a:buClr>
                <a:schemeClr val="lt1"/>
              </a:buClr>
              <a:buSzPts val="6000"/>
              <a:buNone/>
              <a:defRPr b="1" sz="6000">
                <a:solidFill>
                  <a:schemeClr val="lt1"/>
                </a:solidFill>
              </a:defRPr>
            </a:lvl5pPr>
            <a:lvl6pPr lvl="5">
              <a:spcBef>
                <a:spcPts val="0"/>
              </a:spcBef>
              <a:spcAft>
                <a:spcPts val="0"/>
              </a:spcAft>
              <a:buClr>
                <a:schemeClr val="lt1"/>
              </a:buClr>
              <a:buSzPts val="6000"/>
              <a:buNone/>
              <a:defRPr b="1" sz="6000">
                <a:solidFill>
                  <a:schemeClr val="lt1"/>
                </a:solidFill>
              </a:defRPr>
            </a:lvl6pPr>
            <a:lvl7pPr lvl="6">
              <a:spcBef>
                <a:spcPts val="0"/>
              </a:spcBef>
              <a:spcAft>
                <a:spcPts val="0"/>
              </a:spcAft>
              <a:buClr>
                <a:schemeClr val="lt1"/>
              </a:buClr>
              <a:buSzPts val="6000"/>
              <a:buNone/>
              <a:defRPr b="1" sz="6000">
                <a:solidFill>
                  <a:schemeClr val="lt1"/>
                </a:solidFill>
              </a:defRPr>
            </a:lvl7pPr>
            <a:lvl8pPr lvl="7">
              <a:spcBef>
                <a:spcPts val="0"/>
              </a:spcBef>
              <a:spcAft>
                <a:spcPts val="0"/>
              </a:spcAft>
              <a:buClr>
                <a:schemeClr val="lt1"/>
              </a:buClr>
              <a:buSzPts val="6000"/>
              <a:buNone/>
              <a:defRPr b="1" sz="6000">
                <a:solidFill>
                  <a:schemeClr val="lt1"/>
                </a:solidFill>
              </a:defRPr>
            </a:lvl8pPr>
            <a:lvl9pPr lvl="8">
              <a:spcBef>
                <a:spcPts val="0"/>
              </a:spcBef>
              <a:spcAft>
                <a:spcPts val="0"/>
              </a:spcAft>
              <a:buClr>
                <a:schemeClr val="lt1"/>
              </a:buClr>
              <a:buSzPts val="6000"/>
              <a:buNone/>
              <a:defRPr b="1" sz="6000">
                <a:solidFill>
                  <a:schemeClr val="lt1"/>
                </a:solidFill>
              </a:defRPr>
            </a:lvl9pPr>
          </a:lstStyle>
          <a:p/>
        </p:txBody>
      </p:sp>
      <p:sp>
        <p:nvSpPr>
          <p:cNvPr id="4702" name="Google Shape;4702;p569"/>
          <p:cNvSpPr/>
          <p:nvPr/>
        </p:nvSpPr>
        <p:spPr>
          <a:xfrm rot="10800000">
            <a:off x="6919375" y="-738125"/>
            <a:ext cx="3405900" cy="3302400"/>
          </a:xfrm>
          <a:prstGeom prst="rtTriangl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03" name="Google Shape;4703;p569"/>
          <p:cNvSpPr/>
          <p:nvPr/>
        </p:nvSpPr>
        <p:spPr>
          <a:xfrm rot="10800000">
            <a:off x="7062250" y="-795275"/>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Tree>
  </p:cSld>
  <p:clrMapOvr>
    <a:masterClrMapping/>
  </p:clrMapOvr>
</p:sldLayout>
</file>

<file path=ppt/slideLayouts/slideLayout5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33">
    <p:bg>
      <p:bgPr>
        <a:solidFill>
          <a:schemeClr val="dk1"/>
        </a:solidFill>
      </p:bgPr>
    </p:bg>
    <p:spTree>
      <p:nvGrpSpPr>
        <p:cNvPr id="4704" name="Shape 4704"/>
        <p:cNvGrpSpPr/>
        <p:nvPr/>
      </p:nvGrpSpPr>
      <p:grpSpPr>
        <a:xfrm>
          <a:off x="0" y="0"/>
          <a:ext cx="0" cy="0"/>
          <a:chOff x="0" y="0"/>
          <a:chExt cx="0" cy="0"/>
        </a:xfrm>
      </p:grpSpPr>
      <p:sp>
        <p:nvSpPr>
          <p:cNvPr id="4705" name="Google Shape;4705;p570"/>
          <p:cNvSpPr/>
          <p:nvPr/>
        </p:nvSpPr>
        <p:spPr>
          <a:xfrm rot="-5400000">
            <a:off x="7319425" y="3228300"/>
            <a:ext cx="2112600" cy="2048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6" name="Google Shape;4706;p570"/>
          <p:cNvSpPr/>
          <p:nvPr/>
        </p:nvSpPr>
        <p:spPr>
          <a:xfrm>
            <a:off x="-519650" y="2386850"/>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07" name="Google Shape;4707;p570"/>
          <p:cNvSpPr/>
          <p:nvPr/>
        </p:nvSpPr>
        <p:spPr>
          <a:xfrm>
            <a:off x="-738725" y="2482100"/>
            <a:ext cx="3405900" cy="330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08" name="Google Shape;4708;p570"/>
          <p:cNvSpPr/>
          <p:nvPr/>
        </p:nvSpPr>
        <p:spPr>
          <a:xfrm rot="10800000">
            <a:off x="6727825" y="-915550"/>
            <a:ext cx="3405900" cy="330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09" name="Google Shape;4709;p570"/>
          <p:cNvSpPr/>
          <p:nvPr/>
        </p:nvSpPr>
        <p:spPr>
          <a:xfrm rot="5400000">
            <a:off x="-262475" y="-1889875"/>
            <a:ext cx="3405900" cy="33024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10" name="Google Shape;4710;p570"/>
          <p:cNvSpPr txBox="1"/>
          <p:nvPr>
            <p:ph type="title"/>
          </p:nvPr>
        </p:nvSpPr>
        <p:spPr>
          <a:xfrm>
            <a:off x="713226" y="1795438"/>
            <a:ext cx="3400800" cy="5286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3000"/>
              <a:buNone/>
              <a:defRPr b="1" sz="3000">
                <a:solidFill>
                  <a:schemeClr val="lt1"/>
                </a:solidFill>
              </a:defRPr>
            </a:lvl1pPr>
            <a:lvl2pPr lvl="1">
              <a:spcBef>
                <a:spcPts val="0"/>
              </a:spcBef>
              <a:spcAft>
                <a:spcPts val="0"/>
              </a:spcAft>
              <a:buClr>
                <a:schemeClr val="lt1"/>
              </a:buClr>
              <a:buSzPts val="2000"/>
              <a:buNone/>
              <a:defRPr b="1" sz="2000">
                <a:solidFill>
                  <a:schemeClr val="lt1"/>
                </a:solidFill>
              </a:defRPr>
            </a:lvl2pPr>
            <a:lvl3pPr lvl="2">
              <a:spcBef>
                <a:spcPts val="0"/>
              </a:spcBef>
              <a:spcAft>
                <a:spcPts val="0"/>
              </a:spcAft>
              <a:buClr>
                <a:schemeClr val="lt1"/>
              </a:buClr>
              <a:buSzPts val="2000"/>
              <a:buNone/>
              <a:defRPr b="1" sz="2000">
                <a:solidFill>
                  <a:schemeClr val="lt1"/>
                </a:solidFill>
              </a:defRPr>
            </a:lvl3pPr>
            <a:lvl4pPr lvl="3">
              <a:spcBef>
                <a:spcPts val="0"/>
              </a:spcBef>
              <a:spcAft>
                <a:spcPts val="0"/>
              </a:spcAft>
              <a:buClr>
                <a:schemeClr val="lt1"/>
              </a:buClr>
              <a:buSzPts val="2000"/>
              <a:buNone/>
              <a:defRPr b="1" sz="2000">
                <a:solidFill>
                  <a:schemeClr val="lt1"/>
                </a:solidFill>
              </a:defRPr>
            </a:lvl4pPr>
            <a:lvl5pPr lvl="4">
              <a:spcBef>
                <a:spcPts val="0"/>
              </a:spcBef>
              <a:spcAft>
                <a:spcPts val="0"/>
              </a:spcAft>
              <a:buClr>
                <a:schemeClr val="lt1"/>
              </a:buClr>
              <a:buSzPts val="2000"/>
              <a:buNone/>
              <a:defRPr b="1" sz="2000">
                <a:solidFill>
                  <a:schemeClr val="lt1"/>
                </a:solidFill>
              </a:defRPr>
            </a:lvl5pPr>
            <a:lvl6pPr lvl="5">
              <a:spcBef>
                <a:spcPts val="0"/>
              </a:spcBef>
              <a:spcAft>
                <a:spcPts val="0"/>
              </a:spcAft>
              <a:buClr>
                <a:schemeClr val="lt1"/>
              </a:buClr>
              <a:buSzPts val="2000"/>
              <a:buNone/>
              <a:defRPr b="1" sz="2000">
                <a:solidFill>
                  <a:schemeClr val="lt1"/>
                </a:solidFill>
              </a:defRPr>
            </a:lvl6pPr>
            <a:lvl7pPr lvl="6">
              <a:spcBef>
                <a:spcPts val="0"/>
              </a:spcBef>
              <a:spcAft>
                <a:spcPts val="0"/>
              </a:spcAft>
              <a:buClr>
                <a:schemeClr val="lt1"/>
              </a:buClr>
              <a:buSzPts val="2000"/>
              <a:buNone/>
              <a:defRPr b="1" sz="2000">
                <a:solidFill>
                  <a:schemeClr val="lt1"/>
                </a:solidFill>
              </a:defRPr>
            </a:lvl7pPr>
            <a:lvl8pPr lvl="7">
              <a:spcBef>
                <a:spcPts val="0"/>
              </a:spcBef>
              <a:spcAft>
                <a:spcPts val="0"/>
              </a:spcAft>
              <a:buClr>
                <a:schemeClr val="lt1"/>
              </a:buClr>
              <a:buSzPts val="2000"/>
              <a:buNone/>
              <a:defRPr b="1" sz="2000">
                <a:solidFill>
                  <a:schemeClr val="lt1"/>
                </a:solidFill>
              </a:defRPr>
            </a:lvl8pPr>
            <a:lvl9pPr lvl="8">
              <a:spcBef>
                <a:spcPts val="0"/>
              </a:spcBef>
              <a:spcAft>
                <a:spcPts val="0"/>
              </a:spcAft>
              <a:buClr>
                <a:schemeClr val="lt1"/>
              </a:buClr>
              <a:buSzPts val="2000"/>
              <a:buNone/>
              <a:defRPr b="1" sz="2000">
                <a:solidFill>
                  <a:schemeClr val="lt1"/>
                </a:solidFill>
              </a:defRPr>
            </a:lvl9pPr>
          </a:lstStyle>
          <a:p/>
        </p:txBody>
      </p:sp>
      <p:sp>
        <p:nvSpPr>
          <p:cNvPr id="4711" name="Google Shape;4711;p570"/>
          <p:cNvSpPr txBox="1"/>
          <p:nvPr>
            <p:ph idx="1" type="subTitle"/>
          </p:nvPr>
        </p:nvSpPr>
        <p:spPr>
          <a:xfrm>
            <a:off x="713225" y="2630156"/>
            <a:ext cx="3400800" cy="42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spcBef>
                <a:spcPts val="1600"/>
              </a:spcBef>
              <a:spcAft>
                <a:spcPts val="160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2">
    <p:bg>
      <p:bgPr>
        <a:solidFill>
          <a:schemeClr val="accent5"/>
        </a:solidFill>
      </p:bgPr>
    </p:bg>
    <p:spTree>
      <p:nvGrpSpPr>
        <p:cNvPr id="434" name="Shape 434"/>
        <p:cNvGrpSpPr/>
        <p:nvPr/>
      </p:nvGrpSpPr>
      <p:grpSpPr>
        <a:xfrm>
          <a:off x="0" y="0"/>
          <a:ext cx="0" cy="0"/>
          <a:chOff x="0" y="0"/>
          <a:chExt cx="0" cy="0"/>
        </a:xfrm>
      </p:grpSpPr>
      <p:sp>
        <p:nvSpPr>
          <p:cNvPr id="435" name="Google Shape;435;p58"/>
          <p:cNvSpPr txBox="1"/>
          <p:nvPr>
            <p:ph type="title"/>
          </p:nvPr>
        </p:nvSpPr>
        <p:spPr>
          <a:xfrm>
            <a:off x="713225" y="530725"/>
            <a:ext cx="73599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36" name="Google Shape;436;p58"/>
          <p:cNvSpPr/>
          <p:nvPr/>
        </p:nvSpPr>
        <p:spPr>
          <a:xfrm>
            <a:off x="-1776650" y="2701175"/>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7" name="Google Shape;437;p58"/>
          <p:cNvSpPr/>
          <p:nvPr/>
        </p:nvSpPr>
        <p:spPr>
          <a:xfrm rot="10800000">
            <a:off x="6494725" y="-1182250"/>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8" name="Google Shape;438;p58"/>
          <p:cNvSpPr/>
          <p:nvPr/>
        </p:nvSpPr>
        <p:spPr>
          <a:xfrm rot="10800000">
            <a:off x="54547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5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_1">
    <p:bg>
      <p:bgPr>
        <a:solidFill>
          <a:schemeClr val="accent6"/>
        </a:solidFill>
      </p:bgPr>
    </p:bg>
    <p:spTree>
      <p:nvGrpSpPr>
        <p:cNvPr id="4712" name="Shape 4712"/>
        <p:cNvGrpSpPr/>
        <p:nvPr/>
      </p:nvGrpSpPr>
      <p:grpSpPr>
        <a:xfrm>
          <a:off x="0" y="0"/>
          <a:ext cx="0" cy="0"/>
          <a:chOff x="0" y="0"/>
          <a:chExt cx="0" cy="0"/>
        </a:xfrm>
      </p:grpSpPr>
      <p:sp>
        <p:nvSpPr>
          <p:cNvPr id="4713" name="Google Shape;4713;p571"/>
          <p:cNvSpPr/>
          <p:nvPr/>
        </p:nvSpPr>
        <p:spPr>
          <a:xfrm rot="-5400000">
            <a:off x="4642941" y="-1673359"/>
            <a:ext cx="7685100" cy="7451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14" name="Google Shape;4714;p571"/>
          <p:cNvSpPr/>
          <p:nvPr/>
        </p:nvSpPr>
        <p:spPr>
          <a:xfrm flipH="1" rot="-5400000">
            <a:off x="2841550" y="288050"/>
            <a:ext cx="10141200" cy="4567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5" name="Google Shape;4715;p571"/>
          <p:cNvSpPr txBox="1"/>
          <p:nvPr>
            <p:ph type="title"/>
          </p:nvPr>
        </p:nvSpPr>
        <p:spPr>
          <a:xfrm>
            <a:off x="713225" y="1627150"/>
            <a:ext cx="4659300" cy="1897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6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4716" name="Google Shape;4716;p571"/>
          <p:cNvSpPr/>
          <p:nvPr/>
        </p:nvSpPr>
        <p:spPr>
          <a:xfrm rot="5400000">
            <a:off x="-341212" y="-788137"/>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17" name="Google Shape;4717;p571"/>
          <p:cNvSpPr/>
          <p:nvPr/>
        </p:nvSpPr>
        <p:spPr>
          <a:xfrm rot="5400000">
            <a:off x="-436462" y="-1007212"/>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18" name="Google Shape;4718;p571"/>
          <p:cNvSpPr/>
          <p:nvPr/>
        </p:nvSpPr>
        <p:spPr>
          <a:xfrm flipH="1">
            <a:off x="5408725" y="4511825"/>
            <a:ext cx="3458400" cy="1923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_1">
    <p:bg>
      <p:bgPr>
        <a:solidFill>
          <a:schemeClr val="accent5"/>
        </a:solidFill>
      </p:bgPr>
    </p:bg>
    <p:spTree>
      <p:nvGrpSpPr>
        <p:cNvPr id="4719" name="Shape 4719"/>
        <p:cNvGrpSpPr/>
        <p:nvPr/>
      </p:nvGrpSpPr>
      <p:grpSpPr>
        <a:xfrm>
          <a:off x="0" y="0"/>
          <a:ext cx="0" cy="0"/>
          <a:chOff x="0" y="0"/>
          <a:chExt cx="0" cy="0"/>
        </a:xfrm>
      </p:grpSpPr>
      <p:sp>
        <p:nvSpPr>
          <p:cNvPr id="4720" name="Google Shape;4720;p572"/>
          <p:cNvSpPr txBox="1"/>
          <p:nvPr>
            <p:ph type="title"/>
          </p:nvPr>
        </p:nvSpPr>
        <p:spPr>
          <a:xfrm>
            <a:off x="1319574" y="201112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4721" name="Google Shape;4721;p572"/>
          <p:cNvSpPr txBox="1"/>
          <p:nvPr>
            <p:ph idx="1" type="subTitle"/>
          </p:nvPr>
        </p:nvSpPr>
        <p:spPr>
          <a:xfrm>
            <a:off x="1319576" y="2286575"/>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722" name="Google Shape;4722;p572"/>
          <p:cNvSpPr txBox="1"/>
          <p:nvPr>
            <p:ph idx="2" type="title"/>
          </p:nvPr>
        </p:nvSpPr>
        <p:spPr>
          <a:xfrm>
            <a:off x="4681398" y="201127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4723" name="Google Shape;4723;p572"/>
          <p:cNvSpPr txBox="1"/>
          <p:nvPr>
            <p:ph idx="3" type="subTitle"/>
          </p:nvPr>
        </p:nvSpPr>
        <p:spPr>
          <a:xfrm>
            <a:off x="4681376" y="2285050"/>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724" name="Google Shape;4724;p572"/>
          <p:cNvSpPr txBox="1"/>
          <p:nvPr>
            <p:ph idx="4" type="title"/>
          </p:nvPr>
        </p:nvSpPr>
        <p:spPr>
          <a:xfrm>
            <a:off x="2410949" y="326842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4725" name="Google Shape;4725;p572"/>
          <p:cNvSpPr txBox="1"/>
          <p:nvPr>
            <p:ph idx="5" type="subTitle"/>
          </p:nvPr>
        </p:nvSpPr>
        <p:spPr>
          <a:xfrm>
            <a:off x="2410951" y="3543875"/>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726" name="Google Shape;4726;p572"/>
          <p:cNvSpPr txBox="1"/>
          <p:nvPr>
            <p:ph idx="6" type="title"/>
          </p:nvPr>
        </p:nvSpPr>
        <p:spPr>
          <a:xfrm>
            <a:off x="5772773" y="326857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4727" name="Google Shape;4727;p572"/>
          <p:cNvSpPr txBox="1"/>
          <p:nvPr>
            <p:ph idx="7" type="subTitle"/>
          </p:nvPr>
        </p:nvSpPr>
        <p:spPr>
          <a:xfrm>
            <a:off x="5772750" y="3542350"/>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728" name="Google Shape;4728;p572"/>
          <p:cNvSpPr/>
          <p:nvPr/>
        </p:nvSpPr>
        <p:spPr>
          <a:xfrm rot="-5400000">
            <a:off x="7319425" y="3228300"/>
            <a:ext cx="2112600" cy="2048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9" name="Google Shape;4729;p572"/>
          <p:cNvSpPr/>
          <p:nvPr/>
        </p:nvSpPr>
        <p:spPr>
          <a:xfrm>
            <a:off x="-519650" y="2386850"/>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30" name="Google Shape;4730;p572"/>
          <p:cNvSpPr/>
          <p:nvPr/>
        </p:nvSpPr>
        <p:spPr>
          <a:xfrm>
            <a:off x="-738725"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31" name="Google Shape;4731;p572"/>
          <p:cNvSpPr/>
          <p:nvPr/>
        </p:nvSpPr>
        <p:spPr>
          <a:xfrm rot="10800000">
            <a:off x="67278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32" name="Google Shape;4732;p572"/>
          <p:cNvSpPr/>
          <p:nvPr/>
        </p:nvSpPr>
        <p:spPr>
          <a:xfrm rot="5400000">
            <a:off x="-262475" y="-188987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733" name="Google Shape;4733;p572"/>
          <p:cNvSpPr txBox="1"/>
          <p:nvPr>
            <p:ph idx="8" type="title"/>
          </p:nvPr>
        </p:nvSpPr>
        <p:spPr>
          <a:xfrm>
            <a:off x="713225"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Tree>
  </p:cSld>
  <p:clrMapOvr>
    <a:masterClrMapping/>
  </p:clrMapOvr>
</p:sldLayout>
</file>

<file path=ppt/slideLayouts/slideLayout5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_1_3">
    <p:bg>
      <p:bgPr>
        <a:solidFill>
          <a:schemeClr val="accent5"/>
        </a:solidFill>
      </p:bgPr>
    </p:bg>
    <p:spTree>
      <p:nvGrpSpPr>
        <p:cNvPr id="4734" name="Shape 4734"/>
        <p:cNvGrpSpPr/>
        <p:nvPr/>
      </p:nvGrpSpPr>
      <p:grpSpPr>
        <a:xfrm>
          <a:off x="0" y="0"/>
          <a:ext cx="0" cy="0"/>
          <a:chOff x="0" y="0"/>
          <a:chExt cx="0" cy="0"/>
        </a:xfrm>
      </p:grpSpPr>
      <p:sp>
        <p:nvSpPr>
          <p:cNvPr id="4735" name="Google Shape;4735;p573"/>
          <p:cNvSpPr txBox="1"/>
          <p:nvPr>
            <p:ph type="title"/>
          </p:nvPr>
        </p:nvSpPr>
        <p:spPr>
          <a:xfrm>
            <a:off x="1383600" y="2307450"/>
            <a:ext cx="63768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4736" name="Google Shape;4736;p573"/>
          <p:cNvSpPr txBox="1"/>
          <p:nvPr>
            <p:ph idx="2" type="title"/>
          </p:nvPr>
        </p:nvSpPr>
        <p:spPr>
          <a:xfrm>
            <a:off x="1120875" y="89947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737" name="Google Shape;4737;p573"/>
          <p:cNvSpPr txBox="1"/>
          <p:nvPr>
            <p:ph idx="1" type="subTitle"/>
          </p:nvPr>
        </p:nvSpPr>
        <p:spPr>
          <a:xfrm>
            <a:off x="734175" y="1166874"/>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738" name="Google Shape;4738;p573"/>
          <p:cNvSpPr txBox="1"/>
          <p:nvPr>
            <p:ph idx="3" type="title"/>
          </p:nvPr>
        </p:nvSpPr>
        <p:spPr>
          <a:xfrm>
            <a:off x="1120875" y="347797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739" name="Google Shape;4739;p573"/>
          <p:cNvSpPr txBox="1"/>
          <p:nvPr>
            <p:ph idx="4" type="subTitle"/>
          </p:nvPr>
        </p:nvSpPr>
        <p:spPr>
          <a:xfrm>
            <a:off x="734175" y="3747815"/>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740" name="Google Shape;4740;p573"/>
          <p:cNvSpPr txBox="1"/>
          <p:nvPr>
            <p:ph idx="5" type="title"/>
          </p:nvPr>
        </p:nvSpPr>
        <p:spPr>
          <a:xfrm>
            <a:off x="6063846" y="89947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741" name="Google Shape;4741;p573"/>
          <p:cNvSpPr txBox="1"/>
          <p:nvPr>
            <p:ph idx="6" type="subTitle"/>
          </p:nvPr>
        </p:nvSpPr>
        <p:spPr>
          <a:xfrm>
            <a:off x="5677150" y="1166874"/>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742" name="Google Shape;4742;p573"/>
          <p:cNvSpPr txBox="1"/>
          <p:nvPr>
            <p:ph idx="7" type="title"/>
          </p:nvPr>
        </p:nvSpPr>
        <p:spPr>
          <a:xfrm>
            <a:off x="6063846" y="347812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743" name="Google Shape;4743;p573"/>
          <p:cNvSpPr txBox="1"/>
          <p:nvPr>
            <p:ph idx="8" type="subTitle"/>
          </p:nvPr>
        </p:nvSpPr>
        <p:spPr>
          <a:xfrm>
            <a:off x="5677150" y="3746088"/>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Tree>
  </p:cSld>
  <p:clrMapOvr>
    <a:masterClrMapping/>
  </p:clrMapOvr>
</p:sldLayout>
</file>

<file path=ppt/slideLayouts/slideLayout5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1_1_3_1">
    <p:bg>
      <p:bgPr>
        <a:solidFill>
          <a:schemeClr val="accent5"/>
        </a:solidFill>
      </p:bgPr>
    </p:bg>
    <p:spTree>
      <p:nvGrpSpPr>
        <p:cNvPr id="4744" name="Shape 4744"/>
        <p:cNvGrpSpPr/>
        <p:nvPr/>
      </p:nvGrpSpPr>
      <p:grpSpPr>
        <a:xfrm>
          <a:off x="0" y="0"/>
          <a:ext cx="0" cy="0"/>
          <a:chOff x="0" y="0"/>
          <a:chExt cx="0" cy="0"/>
        </a:xfrm>
      </p:grpSpPr>
      <p:sp>
        <p:nvSpPr>
          <p:cNvPr id="4745" name="Google Shape;4745;p574"/>
          <p:cNvSpPr txBox="1"/>
          <p:nvPr>
            <p:ph type="title"/>
          </p:nvPr>
        </p:nvSpPr>
        <p:spPr>
          <a:xfrm>
            <a:off x="2056190" y="2074300"/>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746" name="Google Shape;4746;p574"/>
          <p:cNvSpPr txBox="1"/>
          <p:nvPr>
            <p:ph idx="1" type="subTitle"/>
          </p:nvPr>
        </p:nvSpPr>
        <p:spPr>
          <a:xfrm>
            <a:off x="2056192" y="2332425"/>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747" name="Google Shape;4747;p574"/>
          <p:cNvSpPr txBox="1"/>
          <p:nvPr>
            <p:ph idx="2" type="title"/>
          </p:nvPr>
        </p:nvSpPr>
        <p:spPr>
          <a:xfrm>
            <a:off x="2056190" y="3402924"/>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748" name="Google Shape;4748;p574"/>
          <p:cNvSpPr txBox="1"/>
          <p:nvPr>
            <p:ph idx="3" type="subTitle"/>
          </p:nvPr>
        </p:nvSpPr>
        <p:spPr>
          <a:xfrm>
            <a:off x="2056192" y="3661050"/>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749" name="Google Shape;4749;p574"/>
          <p:cNvSpPr txBox="1"/>
          <p:nvPr>
            <p:ph idx="4" type="title"/>
          </p:nvPr>
        </p:nvSpPr>
        <p:spPr>
          <a:xfrm>
            <a:off x="5444664" y="2074300"/>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750" name="Google Shape;4750;p574"/>
          <p:cNvSpPr txBox="1"/>
          <p:nvPr>
            <p:ph idx="5" type="subTitle"/>
          </p:nvPr>
        </p:nvSpPr>
        <p:spPr>
          <a:xfrm>
            <a:off x="5444664" y="2332425"/>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751" name="Google Shape;4751;p574"/>
          <p:cNvSpPr txBox="1"/>
          <p:nvPr>
            <p:ph idx="6" type="title"/>
          </p:nvPr>
        </p:nvSpPr>
        <p:spPr>
          <a:xfrm>
            <a:off x="5444664" y="3402925"/>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752" name="Google Shape;4752;p574"/>
          <p:cNvSpPr txBox="1"/>
          <p:nvPr>
            <p:ph idx="7" type="subTitle"/>
          </p:nvPr>
        </p:nvSpPr>
        <p:spPr>
          <a:xfrm>
            <a:off x="5444664" y="3661050"/>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753" name="Google Shape;4753;p574"/>
          <p:cNvSpPr/>
          <p:nvPr/>
        </p:nvSpPr>
        <p:spPr>
          <a:xfrm>
            <a:off x="-1462325" y="2386850"/>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54" name="Google Shape;4754;p574"/>
          <p:cNvSpPr/>
          <p:nvPr/>
        </p:nvSpPr>
        <p:spPr>
          <a:xfrm>
            <a:off x="-1681400"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55" name="Google Shape;4755;p574"/>
          <p:cNvSpPr/>
          <p:nvPr/>
        </p:nvSpPr>
        <p:spPr>
          <a:xfrm rot="10800000">
            <a:off x="613277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56" name="Google Shape;4756;p574"/>
          <p:cNvSpPr txBox="1"/>
          <p:nvPr>
            <p:ph idx="8" type="title"/>
          </p:nvPr>
        </p:nvSpPr>
        <p:spPr>
          <a:xfrm>
            <a:off x="716550"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Tree>
  </p:cSld>
  <p:clrMapOvr>
    <a:masterClrMapping/>
  </p:clrMapOvr>
</p:sldLayout>
</file>

<file path=ppt/slideLayouts/slideLayout5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3">
  <p:cSld name="CUSTOM_1_1_3_1_1">
    <p:bg>
      <p:bgPr>
        <a:solidFill>
          <a:srgbClr val="191919">
            <a:alpha val="0"/>
          </a:srgbClr>
        </a:solidFill>
      </p:bgPr>
    </p:bg>
    <p:spTree>
      <p:nvGrpSpPr>
        <p:cNvPr id="4757" name="Shape 4757"/>
        <p:cNvGrpSpPr/>
        <p:nvPr/>
      </p:nvGrpSpPr>
      <p:grpSpPr>
        <a:xfrm>
          <a:off x="0" y="0"/>
          <a:ext cx="0" cy="0"/>
          <a:chOff x="0" y="0"/>
          <a:chExt cx="0" cy="0"/>
        </a:xfrm>
      </p:grpSpPr>
      <p:sp>
        <p:nvSpPr>
          <p:cNvPr id="4758" name="Google Shape;4758;p575"/>
          <p:cNvSpPr txBox="1"/>
          <p:nvPr>
            <p:ph type="title"/>
          </p:nvPr>
        </p:nvSpPr>
        <p:spPr>
          <a:xfrm>
            <a:off x="713225"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759" name="Google Shape;4759;p575"/>
          <p:cNvSpPr txBox="1"/>
          <p:nvPr>
            <p:ph idx="1" type="subTitle"/>
          </p:nvPr>
        </p:nvSpPr>
        <p:spPr>
          <a:xfrm>
            <a:off x="713225"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760" name="Google Shape;4760;p575"/>
          <p:cNvSpPr/>
          <p:nvPr/>
        </p:nvSpPr>
        <p:spPr>
          <a:xfrm flipH="1">
            <a:off x="7004125" y="2529725"/>
            <a:ext cx="3405900" cy="33024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761" name="Google Shape;4761;p575"/>
          <p:cNvSpPr/>
          <p:nvPr/>
        </p:nvSpPr>
        <p:spPr>
          <a:xfrm flipH="1">
            <a:off x="7194625" y="2653550"/>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762" name="Google Shape;4762;p575"/>
          <p:cNvSpPr/>
          <p:nvPr/>
        </p:nvSpPr>
        <p:spPr>
          <a:xfrm flipH="1" rot="10800000">
            <a:off x="-7624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63" name="Google Shape;4763;p575"/>
          <p:cNvSpPr/>
          <p:nvPr/>
        </p:nvSpPr>
        <p:spPr>
          <a:xfrm flipH="1" rot="10800000">
            <a:off x="-168140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64" name="Google Shape;4764;p575"/>
          <p:cNvSpPr txBox="1"/>
          <p:nvPr>
            <p:ph idx="2" type="title"/>
          </p:nvPr>
        </p:nvSpPr>
        <p:spPr>
          <a:xfrm>
            <a:off x="2670358"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765" name="Google Shape;4765;p575"/>
          <p:cNvSpPr txBox="1"/>
          <p:nvPr>
            <p:ph idx="3" type="subTitle"/>
          </p:nvPr>
        </p:nvSpPr>
        <p:spPr>
          <a:xfrm>
            <a:off x="2670358"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766" name="Google Shape;4766;p575"/>
          <p:cNvSpPr txBox="1"/>
          <p:nvPr>
            <p:ph idx="4" type="title"/>
          </p:nvPr>
        </p:nvSpPr>
        <p:spPr>
          <a:xfrm>
            <a:off x="4627491"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767" name="Google Shape;4767;p575"/>
          <p:cNvSpPr txBox="1"/>
          <p:nvPr>
            <p:ph idx="5" type="subTitle"/>
          </p:nvPr>
        </p:nvSpPr>
        <p:spPr>
          <a:xfrm>
            <a:off x="4627491"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768" name="Google Shape;4768;p575"/>
          <p:cNvSpPr txBox="1"/>
          <p:nvPr>
            <p:ph idx="6" type="title"/>
          </p:nvPr>
        </p:nvSpPr>
        <p:spPr>
          <a:xfrm>
            <a:off x="6584624" y="3349725"/>
            <a:ext cx="1846200" cy="325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769" name="Google Shape;4769;p575"/>
          <p:cNvSpPr txBox="1"/>
          <p:nvPr>
            <p:ph idx="7" type="subTitle"/>
          </p:nvPr>
        </p:nvSpPr>
        <p:spPr>
          <a:xfrm>
            <a:off x="6584624" y="3607847"/>
            <a:ext cx="1846200" cy="50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770" name="Google Shape;4770;p575"/>
          <p:cNvSpPr txBox="1"/>
          <p:nvPr>
            <p:ph idx="8"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Tree>
  </p:cSld>
  <p:clrMapOvr>
    <a:masterClrMapping/>
  </p:clrMapOvr>
</p:sldLayout>
</file>

<file path=ppt/slideLayouts/slideLayout5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6">
    <p:bg>
      <p:bgPr>
        <a:solidFill>
          <a:schemeClr val="accent5"/>
        </a:solidFill>
      </p:bgPr>
    </p:bg>
    <p:spTree>
      <p:nvGrpSpPr>
        <p:cNvPr id="4771" name="Shape 4771"/>
        <p:cNvGrpSpPr/>
        <p:nvPr/>
      </p:nvGrpSpPr>
      <p:grpSpPr>
        <a:xfrm>
          <a:off x="0" y="0"/>
          <a:ext cx="0" cy="0"/>
          <a:chOff x="0" y="0"/>
          <a:chExt cx="0" cy="0"/>
        </a:xfrm>
      </p:grpSpPr>
      <p:sp>
        <p:nvSpPr>
          <p:cNvPr id="4772" name="Google Shape;4772;p576"/>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773" name="Google Shape;4773;p576"/>
          <p:cNvSpPr txBox="1"/>
          <p:nvPr>
            <p:ph idx="1" type="subTitle"/>
          </p:nvPr>
        </p:nvSpPr>
        <p:spPr>
          <a:xfrm>
            <a:off x="1742675" y="3508850"/>
            <a:ext cx="2379600" cy="67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774" name="Google Shape;4774;p576"/>
          <p:cNvSpPr txBox="1"/>
          <p:nvPr>
            <p:ph idx="2" type="subTitle"/>
          </p:nvPr>
        </p:nvSpPr>
        <p:spPr>
          <a:xfrm>
            <a:off x="5021770" y="3508850"/>
            <a:ext cx="2379600" cy="67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775" name="Google Shape;4775;p576"/>
          <p:cNvSpPr txBox="1"/>
          <p:nvPr>
            <p:ph idx="3" type="title"/>
          </p:nvPr>
        </p:nvSpPr>
        <p:spPr>
          <a:xfrm>
            <a:off x="1865338" y="3248250"/>
            <a:ext cx="21342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776" name="Google Shape;4776;p576"/>
          <p:cNvSpPr txBox="1"/>
          <p:nvPr>
            <p:ph idx="4" type="title"/>
          </p:nvPr>
        </p:nvSpPr>
        <p:spPr>
          <a:xfrm>
            <a:off x="5144462" y="3248250"/>
            <a:ext cx="21342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777" name="Google Shape;4777;p576"/>
          <p:cNvSpPr/>
          <p:nvPr/>
        </p:nvSpPr>
        <p:spPr>
          <a:xfrm flipH="1" rot="10800000">
            <a:off x="0" y="-36200"/>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8" name="Google Shape;4778;p576"/>
          <p:cNvSpPr/>
          <p:nvPr/>
        </p:nvSpPr>
        <p:spPr>
          <a:xfrm>
            <a:off x="6053100" y="30648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6_1">
    <p:bg>
      <p:bgPr>
        <a:solidFill>
          <a:schemeClr val="dk1"/>
        </a:solidFill>
      </p:bgPr>
    </p:bg>
    <p:spTree>
      <p:nvGrpSpPr>
        <p:cNvPr id="4779" name="Shape 4779"/>
        <p:cNvGrpSpPr/>
        <p:nvPr/>
      </p:nvGrpSpPr>
      <p:grpSpPr>
        <a:xfrm>
          <a:off x="0" y="0"/>
          <a:ext cx="0" cy="0"/>
          <a:chOff x="0" y="0"/>
          <a:chExt cx="0" cy="0"/>
        </a:xfrm>
      </p:grpSpPr>
      <p:sp>
        <p:nvSpPr>
          <p:cNvPr id="4780" name="Google Shape;4780;p577"/>
          <p:cNvSpPr/>
          <p:nvPr/>
        </p:nvSpPr>
        <p:spPr>
          <a:xfrm>
            <a:off x="2419275" y="712798"/>
            <a:ext cx="8680800" cy="45069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1" name="Google Shape;4781;p577"/>
          <p:cNvSpPr/>
          <p:nvPr/>
        </p:nvSpPr>
        <p:spPr>
          <a:xfrm rot="10800000">
            <a:off x="-1956075" y="-76202"/>
            <a:ext cx="8680800" cy="45069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2" name="Google Shape;4782;p577"/>
          <p:cNvSpPr txBox="1"/>
          <p:nvPr>
            <p:ph idx="1" type="subTitle"/>
          </p:nvPr>
        </p:nvSpPr>
        <p:spPr>
          <a:xfrm>
            <a:off x="837600" y="1363909"/>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4783" name="Google Shape;4783;p577"/>
          <p:cNvSpPr txBox="1"/>
          <p:nvPr>
            <p:ph idx="2" type="subTitle"/>
          </p:nvPr>
        </p:nvSpPr>
        <p:spPr>
          <a:xfrm>
            <a:off x="5204373" y="3528545"/>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cxnSp>
        <p:nvCxnSpPr>
          <p:cNvPr id="4784" name="Google Shape;4784;p577"/>
          <p:cNvCxnSpPr/>
          <p:nvPr/>
        </p:nvCxnSpPr>
        <p:spPr>
          <a:xfrm>
            <a:off x="-1375750" y="2424873"/>
            <a:ext cx="3079500" cy="3177300"/>
          </a:xfrm>
          <a:prstGeom prst="straightConnector1">
            <a:avLst/>
          </a:prstGeom>
          <a:noFill/>
          <a:ln cap="flat" cmpd="sng" w="19050">
            <a:solidFill>
              <a:schemeClr val="lt1"/>
            </a:solidFill>
            <a:prstDash val="solid"/>
            <a:round/>
            <a:headEnd len="med" w="med" type="none"/>
            <a:tailEnd len="med" w="med" type="none"/>
          </a:ln>
        </p:spPr>
      </p:cxnSp>
      <p:cxnSp>
        <p:nvCxnSpPr>
          <p:cNvPr id="4785" name="Google Shape;4785;p577"/>
          <p:cNvCxnSpPr/>
          <p:nvPr/>
        </p:nvCxnSpPr>
        <p:spPr>
          <a:xfrm>
            <a:off x="7838750" y="-62702"/>
            <a:ext cx="3079500" cy="3177300"/>
          </a:xfrm>
          <a:prstGeom prst="straightConnector1">
            <a:avLst/>
          </a:prstGeom>
          <a:noFill/>
          <a:ln cap="flat" cmpd="sng" w="19050">
            <a:solidFill>
              <a:schemeClr val="lt1"/>
            </a:solidFill>
            <a:prstDash val="solid"/>
            <a:round/>
            <a:headEnd len="med" w="med" type="none"/>
            <a:tailEnd len="med" w="med" type="none"/>
          </a:ln>
        </p:spPr>
      </p:cxnSp>
      <p:sp>
        <p:nvSpPr>
          <p:cNvPr id="4786" name="Google Shape;4786;p577"/>
          <p:cNvSpPr txBox="1"/>
          <p:nvPr>
            <p:ph type="title"/>
          </p:nvPr>
        </p:nvSpPr>
        <p:spPr>
          <a:xfrm>
            <a:off x="5204373" y="2704650"/>
            <a:ext cx="31008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787" name="Google Shape;4787;p577"/>
          <p:cNvSpPr txBox="1"/>
          <p:nvPr>
            <p:ph idx="3" type="title"/>
          </p:nvPr>
        </p:nvSpPr>
        <p:spPr>
          <a:xfrm>
            <a:off x="837600" y="530725"/>
            <a:ext cx="31008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Tree>
  </p:cSld>
  <p:clrMapOvr>
    <a:masterClrMapping/>
  </p:clrMapOvr>
</p:sldLayout>
</file>

<file path=ppt/slideLayouts/slideLayout5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27">
    <p:bg>
      <p:bgPr>
        <a:solidFill>
          <a:schemeClr val="accent5"/>
        </a:solidFill>
      </p:bgPr>
    </p:bg>
    <p:spTree>
      <p:nvGrpSpPr>
        <p:cNvPr id="4788" name="Shape 4788"/>
        <p:cNvGrpSpPr/>
        <p:nvPr/>
      </p:nvGrpSpPr>
      <p:grpSpPr>
        <a:xfrm>
          <a:off x="0" y="0"/>
          <a:ext cx="0" cy="0"/>
          <a:chOff x="0" y="0"/>
          <a:chExt cx="0" cy="0"/>
        </a:xfrm>
      </p:grpSpPr>
      <p:sp>
        <p:nvSpPr>
          <p:cNvPr id="4789" name="Google Shape;4789;p578"/>
          <p:cNvSpPr txBox="1"/>
          <p:nvPr>
            <p:ph type="title"/>
          </p:nvPr>
        </p:nvSpPr>
        <p:spPr>
          <a:xfrm>
            <a:off x="1176825" y="2158150"/>
            <a:ext cx="1499100" cy="408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lt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790" name="Google Shape;4790;p578"/>
          <p:cNvSpPr txBox="1"/>
          <p:nvPr>
            <p:ph idx="1" type="subTitle"/>
          </p:nvPr>
        </p:nvSpPr>
        <p:spPr>
          <a:xfrm>
            <a:off x="713225" y="2459250"/>
            <a:ext cx="2426100" cy="7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791" name="Google Shape;4791;p578"/>
          <p:cNvSpPr txBox="1"/>
          <p:nvPr>
            <p:ph idx="2" type="title"/>
          </p:nvPr>
        </p:nvSpPr>
        <p:spPr>
          <a:xfrm>
            <a:off x="6468199" y="2158150"/>
            <a:ext cx="1499100" cy="408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lt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792" name="Google Shape;4792;p578"/>
          <p:cNvSpPr txBox="1"/>
          <p:nvPr>
            <p:ph idx="3" type="subTitle"/>
          </p:nvPr>
        </p:nvSpPr>
        <p:spPr>
          <a:xfrm>
            <a:off x="6004683" y="2459250"/>
            <a:ext cx="2426100" cy="7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793" name="Google Shape;4793;p578"/>
          <p:cNvSpPr txBox="1"/>
          <p:nvPr>
            <p:ph idx="4" type="title"/>
          </p:nvPr>
        </p:nvSpPr>
        <p:spPr>
          <a:xfrm>
            <a:off x="3822450" y="2158150"/>
            <a:ext cx="1499100" cy="408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lt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794" name="Google Shape;4794;p578"/>
          <p:cNvSpPr txBox="1"/>
          <p:nvPr>
            <p:ph idx="5" type="subTitle"/>
          </p:nvPr>
        </p:nvSpPr>
        <p:spPr>
          <a:xfrm>
            <a:off x="3358950" y="2459250"/>
            <a:ext cx="2426100" cy="7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795" name="Google Shape;4795;p578"/>
          <p:cNvSpPr/>
          <p:nvPr/>
        </p:nvSpPr>
        <p:spPr>
          <a:xfrm>
            <a:off x="3198450" y="3764666"/>
            <a:ext cx="2727900" cy="1416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6" name="Google Shape;4796;p578"/>
          <p:cNvSpPr txBox="1"/>
          <p:nvPr>
            <p:ph idx="6"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Tree>
  </p:cSld>
  <p:clrMapOvr>
    <a:masterClrMapping/>
  </p:clrMapOvr>
</p:sldLayout>
</file>

<file path=ppt/slideLayouts/slideLayout5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28">
    <p:bg>
      <p:bgPr>
        <a:solidFill>
          <a:schemeClr val="accent5"/>
        </a:solidFill>
      </p:bgPr>
    </p:bg>
    <p:spTree>
      <p:nvGrpSpPr>
        <p:cNvPr id="4797" name="Shape 4797"/>
        <p:cNvGrpSpPr/>
        <p:nvPr/>
      </p:nvGrpSpPr>
      <p:grpSpPr>
        <a:xfrm>
          <a:off x="0" y="0"/>
          <a:ext cx="0" cy="0"/>
          <a:chOff x="0" y="0"/>
          <a:chExt cx="0" cy="0"/>
        </a:xfrm>
      </p:grpSpPr>
      <p:sp>
        <p:nvSpPr>
          <p:cNvPr id="4798" name="Google Shape;4798;p579"/>
          <p:cNvSpPr txBox="1"/>
          <p:nvPr>
            <p:ph idx="1" type="body"/>
          </p:nvPr>
        </p:nvSpPr>
        <p:spPr>
          <a:xfrm>
            <a:off x="2078825" y="4335775"/>
            <a:ext cx="5229300" cy="425100"/>
          </a:xfrm>
          <a:prstGeom prst="rect">
            <a:avLst/>
          </a:prstGeom>
        </p:spPr>
        <p:txBody>
          <a:bodyPr anchorCtr="0" anchor="t" bIns="91425" lIns="91425" spcFirstLastPara="1" rIns="91425" wrap="square" tIns="91425">
            <a:noAutofit/>
          </a:bodyPr>
          <a:lstStyle>
            <a:lvl1pPr indent="-317500" lvl="0" marL="45720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lgn="ctr">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4799" name="Google Shape;4799;p579"/>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4800" name="Google Shape;4800;p579"/>
          <p:cNvSpPr/>
          <p:nvPr/>
        </p:nvSpPr>
        <p:spPr>
          <a:xfrm>
            <a:off x="-519650" y="2386850"/>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01" name="Google Shape;4801;p579"/>
          <p:cNvSpPr/>
          <p:nvPr/>
        </p:nvSpPr>
        <p:spPr>
          <a:xfrm>
            <a:off x="-738725"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02" name="Google Shape;4802;p579"/>
          <p:cNvSpPr/>
          <p:nvPr/>
        </p:nvSpPr>
        <p:spPr>
          <a:xfrm rot="10800000">
            <a:off x="67278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03" name="Google Shape;4803;p579"/>
          <p:cNvSpPr/>
          <p:nvPr/>
        </p:nvSpPr>
        <p:spPr>
          <a:xfrm rot="10800000">
            <a:off x="509275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31">
    <p:bg>
      <p:bgPr>
        <a:solidFill>
          <a:schemeClr val="accent5"/>
        </a:solidFill>
      </p:bgPr>
    </p:bg>
    <p:spTree>
      <p:nvGrpSpPr>
        <p:cNvPr id="4804" name="Shape 4804"/>
        <p:cNvGrpSpPr/>
        <p:nvPr/>
      </p:nvGrpSpPr>
      <p:grpSpPr>
        <a:xfrm>
          <a:off x="0" y="0"/>
          <a:ext cx="0" cy="0"/>
          <a:chOff x="0" y="0"/>
          <a:chExt cx="0" cy="0"/>
        </a:xfrm>
      </p:grpSpPr>
      <p:sp>
        <p:nvSpPr>
          <p:cNvPr id="4805" name="Google Shape;4805;p580"/>
          <p:cNvSpPr txBox="1"/>
          <p:nvPr>
            <p:ph type="title"/>
          </p:nvPr>
        </p:nvSpPr>
        <p:spPr>
          <a:xfrm>
            <a:off x="956375" y="3553059"/>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806" name="Google Shape;4806;p580"/>
          <p:cNvSpPr txBox="1"/>
          <p:nvPr>
            <p:ph idx="1" type="subTitle"/>
          </p:nvPr>
        </p:nvSpPr>
        <p:spPr>
          <a:xfrm>
            <a:off x="713225" y="3828005"/>
            <a:ext cx="21450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807" name="Google Shape;4807;p580"/>
          <p:cNvSpPr txBox="1"/>
          <p:nvPr>
            <p:ph idx="2" type="title"/>
          </p:nvPr>
        </p:nvSpPr>
        <p:spPr>
          <a:xfrm>
            <a:off x="6528925" y="3553059"/>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808" name="Google Shape;4808;p580"/>
          <p:cNvSpPr txBox="1"/>
          <p:nvPr>
            <p:ph idx="3" type="subTitle"/>
          </p:nvPr>
        </p:nvSpPr>
        <p:spPr>
          <a:xfrm>
            <a:off x="6305275" y="3828005"/>
            <a:ext cx="21450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809" name="Google Shape;4809;p580"/>
          <p:cNvSpPr txBox="1"/>
          <p:nvPr>
            <p:ph idx="4" type="title"/>
          </p:nvPr>
        </p:nvSpPr>
        <p:spPr>
          <a:xfrm>
            <a:off x="3752400" y="3553059"/>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810" name="Google Shape;4810;p580"/>
          <p:cNvSpPr txBox="1"/>
          <p:nvPr>
            <p:ph idx="5" type="subTitle"/>
          </p:nvPr>
        </p:nvSpPr>
        <p:spPr>
          <a:xfrm>
            <a:off x="3509250" y="3828005"/>
            <a:ext cx="21450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811" name="Google Shape;4811;p580"/>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TITLE_ONLY_2_1">
    <p:bg>
      <p:bgPr>
        <a:solidFill>
          <a:schemeClr val="accent5"/>
        </a:solidFill>
      </p:bgPr>
    </p:bg>
    <p:spTree>
      <p:nvGrpSpPr>
        <p:cNvPr id="440" name="Shape 440"/>
        <p:cNvGrpSpPr/>
        <p:nvPr/>
      </p:nvGrpSpPr>
      <p:grpSpPr>
        <a:xfrm>
          <a:off x="0" y="0"/>
          <a:ext cx="0" cy="0"/>
          <a:chOff x="0" y="0"/>
          <a:chExt cx="0" cy="0"/>
        </a:xfrm>
      </p:grpSpPr>
      <p:sp>
        <p:nvSpPr>
          <p:cNvPr id="441" name="Google Shape;441;p59"/>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42" name="Google Shape;442;p59"/>
          <p:cNvSpPr/>
          <p:nvPr/>
        </p:nvSpPr>
        <p:spPr>
          <a:xfrm flipH="1" rot="10800000">
            <a:off x="-287750" y="-113775"/>
            <a:ext cx="2978700" cy="3082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59"/>
          <p:cNvSpPr/>
          <p:nvPr/>
        </p:nvSpPr>
        <p:spPr>
          <a:xfrm>
            <a:off x="5008975" y="1687000"/>
            <a:ext cx="7403100" cy="3794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5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CUSTOM_29">
    <p:bg>
      <p:bgPr>
        <a:solidFill>
          <a:schemeClr val="accent5"/>
        </a:solidFill>
      </p:bgPr>
    </p:bg>
    <p:spTree>
      <p:nvGrpSpPr>
        <p:cNvPr id="4812" name="Shape 4812"/>
        <p:cNvGrpSpPr/>
        <p:nvPr/>
      </p:nvGrpSpPr>
      <p:grpSpPr>
        <a:xfrm>
          <a:off x="0" y="0"/>
          <a:ext cx="0" cy="0"/>
          <a:chOff x="0" y="0"/>
          <a:chExt cx="0" cy="0"/>
        </a:xfrm>
      </p:grpSpPr>
      <p:sp>
        <p:nvSpPr>
          <p:cNvPr id="4813" name="Google Shape;4813;p581"/>
          <p:cNvSpPr/>
          <p:nvPr/>
        </p:nvSpPr>
        <p:spPr>
          <a:xfrm>
            <a:off x="-3485600" y="1687000"/>
            <a:ext cx="7403100" cy="3794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4" name="Google Shape;4814;p581"/>
          <p:cNvSpPr/>
          <p:nvPr/>
        </p:nvSpPr>
        <p:spPr>
          <a:xfrm>
            <a:off x="779625" y="1433800"/>
            <a:ext cx="7737300" cy="3171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5" name="Google Shape;4815;p581"/>
          <p:cNvSpPr txBox="1"/>
          <p:nvPr>
            <p:ph type="title"/>
          </p:nvPr>
        </p:nvSpPr>
        <p:spPr>
          <a:xfrm>
            <a:off x="1043779" y="1830575"/>
            <a:ext cx="18975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4816" name="Google Shape;4816;p581"/>
          <p:cNvSpPr txBox="1"/>
          <p:nvPr>
            <p:ph idx="1" type="subTitle"/>
          </p:nvPr>
        </p:nvSpPr>
        <p:spPr>
          <a:xfrm>
            <a:off x="1059229" y="2140283"/>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4817" name="Google Shape;4817;p581"/>
          <p:cNvSpPr txBox="1"/>
          <p:nvPr>
            <p:ph idx="2" type="title"/>
          </p:nvPr>
        </p:nvSpPr>
        <p:spPr>
          <a:xfrm>
            <a:off x="1043779" y="3280851"/>
            <a:ext cx="18975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4818" name="Google Shape;4818;p581"/>
          <p:cNvSpPr txBox="1"/>
          <p:nvPr>
            <p:ph idx="3" type="subTitle"/>
          </p:nvPr>
        </p:nvSpPr>
        <p:spPr>
          <a:xfrm>
            <a:off x="1059229" y="36144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4819" name="Google Shape;4819;p581"/>
          <p:cNvSpPr txBox="1"/>
          <p:nvPr>
            <p:ph idx="4" type="title"/>
          </p:nvPr>
        </p:nvSpPr>
        <p:spPr>
          <a:xfrm>
            <a:off x="3631360" y="1830575"/>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4820" name="Google Shape;4820;p581"/>
          <p:cNvSpPr txBox="1"/>
          <p:nvPr>
            <p:ph idx="5" type="subTitle"/>
          </p:nvPr>
        </p:nvSpPr>
        <p:spPr>
          <a:xfrm>
            <a:off x="3639010" y="21402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4821" name="Google Shape;4821;p581"/>
          <p:cNvSpPr txBox="1"/>
          <p:nvPr>
            <p:ph idx="6" type="title"/>
          </p:nvPr>
        </p:nvSpPr>
        <p:spPr>
          <a:xfrm>
            <a:off x="3631360" y="3280851"/>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4822" name="Google Shape;4822;p581"/>
          <p:cNvSpPr txBox="1"/>
          <p:nvPr>
            <p:ph idx="7" type="subTitle"/>
          </p:nvPr>
        </p:nvSpPr>
        <p:spPr>
          <a:xfrm>
            <a:off x="3639010" y="36144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4823" name="Google Shape;4823;p581"/>
          <p:cNvSpPr txBox="1"/>
          <p:nvPr>
            <p:ph idx="8" type="title"/>
          </p:nvPr>
        </p:nvSpPr>
        <p:spPr>
          <a:xfrm>
            <a:off x="6215127" y="1830575"/>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4824" name="Google Shape;4824;p581"/>
          <p:cNvSpPr txBox="1"/>
          <p:nvPr>
            <p:ph idx="9" type="subTitle"/>
          </p:nvPr>
        </p:nvSpPr>
        <p:spPr>
          <a:xfrm>
            <a:off x="6219627" y="21402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4825" name="Google Shape;4825;p581"/>
          <p:cNvSpPr txBox="1"/>
          <p:nvPr>
            <p:ph idx="13" type="title"/>
          </p:nvPr>
        </p:nvSpPr>
        <p:spPr>
          <a:xfrm>
            <a:off x="6215127" y="3280851"/>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b="1"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4826" name="Google Shape;4826;p581"/>
          <p:cNvSpPr txBox="1"/>
          <p:nvPr>
            <p:ph idx="14" type="subTitle"/>
          </p:nvPr>
        </p:nvSpPr>
        <p:spPr>
          <a:xfrm>
            <a:off x="6219627" y="36144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4827" name="Google Shape;4827;p581"/>
          <p:cNvSpPr txBox="1"/>
          <p:nvPr>
            <p:ph idx="15"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Tree>
  </p:cSld>
  <p:clrMapOvr>
    <a:masterClrMapping/>
  </p:clrMapOvr>
</p:sldLayout>
</file>

<file path=ppt/slideLayouts/slideLayout5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CUSTOM_29_1">
    <p:bg>
      <p:bgPr>
        <a:solidFill>
          <a:schemeClr val="dk1"/>
        </a:solidFill>
      </p:bgPr>
    </p:bg>
    <p:spTree>
      <p:nvGrpSpPr>
        <p:cNvPr id="4828" name="Shape 4828"/>
        <p:cNvGrpSpPr/>
        <p:nvPr/>
      </p:nvGrpSpPr>
      <p:grpSpPr>
        <a:xfrm>
          <a:off x="0" y="0"/>
          <a:ext cx="0" cy="0"/>
          <a:chOff x="0" y="0"/>
          <a:chExt cx="0" cy="0"/>
        </a:xfrm>
      </p:grpSpPr>
      <p:sp>
        <p:nvSpPr>
          <p:cNvPr id="4829" name="Google Shape;4829;p582"/>
          <p:cNvSpPr txBox="1"/>
          <p:nvPr>
            <p:ph type="title"/>
          </p:nvPr>
        </p:nvSpPr>
        <p:spPr>
          <a:xfrm>
            <a:off x="1043779" y="3204651"/>
            <a:ext cx="18975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4830" name="Google Shape;4830;p582"/>
          <p:cNvSpPr txBox="1"/>
          <p:nvPr>
            <p:ph idx="1" type="subTitle"/>
          </p:nvPr>
        </p:nvSpPr>
        <p:spPr>
          <a:xfrm>
            <a:off x="1059229" y="35382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4831" name="Google Shape;4831;p582"/>
          <p:cNvSpPr txBox="1"/>
          <p:nvPr>
            <p:ph idx="2" type="title"/>
          </p:nvPr>
        </p:nvSpPr>
        <p:spPr>
          <a:xfrm>
            <a:off x="2342317" y="1754375"/>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4832" name="Google Shape;4832;p582"/>
          <p:cNvSpPr txBox="1"/>
          <p:nvPr>
            <p:ph idx="3" type="subTitle"/>
          </p:nvPr>
        </p:nvSpPr>
        <p:spPr>
          <a:xfrm>
            <a:off x="2349967" y="20640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4833" name="Google Shape;4833;p582"/>
          <p:cNvSpPr txBox="1"/>
          <p:nvPr>
            <p:ph idx="4" type="title"/>
          </p:nvPr>
        </p:nvSpPr>
        <p:spPr>
          <a:xfrm>
            <a:off x="3631360" y="3204651"/>
            <a:ext cx="18819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4834" name="Google Shape;4834;p582"/>
          <p:cNvSpPr txBox="1"/>
          <p:nvPr>
            <p:ph idx="5" type="subTitle"/>
          </p:nvPr>
        </p:nvSpPr>
        <p:spPr>
          <a:xfrm>
            <a:off x="3639010" y="35382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4835" name="Google Shape;4835;p582"/>
          <p:cNvSpPr txBox="1"/>
          <p:nvPr>
            <p:ph idx="6" type="title"/>
          </p:nvPr>
        </p:nvSpPr>
        <p:spPr>
          <a:xfrm>
            <a:off x="4926083" y="1754375"/>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4836" name="Google Shape;4836;p582"/>
          <p:cNvSpPr txBox="1"/>
          <p:nvPr>
            <p:ph idx="7" type="subTitle"/>
          </p:nvPr>
        </p:nvSpPr>
        <p:spPr>
          <a:xfrm>
            <a:off x="4930583" y="2064076"/>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4837" name="Google Shape;4837;p582"/>
          <p:cNvSpPr txBox="1"/>
          <p:nvPr>
            <p:ph idx="8" type="title"/>
          </p:nvPr>
        </p:nvSpPr>
        <p:spPr>
          <a:xfrm>
            <a:off x="6215127" y="3204651"/>
            <a:ext cx="1875600" cy="40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lt1"/>
              </a:buClr>
              <a:buSzPts val="1800"/>
              <a:buNone/>
              <a:defRPr sz="1800">
                <a:solidFill>
                  <a:schemeClr val="lt1"/>
                </a:solidFill>
              </a:defRPr>
            </a:lvl2pPr>
            <a:lvl3pPr lvl="2" algn="ctr">
              <a:spcBef>
                <a:spcPts val="0"/>
              </a:spcBef>
              <a:spcAft>
                <a:spcPts val="0"/>
              </a:spcAft>
              <a:buClr>
                <a:schemeClr val="lt1"/>
              </a:buClr>
              <a:buSzPts val="1800"/>
              <a:buNone/>
              <a:defRPr sz="1800">
                <a:solidFill>
                  <a:schemeClr val="lt1"/>
                </a:solidFill>
              </a:defRPr>
            </a:lvl3pPr>
            <a:lvl4pPr lvl="3" algn="ctr">
              <a:spcBef>
                <a:spcPts val="0"/>
              </a:spcBef>
              <a:spcAft>
                <a:spcPts val="0"/>
              </a:spcAft>
              <a:buClr>
                <a:schemeClr val="lt1"/>
              </a:buClr>
              <a:buSzPts val="1800"/>
              <a:buNone/>
              <a:defRPr sz="1800">
                <a:solidFill>
                  <a:schemeClr val="lt1"/>
                </a:solidFill>
              </a:defRPr>
            </a:lvl4pPr>
            <a:lvl5pPr lvl="4" algn="ctr">
              <a:spcBef>
                <a:spcPts val="0"/>
              </a:spcBef>
              <a:spcAft>
                <a:spcPts val="0"/>
              </a:spcAft>
              <a:buClr>
                <a:schemeClr val="lt1"/>
              </a:buClr>
              <a:buSzPts val="1800"/>
              <a:buNone/>
              <a:defRPr sz="1800">
                <a:solidFill>
                  <a:schemeClr val="lt1"/>
                </a:solidFill>
              </a:defRPr>
            </a:lvl5pPr>
            <a:lvl6pPr lvl="5" algn="ctr">
              <a:spcBef>
                <a:spcPts val="0"/>
              </a:spcBef>
              <a:spcAft>
                <a:spcPts val="0"/>
              </a:spcAft>
              <a:buClr>
                <a:schemeClr val="lt1"/>
              </a:buClr>
              <a:buSzPts val="1800"/>
              <a:buNone/>
              <a:defRPr sz="1800">
                <a:solidFill>
                  <a:schemeClr val="lt1"/>
                </a:solidFill>
              </a:defRPr>
            </a:lvl6pPr>
            <a:lvl7pPr lvl="6" algn="ctr">
              <a:spcBef>
                <a:spcPts val="0"/>
              </a:spcBef>
              <a:spcAft>
                <a:spcPts val="0"/>
              </a:spcAft>
              <a:buClr>
                <a:schemeClr val="lt1"/>
              </a:buClr>
              <a:buSzPts val="1800"/>
              <a:buNone/>
              <a:defRPr sz="1800">
                <a:solidFill>
                  <a:schemeClr val="lt1"/>
                </a:solidFill>
              </a:defRPr>
            </a:lvl7pPr>
            <a:lvl8pPr lvl="7" algn="ctr">
              <a:spcBef>
                <a:spcPts val="0"/>
              </a:spcBef>
              <a:spcAft>
                <a:spcPts val="0"/>
              </a:spcAft>
              <a:buClr>
                <a:schemeClr val="lt1"/>
              </a:buClr>
              <a:buSzPts val="1800"/>
              <a:buNone/>
              <a:defRPr sz="1800">
                <a:solidFill>
                  <a:schemeClr val="lt1"/>
                </a:solidFill>
              </a:defRPr>
            </a:lvl8pPr>
            <a:lvl9pPr lvl="8" algn="ctr">
              <a:spcBef>
                <a:spcPts val="0"/>
              </a:spcBef>
              <a:spcAft>
                <a:spcPts val="0"/>
              </a:spcAft>
              <a:buClr>
                <a:schemeClr val="lt1"/>
              </a:buClr>
              <a:buSzPts val="1800"/>
              <a:buNone/>
              <a:defRPr sz="1800">
                <a:solidFill>
                  <a:schemeClr val="lt1"/>
                </a:solidFill>
              </a:defRPr>
            </a:lvl9pPr>
          </a:lstStyle>
          <a:p/>
        </p:txBody>
      </p:sp>
      <p:sp>
        <p:nvSpPr>
          <p:cNvPr id="4838" name="Google Shape;4838;p582"/>
          <p:cNvSpPr txBox="1"/>
          <p:nvPr>
            <p:ph idx="9" type="subTitle"/>
          </p:nvPr>
        </p:nvSpPr>
        <p:spPr>
          <a:xfrm>
            <a:off x="6219627" y="3538242"/>
            <a:ext cx="1866600" cy="528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4839" name="Google Shape;4839;p582"/>
          <p:cNvSpPr txBox="1"/>
          <p:nvPr>
            <p:ph idx="13"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2700"/>
              <a:buNone/>
              <a:defRPr b="1" sz="3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Tree>
  </p:cSld>
  <p:clrMapOvr>
    <a:masterClrMapping/>
  </p:clrMapOvr>
</p:sldLayout>
</file>

<file path=ppt/slideLayouts/slideLayout5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4">
  <p:cSld name="CUSTOM_32">
    <p:bg>
      <p:bgPr>
        <a:solidFill>
          <a:schemeClr val="accent5"/>
        </a:solidFill>
      </p:bgPr>
    </p:bg>
    <p:spTree>
      <p:nvGrpSpPr>
        <p:cNvPr id="4840" name="Shape 4840"/>
        <p:cNvGrpSpPr/>
        <p:nvPr/>
      </p:nvGrpSpPr>
      <p:grpSpPr>
        <a:xfrm>
          <a:off x="0" y="0"/>
          <a:ext cx="0" cy="0"/>
          <a:chOff x="0" y="0"/>
          <a:chExt cx="0" cy="0"/>
        </a:xfrm>
      </p:grpSpPr>
      <p:sp>
        <p:nvSpPr>
          <p:cNvPr id="4841" name="Google Shape;4841;p583"/>
          <p:cNvSpPr/>
          <p:nvPr/>
        </p:nvSpPr>
        <p:spPr>
          <a:xfrm rot="10800000">
            <a:off x="5891850" y="-387100"/>
            <a:ext cx="5264100" cy="2697600"/>
          </a:xfrm>
          <a:prstGeom prst="triangle">
            <a:avLst>
              <a:gd fmla="val 50000"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2" name="Google Shape;4842;p583"/>
          <p:cNvSpPr/>
          <p:nvPr/>
        </p:nvSpPr>
        <p:spPr>
          <a:xfrm>
            <a:off x="-5191825" y="2310500"/>
            <a:ext cx="7403100" cy="3794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3" name="Google Shape;4843;p583"/>
          <p:cNvSpPr txBox="1"/>
          <p:nvPr>
            <p:ph type="title"/>
          </p:nvPr>
        </p:nvSpPr>
        <p:spPr>
          <a:xfrm>
            <a:off x="862450" y="332445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844" name="Google Shape;4844;p583"/>
          <p:cNvSpPr txBox="1"/>
          <p:nvPr>
            <p:ph idx="1" type="subTitle"/>
          </p:nvPr>
        </p:nvSpPr>
        <p:spPr>
          <a:xfrm>
            <a:off x="424450" y="3583211"/>
            <a:ext cx="2639700" cy="802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845" name="Google Shape;4845;p583"/>
          <p:cNvSpPr txBox="1"/>
          <p:nvPr>
            <p:ph idx="2" type="title"/>
          </p:nvPr>
        </p:nvSpPr>
        <p:spPr>
          <a:xfrm>
            <a:off x="6525755" y="332445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846" name="Google Shape;4846;p583"/>
          <p:cNvSpPr txBox="1"/>
          <p:nvPr>
            <p:ph idx="3" type="subTitle"/>
          </p:nvPr>
        </p:nvSpPr>
        <p:spPr>
          <a:xfrm>
            <a:off x="6087751" y="3583211"/>
            <a:ext cx="2639700" cy="802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847" name="Google Shape;4847;p583"/>
          <p:cNvSpPr txBox="1"/>
          <p:nvPr>
            <p:ph idx="4" type="title"/>
          </p:nvPr>
        </p:nvSpPr>
        <p:spPr>
          <a:xfrm>
            <a:off x="3690150" y="332445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848" name="Google Shape;4848;p583"/>
          <p:cNvSpPr txBox="1"/>
          <p:nvPr>
            <p:ph idx="5" type="subTitle"/>
          </p:nvPr>
        </p:nvSpPr>
        <p:spPr>
          <a:xfrm>
            <a:off x="3252148" y="3583211"/>
            <a:ext cx="2639700" cy="802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849" name="Google Shape;4849;p583"/>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Tree>
  </p:cSld>
  <p:clrMapOvr>
    <a:masterClrMapping/>
  </p:clrMapOvr>
</p:sldLayout>
</file>

<file path=ppt/slideLayouts/slideLayout5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3">
  <p:cSld name="CUSTOM_32_1">
    <p:bg>
      <p:bgPr>
        <a:solidFill>
          <a:schemeClr val="accent5"/>
        </a:solidFill>
      </p:bgPr>
    </p:bg>
    <p:spTree>
      <p:nvGrpSpPr>
        <p:cNvPr id="4850" name="Shape 4850"/>
        <p:cNvGrpSpPr/>
        <p:nvPr/>
      </p:nvGrpSpPr>
      <p:grpSpPr>
        <a:xfrm>
          <a:off x="0" y="0"/>
          <a:ext cx="0" cy="0"/>
          <a:chOff x="0" y="0"/>
          <a:chExt cx="0" cy="0"/>
        </a:xfrm>
      </p:grpSpPr>
      <p:sp>
        <p:nvSpPr>
          <p:cNvPr id="4851" name="Google Shape;4851;p584"/>
          <p:cNvSpPr/>
          <p:nvPr/>
        </p:nvSpPr>
        <p:spPr>
          <a:xfrm flipH="1" rot="5400000">
            <a:off x="-3170100" y="96925"/>
            <a:ext cx="10676100" cy="48081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2" name="Google Shape;4852;p584"/>
          <p:cNvSpPr txBox="1"/>
          <p:nvPr>
            <p:ph type="title"/>
          </p:nvPr>
        </p:nvSpPr>
        <p:spPr>
          <a:xfrm>
            <a:off x="5621850" y="1032225"/>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853" name="Google Shape;4853;p584"/>
          <p:cNvSpPr txBox="1"/>
          <p:nvPr>
            <p:ph idx="1" type="subTitle"/>
          </p:nvPr>
        </p:nvSpPr>
        <p:spPr>
          <a:xfrm>
            <a:off x="5295600" y="1276125"/>
            <a:ext cx="2416200" cy="563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854" name="Google Shape;4854;p584"/>
          <p:cNvSpPr txBox="1"/>
          <p:nvPr>
            <p:ph idx="2" type="title"/>
          </p:nvPr>
        </p:nvSpPr>
        <p:spPr>
          <a:xfrm>
            <a:off x="713225" y="2279700"/>
            <a:ext cx="3328800" cy="5841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855" name="Google Shape;4855;p584"/>
          <p:cNvSpPr txBox="1"/>
          <p:nvPr>
            <p:ph idx="3" type="title"/>
          </p:nvPr>
        </p:nvSpPr>
        <p:spPr>
          <a:xfrm>
            <a:off x="5621850" y="2460810"/>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856" name="Google Shape;4856;p584"/>
          <p:cNvSpPr txBox="1"/>
          <p:nvPr>
            <p:ph idx="4" type="subTitle"/>
          </p:nvPr>
        </p:nvSpPr>
        <p:spPr>
          <a:xfrm>
            <a:off x="5295600" y="2709472"/>
            <a:ext cx="2416200" cy="563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857" name="Google Shape;4857;p584"/>
          <p:cNvSpPr txBox="1"/>
          <p:nvPr>
            <p:ph idx="5" type="title"/>
          </p:nvPr>
        </p:nvSpPr>
        <p:spPr>
          <a:xfrm>
            <a:off x="5621850" y="3877419"/>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858" name="Google Shape;4858;p584"/>
          <p:cNvSpPr txBox="1"/>
          <p:nvPr>
            <p:ph idx="6" type="subTitle"/>
          </p:nvPr>
        </p:nvSpPr>
        <p:spPr>
          <a:xfrm>
            <a:off x="5295600" y="4126082"/>
            <a:ext cx="2416200" cy="563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859" name="Google Shape;4859;p584"/>
          <p:cNvSpPr/>
          <p:nvPr/>
        </p:nvSpPr>
        <p:spPr>
          <a:xfrm rot="10800000">
            <a:off x="6984125" y="-614375"/>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60" name="Google Shape;4860;p584"/>
          <p:cNvSpPr/>
          <p:nvPr/>
        </p:nvSpPr>
        <p:spPr>
          <a:xfrm rot="10800000">
            <a:off x="7044125" y="-709625"/>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61" name="Google Shape;4861;p584"/>
          <p:cNvSpPr/>
          <p:nvPr/>
        </p:nvSpPr>
        <p:spPr>
          <a:xfrm flipH="1">
            <a:off x="7963400" y="3988625"/>
            <a:ext cx="1355400" cy="13143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62" name="Google Shape;4862;p584"/>
          <p:cNvSpPr/>
          <p:nvPr/>
        </p:nvSpPr>
        <p:spPr>
          <a:xfrm>
            <a:off x="7338200" y="4256000"/>
            <a:ext cx="2913300" cy="13665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24">
    <p:bg>
      <p:bgPr>
        <a:solidFill>
          <a:schemeClr val="accent5"/>
        </a:solidFill>
      </p:bgPr>
    </p:bg>
    <p:spTree>
      <p:nvGrpSpPr>
        <p:cNvPr id="4863" name="Shape 4863"/>
        <p:cNvGrpSpPr/>
        <p:nvPr/>
      </p:nvGrpSpPr>
      <p:grpSpPr>
        <a:xfrm>
          <a:off x="0" y="0"/>
          <a:ext cx="0" cy="0"/>
          <a:chOff x="0" y="0"/>
          <a:chExt cx="0" cy="0"/>
        </a:xfrm>
      </p:grpSpPr>
      <p:sp>
        <p:nvSpPr>
          <p:cNvPr id="4864" name="Google Shape;4864;p585"/>
          <p:cNvSpPr txBox="1"/>
          <p:nvPr>
            <p:ph type="title"/>
          </p:nvPr>
        </p:nvSpPr>
        <p:spPr>
          <a:xfrm>
            <a:off x="4260300" y="530725"/>
            <a:ext cx="51954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4865" name="Google Shape;4865;p585"/>
          <p:cNvSpPr/>
          <p:nvPr/>
        </p:nvSpPr>
        <p:spPr>
          <a:xfrm rot="10800000">
            <a:off x="6907925" y="-808550"/>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66" name="Google Shape;4866;p585"/>
          <p:cNvSpPr/>
          <p:nvPr/>
        </p:nvSpPr>
        <p:spPr>
          <a:xfrm rot="10800000">
            <a:off x="6967925" y="-903800"/>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5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
    <p:bg>
      <p:bgPr>
        <a:solidFill>
          <a:schemeClr val="accent5"/>
        </a:solidFill>
      </p:bgPr>
    </p:bg>
    <p:spTree>
      <p:nvGrpSpPr>
        <p:cNvPr id="4867" name="Shape 4867"/>
        <p:cNvGrpSpPr/>
        <p:nvPr/>
      </p:nvGrpSpPr>
      <p:grpSpPr>
        <a:xfrm>
          <a:off x="0" y="0"/>
          <a:ext cx="0" cy="0"/>
          <a:chOff x="0" y="0"/>
          <a:chExt cx="0" cy="0"/>
        </a:xfrm>
      </p:grpSpPr>
      <p:sp>
        <p:nvSpPr>
          <p:cNvPr id="4868" name="Google Shape;4868;p586"/>
          <p:cNvSpPr/>
          <p:nvPr/>
        </p:nvSpPr>
        <p:spPr>
          <a:xfrm>
            <a:off x="-522475" y="3430700"/>
            <a:ext cx="2292600" cy="208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9" name="Google Shape;4869;p586"/>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870" name="Google Shape;4870;p586"/>
          <p:cNvSpPr/>
          <p:nvPr/>
        </p:nvSpPr>
        <p:spPr>
          <a:xfrm rot="10800000">
            <a:off x="7261800" y="-552525"/>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1" name="Google Shape;4871;p586"/>
          <p:cNvSpPr/>
          <p:nvPr/>
        </p:nvSpPr>
        <p:spPr>
          <a:xfrm flipH="1">
            <a:off x="-2363425" y="4490900"/>
            <a:ext cx="5364900" cy="2516400"/>
          </a:xfrm>
          <a:prstGeom prst="triangle">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2" name="Google Shape;4872;p586"/>
          <p:cNvSpPr/>
          <p:nvPr/>
        </p:nvSpPr>
        <p:spPr>
          <a:xfrm flipH="1" rot="-5400000">
            <a:off x="7959050" y="337625"/>
            <a:ext cx="2457300" cy="11526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TITLE_ONLY_1_1">
    <p:bg>
      <p:bgPr>
        <a:solidFill>
          <a:schemeClr val="dk1"/>
        </a:solidFill>
      </p:bgPr>
    </p:bg>
    <p:spTree>
      <p:nvGrpSpPr>
        <p:cNvPr id="4873" name="Shape 4873"/>
        <p:cNvGrpSpPr/>
        <p:nvPr/>
      </p:nvGrpSpPr>
      <p:grpSpPr>
        <a:xfrm>
          <a:off x="0" y="0"/>
          <a:ext cx="0" cy="0"/>
          <a:chOff x="0" y="0"/>
          <a:chExt cx="0" cy="0"/>
        </a:xfrm>
      </p:grpSpPr>
      <p:sp>
        <p:nvSpPr>
          <p:cNvPr id="4874" name="Google Shape;4874;p587"/>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lt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875" name="Google Shape;4875;p587"/>
          <p:cNvSpPr/>
          <p:nvPr/>
        </p:nvSpPr>
        <p:spPr>
          <a:xfrm flipH="1" rot="10800000">
            <a:off x="-229775" y="-360250"/>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6" name="Google Shape;4876;p587"/>
          <p:cNvSpPr/>
          <p:nvPr/>
        </p:nvSpPr>
        <p:spPr>
          <a:xfrm>
            <a:off x="6989900" y="3447800"/>
            <a:ext cx="5364900" cy="25164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4_1">
    <p:bg>
      <p:bgPr>
        <a:solidFill>
          <a:schemeClr val="accent5"/>
        </a:solidFill>
      </p:bgPr>
    </p:bg>
    <p:spTree>
      <p:nvGrpSpPr>
        <p:cNvPr id="4877" name="Shape 4877"/>
        <p:cNvGrpSpPr/>
        <p:nvPr/>
      </p:nvGrpSpPr>
      <p:grpSpPr>
        <a:xfrm>
          <a:off x="0" y="0"/>
          <a:ext cx="0" cy="0"/>
          <a:chOff x="0" y="0"/>
          <a:chExt cx="0" cy="0"/>
        </a:xfrm>
      </p:grpSpPr>
      <p:sp>
        <p:nvSpPr>
          <p:cNvPr id="4878" name="Google Shape;4878;p588"/>
          <p:cNvSpPr txBox="1"/>
          <p:nvPr>
            <p:ph type="title"/>
          </p:nvPr>
        </p:nvSpPr>
        <p:spPr>
          <a:xfrm>
            <a:off x="713225" y="530725"/>
            <a:ext cx="57714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4879" name="Google Shape;4879;p588"/>
          <p:cNvSpPr/>
          <p:nvPr/>
        </p:nvSpPr>
        <p:spPr>
          <a:xfrm rot="10800000">
            <a:off x="-2495250" y="-885400"/>
            <a:ext cx="4317900" cy="2213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5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2">
    <p:bg>
      <p:bgPr>
        <a:solidFill>
          <a:schemeClr val="accent5"/>
        </a:solidFill>
      </p:bgPr>
    </p:bg>
    <p:spTree>
      <p:nvGrpSpPr>
        <p:cNvPr id="4880" name="Shape 4880"/>
        <p:cNvGrpSpPr/>
        <p:nvPr/>
      </p:nvGrpSpPr>
      <p:grpSpPr>
        <a:xfrm>
          <a:off x="0" y="0"/>
          <a:ext cx="0" cy="0"/>
          <a:chOff x="0" y="0"/>
          <a:chExt cx="0" cy="0"/>
        </a:xfrm>
      </p:grpSpPr>
      <p:sp>
        <p:nvSpPr>
          <p:cNvPr id="4881" name="Google Shape;4881;p589"/>
          <p:cNvSpPr txBox="1"/>
          <p:nvPr>
            <p:ph type="title"/>
          </p:nvPr>
        </p:nvSpPr>
        <p:spPr>
          <a:xfrm>
            <a:off x="713225" y="530725"/>
            <a:ext cx="73599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882" name="Google Shape;4882;p589"/>
          <p:cNvSpPr/>
          <p:nvPr/>
        </p:nvSpPr>
        <p:spPr>
          <a:xfrm>
            <a:off x="-1776650" y="2701175"/>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83" name="Google Shape;4883;p589"/>
          <p:cNvSpPr/>
          <p:nvPr/>
        </p:nvSpPr>
        <p:spPr>
          <a:xfrm rot="10800000">
            <a:off x="6494725" y="-1182250"/>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84" name="Google Shape;4884;p589"/>
          <p:cNvSpPr/>
          <p:nvPr/>
        </p:nvSpPr>
        <p:spPr>
          <a:xfrm rot="10800000">
            <a:off x="54547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TITLE_ONLY_2_1">
    <p:bg>
      <p:bgPr>
        <a:solidFill>
          <a:schemeClr val="accent5"/>
        </a:solidFill>
      </p:bgPr>
    </p:bg>
    <p:spTree>
      <p:nvGrpSpPr>
        <p:cNvPr id="4885" name="Shape 4885"/>
        <p:cNvGrpSpPr/>
        <p:nvPr/>
      </p:nvGrpSpPr>
      <p:grpSpPr>
        <a:xfrm>
          <a:off x="0" y="0"/>
          <a:ext cx="0" cy="0"/>
          <a:chOff x="0" y="0"/>
          <a:chExt cx="0" cy="0"/>
        </a:xfrm>
      </p:grpSpPr>
      <p:sp>
        <p:nvSpPr>
          <p:cNvPr id="4886" name="Google Shape;4886;p590"/>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887" name="Google Shape;4887;p590"/>
          <p:cNvSpPr/>
          <p:nvPr/>
        </p:nvSpPr>
        <p:spPr>
          <a:xfrm flipH="1" rot="10800000">
            <a:off x="-287750" y="-113775"/>
            <a:ext cx="2978700" cy="3082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8" name="Google Shape;4888;p590"/>
          <p:cNvSpPr/>
          <p:nvPr/>
        </p:nvSpPr>
        <p:spPr>
          <a:xfrm>
            <a:off x="5008975" y="1687000"/>
            <a:ext cx="7403100" cy="3794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TITLE_ONLY_3">
    <p:bg>
      <p:bgPr>
        <a:solidFill>
          <a:schemeClr val="accent5"/>
        </a:solidFill>
      </p:bgPr>
    </p:bg>
    <p:spTree>
      <p:nvGrpSpPr>
        <p:cNvPr id="445" name="Shape 445"/>
        <p:cNvGrpSpPr/>
        <p:nvPr/>
      </p:nvGrpSpPr>
      <p:grpSpPr>
        <a:xfrm>
          <a:off x="0" y="0"/>
          <a:ext cx="0" cy="0"/>
          <a:chOff x="0" y="0"/>
          <a:chExt cx="0" cy="0"/>
        </a:xfrm>
      </p:grpSpPr>
      <p:sp>
        <p:nvSpPr>
          <p:cNvPr id="446" name="Google Shape;446;p60"/>
          <p:cNvSpPr txBox="1"/>
          <p:nvPr>
            <p:ph type="title"/>
          </p:nvPr>
        </p:nvSpPr>
        <p:spPr>
          <a:xfrm>
            <a:off x="716550"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47" name="Google Shape;447;p60"/>
          <p:cNvSpPr/>
          <p:nvPr/>
        </p:nvSpPr>
        <p:spPr>
          <a:xfrm>
            <a:off x="-1681400"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8" name="Google Shape;448;p60"/>
          <p:cNvSpPr/>
          <p:nvPr/>
        </p:nvSpPr>
        <p:spPr>
          <a:xfrm rot="10800000">
            <a:off x="6494725" y="-11822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9" name="Google Shape;449;p60"/>
          <p:cNvSpPr/>
          <p:nvPr/>
        </p:nvSpPr>
        <p:spPr>
          <a:xfrm rot="10800000">
            <a:off x="54547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6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TITLE_ONLY_3">
    <p:bg>
      <p:bgPr>
        <a:solidFill>
          <a:schemeClr val="accent5"/>
        </a:solidFill>
      </p:bgPr>
    </p:bg>
    <p:spTree>
      <p:nvGrpSpPr>
        <p:cNvPr id="4889" name="Shape 4889"/>
        <p:cNvGrpSpPr/>
        <p:nvPr/>
      </p:nvGrpSpPr>
      <p:grpSpPr>
        <a:xfrm>
          <a:off x="0" y="0"/>
          <a:ext cx="0" cy="0"/>
          <a:chOff x="0" y="0"/>
          <a:chExt cx="0" cy="0"/>
        </a:xfrm>
      </p:grpSpPr>
      <p:sp>
        <p:nvSpPr>
          <p:cNvPr id="4890" name="Google Shape;4890;p591"/>
          <p:cNvSpPr txBox="1"/>
          <p:nvPr>
            <p:ph type="title"/>
          </p:nvPr>
        </p:nvSpPr>
        <p:spPr>
          <a:xfrm>
            <a:off x="716550"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891" name="Google Shape;4891;p591"/>
          <p:cNvSpPr/>
          <p:nvPr/>
        </p:nvSpPr>
        <p:spPr>
          <a:xfrm>
            <a:off x="-1681400"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92" name="Google Shape;4892;p591"/>
          <p:cNvSpPr/>
          <p:nvPr/>
        </p:nvSpPr>
        <p:spPr>
          <a:xfrm rot="10800000">
            <a:off x="6494725" y="-11822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93" name="Google Shape;4893;p591"/>
          <p:cNvSpPr/>
          <p:nvPr/>
        </p:nvSpPr>
        <p:spPr>
          <a:xfrm rot="10800000">
            <a:off x="54547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0">
  <p:cSld name="TITLE_AND_BODY_1">
    <p:bg>
      <p:bgPr>
        <a:solidFill>
          <a:schemeClr val="accent5"/>
        </a:solidFill>
      </p:bgPr>
    </p:bg>
    <p:spTree>
      <p:nvGrpSpPr>
        <p:cNvPr id="4894" name="Shape 4894"/>
        <p:cNvGrpSpPr/>
        <p:nvPr/>
      </p:nvGrpSpPr>
      <p:grpSpPr>
        <a:xfrm>
          <a:off x="0" y="0"/>
          <a:ext cx="0" cy="0"/>
          <a:chOff x="0" y="0"/>
          <a:chExt cx="0" cy="0"/>
        </a:xfrm>
      </p:grpSpPr>
      <p:sp>
        <p:nvSpPr>
          <p:cNvPr id="4895" name="Google Shape;4895;p592"/>
          <p:cNvSpPr txBox="1"/>
          <p:nvPr>
            <p:ph type="title"/>
          </p:nvPr>
        </p:nvSpPr>
        <p:spPr>
          <a:xfrm>
            <a:off x="713225"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896" name="Google Shape;4896;p592"/>
          <p:cNvSpPr/>
          <p:nvPr/>
        </p:nvSpPr>
        <p:spPr>
          <a:xfrm>
            <a:off x="-1681400" y="2482100"/>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97" name="Google Shape;4897;p592"/>
          <p:cNvSpPr/>
          <p:nvPr/>
        </p:nvSpPr>
        <p:spPr>
          <a:xfrm rot="10800000">
            <a:off x="6494725" y="-11822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98" name="Google Shape;4898;p592"/>
          <p:cNvSpPr/>
          <p:nvPr/>
        </p:nvSpPr>
        <p:spPr>
          <a:xfrm rot="10800000">
            <a:off x="5515225" y="-1807100"/>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9" name="Google Shape;4899;p592"/>
          <p:cNvSpPr txBox="1"/>
          <p:nvPr>
            <p:ph idx="1" type="body"/>
          </p:nvPr>
        </p:nvSpPr>
        <p:spPr>
          <a:xfrm>
            <a:off x="713225" y="1424150"/>
            <a:ext cx="7710900" cy="3259800"/>
          </a:xfrm>
          <a:prstGeom prst="rect">
            <a:avLst/>
          </a:prstGeom>
        </p:spPr>
        <p:txBody>
          <a:bodyPr anchorCtr="0" anchor="t" bIns="91425" lIns="91425" spcFirstLastPara="1" rIns="91425" wrap="square" tIns="91425">
            <a:noAutofit/>
          </a:bodyPr>
          <a:lstStyle>
            <a:lvl1pPr indent="-317500" lvl="0" marL="457200" marR="508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Tree>
  </p:cSld>
  <p:clrMapOvr>
    <a:masterClrMapping/>
  </p:clrMapOvr>
</p:sldLayout>
</file>

<file path=ppt/slideLayouts/slideLayout5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1">
  <p:cSld name="TITLE_AND_BODY_1_1">
    <p:bg>
      <p:bgPr>
        <a:solidFill>
          <a:schemeClr val="accent5"/>
        </a:solidFill>
      </p:bgPr>
    </p:bg>
    <p:spTree>
      <p:nvGrpSpPr>
        <p:cNvPr id="4900" name="Shape 4900"/>
        <p:cNvGrpSpPr/>
        <p:nvPr/>
      </p:nvGrpSpPr>
      <p:grpSpPr>
        <a:xfrm>
          <a:off x="0" y="0"/>
          <a:ext cx="0" cy="0"/>
          <a:chOff x="0" y="0"/>
          <a:chExt cx="0" cy="0"/>
        </a:xfrm>
      </p:grpSpPr>
      <p:sp>
        <p:nvSpPr>
          <p:cNvPr id="4901" name="Google Shape;4901;p593"/>
          <p:cNvSpPr txBox="1"/>
          <p:nvPr>
            <p:ph type="title"/>
          </p:nvPr>
        </p:nvSpPr>
        <p:spPr>
          <a:xfrm>
            <a:off x="713225" y="530725"/>
            <a:ext cx="77109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902" name="Google Shape;4902;p593"/>
          <p:cNvSpPr/>
          <p:nvPr/>
        </p:nvSpPr>
        <p:spPr>
          <a:xfrm flipH="1">
            <a:off x="7413700" y="2482100"/>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903" name="Google Shape;4903;p593"/>
          <p:cNvSpPr/>
          <p:nvPr/>
        </p:nvSpPr>
        <p:spPr>
          <a:xfrm flipH="1" rot="10800000">
            <a:off x="-924550" y="-1354075"/>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904" name="Google Shape;4904;p593"/>
          <p:cNvSpPr/>
          <p:nvPr/>
        </p:nvSpPr>
        <p:spPr>
          <a:xfrm flipH="1" rot="10800000">
            <a:off x="-1996725" y="-1985675"/>
            <a:ext cx="5364900" cy="2516400"/>
          </a:xfrm>
          <a:prstGeom prst="triangle">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5" name="Google Shape;4905;p593"/>
          <p:cNvSpPr txBox="1"/>
          <p:nvPr>
            <p:ph idx="1" type="body"/>
          </p:nvPr>
        </p:nvSpPr>
        <p:spPr>
          <a:xfrm>
            <a:off x="713225" y="1424150"/>
            <a:ext cx="7710900" cy="3259800"/>
          </a:xfrm>
          <a:prstGeom prst="rect">
            <a:avLst/>
          </a:prstGeom>
        </p:spPr>
        <p:txBody>
          <a:bodyPr anchorCtr="0" anchor="t" bIns="91425" lIns="91425" spcFirstLastPara="1" rIns="91425" wrap="square" tIns="91425">
            <a:noAutofit/>
          </a:bodyPr>
          <a:lstStyle>
            <a:lvl1pPr indent="-317500" lvl="0" marL="457200" marR="508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Tree>
  </p:cSld>
  <p:clrMapOvr>
    <a:masterClrMapping/>
  </p:clrMapOvr>
</p:sldLayout>
</file>

<file path=ppt/slideLayouts/slideLayout5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5">
  <p:cSld name="CUSTOM_1_1_2">
    <p:bg>
      <p:bgPr>
        <a:solidFill>
          <a:schemeClr val="accent5"/>
        </a:solidFill>
      </p:bgPr>
    </p:bg>
    <p:spTree>
      <p:nvGrpSpPr>
        <p:cNvPr id="4906" name="Shape 4906"/>
        <p:cNvGrpSpPr/>
        <p:nvPr/>
      </p:nvGrpSpPr>
      <p:grpSpPr>
        <a:xfrm>
          <a:off x="0" y="0"/>
          <a:ext cx="0" cy="0"/>
          <a:chOff x="0" y="0"/>
          <a:chExt cx="0" cy="0"/>
        </a:xfrm>
      </p:grpSpPr>
      <p:sp>
        <p:nvSpPr>
          <p:cNvPr id="4907" name="Google Shape;4907;p594"/>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4908" name="Google Shape;4908;p594"/>
          <p:cNvSpPr txBox="1"/>
          <p:nvPr>
            <p:ph idx="2" type="title"/>
          </p:nvPr>
        </p:nvSpPr>
        <p:spPr>
          <a:xfrm>
            <a:off x="1284681" y="3270025"/>
            <a:ext cx="11598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909" name="Google Shape;4909;p594"/>
          <p:cNvSpPr txBox="1"/>
          <p:nvPr>
            <p:ph idx="1" type="subTitle"/>
          </p:nvPr>
        </p:nvSpPr>
        <p:spPr>
          <a:xfrm>
            <a:off x="940581" y="3541195"/>
            <a:ext cx="1848000" cy="208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910" name="Google Shape;4910;p594"/>
          <p:cNvSpPr txBox="1"/>
          <p:nvPr>
            <p:ph idx="3" type="title"/>
          </p:nvPr>
        </p:nvSpPr>
        <p:spPr>
          <a:xfrm>
            <a:off x="6699519" y="3257475"/>
            <a:ext cx="11598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911" name="Google Shape;4911;p594"/>
          <p:cNvSpPr txBox="1"/>
          <p:nvPr>
            <p:ph idx="4" type="subTitle"/>
          </p:nvPr>
        </p:nvSpPr>
        <p:spPr>
          <a:xfrm>
            <a:off x="6355419" y="3520107"/>
            <a:ext cx="1848000" cy="208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912" name="Google Shape;4912;p594"/>
          <p:cNvSpPr txBox="1"/>
          <p:nvPr>
            <p:ph idx="5" type="title"/>
          </p:nvPr>
        </p:nvSpPr>
        <p:spPr>
          <a:xfrm>
            <a:off x="3990022" y="3270025"/>
            <a:ext cx="11598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913" name="Google Shape;4913;p594"/>
          <p:cNvSpPr txBox="1"/>
          <p:nvPr>
            <p:ph idx="6" type="subTitle"/>
          </p:nvPr>
        </p:nvSpPr>
        <p:spPr>
          <a:xfrm>
            <a:off x="3645922" y="3541195"/>
            <a:ext cx="1848000" cy="208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Tree>
  </p:cSld>
  <p:clrMapOvr>
    <a:masterClrMapping/>
  </p:clrMapOvr>
</p:sldLayout>
</file>

<file path=ppt/slideLayouts/slideLayout5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23">
    <p:bg>
      <p:bgPr>
        <a:solidFill>
          <a:schemeClr val="accent5"/>
        </a:solidFill>
      </p:bgPr>
    </p:bg>
    <p:spTree>
      <p:nvGrpSpPr>
        <p:cNvPr id="4914" name="Shape 4914"/>
        <p:cNvGrpSpPr/>
        <p:nvPr/>
      </p:nvGrpSpPr>
      <p:grpSpPr>
        <a:xfrm>
          <a:off x="0" y="0"/>
          <a:ext cx="0" cy="0"/>
          <a:chOff x="0" y="0"/>
          <a:chExt cx="0" cy="0"/>
        </a:xfrm>
      </p:grpSpPr>
      <p:sp>
        <p:nvSpPr>
          <p:cNvPr id="4915" name="Google Shape;4915;p595"/>
          <p:cNvSpPr/>
          <p:nvPr/>
        </p:nvSpPr>
        <p:spPr>
          <a:xfrm flipH="1">
            <a:off x="4458687" y="-942975"/>
            <a:ext cx="8250600" cy="79998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916" name="Google Shape;4916;p595"/>
          <p:cNvSpPr/>
          <p:nvPr/>
        </p:nvSpPr>
        <p:spPr>
          <a:xfrm>
            <a:off x="3310050" y="1947500"/>
            <a:ext cx="2523900" cy="20247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7" name="Google Shape;4917;p595"/>
          <p:cNvSpPr/>
          <p:nvPr/>
        </p:nvSpPr>
        <p:spPr>
          <a:xfrm>
            <a:off x="535050" y="1947500"/>
            <a:ext cx="2523900" cy="20247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8" name="Google Shape;4918;p595"/>
          <p:cNvSpPr/>
          <p:nvPr/>
        </p:nvSpPr>
        <p:spPr>
          <a:xfrm>
            <a:off x="6085050" y="1947500"/>
            <a:ext cx="2523900" cy="20247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9" name="Google Shape;4919;p595"/>
          <p:cNvSpPr txBox="1"/>
          <p:nvPr>
            <p:ph idx="1" type="subTitle"/>
          </p:nvPr>
        </p:nvSpPr>
        <p:spPr>
          <a:xfrm>
            <a:off x="653699" y="3141175"/>
            <a:ext cx="2286600" cy="753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4920" name="Google Shape;4920;p595"/>
          <p:cNvSpPr txBox="1"/>
          <p:nvPr>
            <p:ph idx="2" type="subTitle"/>
          </p:nvPr>
        </p:nvSpPr>
        <p:spPr>
          <a:xfrm>
            <a:off x="3439674" y="3141175"/>
            <a:ext cx="2286600" cy="753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4921" name="Google Shape;4921;p595"/>
          <p:cNvSpPr txBox="1"/>
          <p:nvPr>
            <p:ph idx="3" type="subTitle"/>
          </p:nvPr>
        </p:nvSpPr>
        <p:spPr>
          <a:xfrm>
            <a:off x="6203701" y="3141175"/>
            <a:ext cx="2286600" cy="753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4922" name="Google Shape;4922;p595"/>
          <p:cNvSpPr txBox="1"/>
          <p:nvPr>
            <p:ph hasCustomPrompt="1" type="title"/>
          </p:nvPr>
        </p:nvSpPr>
        <p:spPr>
          <a:xfrm>
            <a:off x="588299" y="2468125"/>
            <a:ext cx="24174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000"/>
              <a:buNone/>
              <a:defRPr b="1" sz="4000">
                <a:solidFill>
                  <a:schemeClr val="lt1"/>
                </a:solidFill>
              </a:defRPr>
            </a:lvl1pPr>
            <a:lvl2pPr lvl="1" algn="ctr">
              <a:spcBef>
                <a:spcPts val="0"/>
              </a:spcBef>
              <a:spcAft>
                <a:spcPts val="0"/>
              </a:spcAft>
              <a:buClr>
                <a:schemeClr val="lt1"/>
              </a:buClr>
              <a:buSzPts val="4000"/>
              <a:buNone/>
              <a:defRPr sz="4000">
                <a:solidFill>
                  <a:schemeClr val="lt1"/>
                </a:solidFill>
              </a:defRPr>
            </a:lvl2pPr>
            <a:lvl3pPr lvl="2" algn="ctr">
              <a:spcBef>
                <a:spcPts val="0"/>
              </a:spcBef>
              <a:spcAft>
                <a:spcPts val="0"/>
              </a:spcAft>
              <a:buClr>
                <a:schemeClr val="lt1"/>
              </a:buClr>
              <a:buSzPts val="4000"/>
              <a:buNone/>
              <a:defRPr sz="4000">
                <a:solidFill>
                  <a:schemeClr val="lt1"/>
                </a:solidFill>
              </a:defRPr>
            </a:lvl3pPr>
            <a:lvl4pPr lvl="3" algn="ctr">
              <a:spcBef>
                <a:spcPts val="0"/>
              </a:spcBef>
              <a:spcAft>
                <a:spcPts val="0"/>
              </a:spcAft>
              <a:buClr>
                <a:schemeClr val="lt1"/>
              </a:buClr>
              <a:buSzPts val="4000"/>
              <a:buNone/>
              <a:defRPr sz="4000">
                <a:solidFill>
                  <a:schemeClr val="lt1"/>
                </a:solidFill>
              </a:defRPr>
            </a:lvl4pPr>
            <a:lvl5pPr lvl="4" algn="ctr">
              <a:spcBef>
                <a:spcPts val="0"/>
              </a:spcBef>
              <a:spcAft>
                <a:spcPts val="0"/>
              </a:spcAft>
              <a:buClr>
                <a:schemeClr val="lt1"/>
              </a:buClr>
              <a:buSzPts val="4000"/>
              <a:buNone/>
              <a:defRPr sz="4000">
                <a:solidFill>
                  <a:schemeClr val="lt1"/>
                </a:solidFill>
              </a:defRPr>
            </a:lvl5pPr>
            <a:lvl6pPr lvl="5" algn="ctr">
              <a:spcBef>
                <a:spcPts val="0"/>
              </a:spcBef>
              <a:spcAft>
                <a:spcPts val="0"/>
              </a:spcAft>
              <a:buClr>
                <a:schemeClr val="lt1"/>
              </a:buClr>
              <a:buSzPts val="4000"/>
              <a:buNone/>
              <a:defRPr sz="4000">
                <a:solidFill>
                  <a:schemeClr val="lt1"/>
                </a:solidFill>
              </a:defRPr>
            </a:lvl6pPr>
            <a:lvl7pPr lvl="6" algn="ctr">
              <a:spcBef>
                <a:spcPts val="0"/>
              </a:spcBef>
              <a:spcAft>
                <a:spcPts val="0"/>
              </a:spcAft>
              <a:buClr>
                <a:schemeClr val="lt1"/>
              </a:buClr>
              <a:buSzPts val="4000"/>
              <a:buNone/>
              <a:defRPr sz="4000">
                <a:solidFill>
                  <a:schemeClr val="lt1"/>
                </a:solidFill>
              </a:defRPr>
            </a:lvl7pPr>
            <a:lvl8pPr lvl="7" algn="ctr">
              <a:spcBef>
                <a:spcPts val="0"/>
              </a:spcBef>
              <a:spcAft>
                <a:spcPts val="0"/>
              </a:spcAft>
              <a:buClr>
                <a:schemeClr val="lt1"/>
              </a:buClr>
              <a:buSzPts val="4000"/>
              <a:buNone/>
              <a:defRPr sz="4000">
                <a:solidFill>
                  <a:schemeClr val="lt1"/>
                </a:solidFill>
              </a:defRPr>
            </a:lvl8pPr>
            <a:lvl9pPr lvl="8" algn="ctr">
              <a:spcBef>
                <a:spcPts val="0"/>
              </a:spcBef>
              <a:spcAft>
                <a:spcPts val="0"/>
              </a:spcAft>
              <a:buClr>
                <a:schemeClr val="lt1"/>
              </a:buClr>
              <a:buSzPts val="4000"/>
              <a:buNone/>
              <a:defRPr sz="4000">
                <a:solidFill>
                  <a:schemeClr val="lt1"/>
                </a:solidFill>
              </a:defRPr>
            </a:lvl9pPr>
          </a:lstStyle>
          <a:p>
            <a:r>
              <a:t>xx%</a:t>
            </a:r>
          </a:p>
        </p:txBody>
      </p:sp>
      <p:sp>
        <p:nvSpPr>
          <p:cNvPr id="4923" name="Google Shape;4923;p595"/>
          <p:cNvSpPr txBox="1"/>
          <p:nvPr>
            <p:ph hasCustomPrompt="1" idx="4" type="title"/>
          </p:nvPr>
        </p:nvSpPr>
        <p:spPr>
          <a:xfrm>
            <a:off x="3363300" y="2468125"/>
            <a:ext cx="24174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000"/>
              <a:buNone/>
              <a:defRPr b="1" sz="4000">
                <a:solidFill>
                  <a:schemeClr val="lt1"/>
                </a:solidFill>
              </a:defRPr>
            </a:lvl1pPr>
            <a:lvl2pPr lvl="1" algn="ctr">
              <a:spcBef>
                <a:spcPts val="0"/>
              </a:spcBef>
              <a:spcAft>
                <a:spcPts val="0"/>
              </a:spcAft>
              <a:buClr>
                <a:schemeClr val="lt1"/>
              </a:buClr>
              <a:buSzPts val="4000"/>
              <a:buNone/>
              <a:defRPr sz="4000">
                <a:solidFill>
                  <a:schemeClr val="lt1"/>
                </a:solidFill>
              </a:defRPr>
            </a:lvl2pPr>
            <a:lvl3pPr lvl="2" algn="ctr">
              <a:spcBef>
                <a:spcPts val="0"/>
              </a:spcBef>
              <a:spcAft>
                <a:spcPts val="0"/>
              </a:spcAft>
              <a:buClr>
                <a:schemeClr val="lt1"/>
              </a:buClr>
              <a:buSzPts val="4000"/>
              <a:buNone/>
              <a:defRPr sz="4000">
                <a:solidFill>
                  <a:schemeClr val="lt1"/>
                </a:solidFill>
              </a:defRPr>
            </a:lvl3pPr>
            <a:lvl4pPr lvl="3" algn="ctr">
              <a:spcBef>
                <a:spcPts val="0"/>
              </a:spcBef>
              <a:spcAft>
                <a:spcPts val="0"/>
              </a:spcAft>
              <a:buClr>
                <a:schemeClr val="lt1"/>
              </a:buClr>
              <a:buSzPts val="4000"/>
              <a:buNone/>
              <a:defRPr sz="4000">
                <a:solidFill>
                  <a:schemeClr val="lt1"/>
                </a:solidFill>
              </a:defRPr>
            </a:lvl4pPr>
            <a:lvl5pPr lvl="4" algn="ctr">
              <a:spcBef>
                <a:spcPts val="0"/>
              </a:spcBef>
              <a:spcAft>
                <a:spcPts val="0"/>
              </a:spcAft>
              <a:buClr>
                <a:schemeClr val="lt1"/>
              </a:buClr>
              <a:buSzPts val="4000"/>
              <a:buNone/>
              <a:defRPr sz="4000">
                <a:solidFill>
                  <a:schemeClr val="lt1"/>
                </a:solidFill>
              </a:defRPr>
            </a:lvl5pPr>
            <a:lvl6pPr lvl="5" algn="ctr">
              <a:spcBef>
                <a:spcPts val="0"/>
              </a:spcBef>
              <a:spcAft>
                <a:spcPts val="0"/>
              </a:spcAft>
              <a:buClr>
                <a:schemeClr val="lt1"/>
              </a:buClr>
              <a:buSzPts val="4000"/>
              <a:buNone/>
              <a:defRPr sz="4000">
                <a:solidFill>
                  <a:schemeClr val="lt1"/>
                </a:solidFill>
              </a:defRPr>
            </a:lvl6pPr>
            <a:lvl7pPr lvl="6" algn="ctr">
              <a:spcBef>
                <a:spcPts val="0"/>
              </a:spcBef>
              <a:spcAft>
                <a:spcPts val="0"/>
              </a:spcAft>
              <a:buClr>
                <a:schemeClr val="lt1"/>
              </a:buClr>
              <a:buSzPts val="4000"/>
              <a:buNone/>
              <a:defRPr sz="4000">
                <a:solidFill>
                  <a:schemeClr val="lt1"/>
                </a:solidFill>
              </a:defRPr>
            </a:lvl7pPr>
            <a:lvl8pPr lvl="7" algn="ctr">
              <a:spcBef>
                <a:spcPts val="0"/>
              </a:spcBef>
              <a:spcAft>
                <a:spcPts val="0"/>
              </a:spcAft>
              <a:buClr>
                <a:schemeClr val="lt1"/>
              </a:buClr>
              <a:buSzPts val="4000"/>
              <a:buNone/>
              <a:defRPr sz="4000">
                <a:solidFill>
                  <a:schemeClr val="lt1"/>
                </a:solidFill>
              </a:defRPr>
            </a:lvl8pPr>
            <a:lvl9pPr lvl="8" algn="ctr">
              <a:spcBef>
                <a:spcPts val="0"/>
              </a:spcBef>
              <a:spcAft>
                <a:spcPts val="0"/>
              </a:spcAft>
              <a:buClr>
                <a:schemeClr val="lt1"/>
              </a:buClr>
              <a:buSzPts val="4000"/>
              <a:buNone/>
              <a:defRPr sz="4000">
                <a:solidFill>
                  <a:schemeClr val="lt1"/>
                </a:solidFill>
              </a:defRPr>
            </a:lvl9pPr>
          </a:lstStyle>
          <a:p>
            <a:r>
              <a:t>xx%</a:t>
            </a:r>
          </a:p>
        </p:txBody>
      </p:sp>
      <p:sp>
        <p:nvSpPr>
          <p:cNvPr id="4924" name="Google Shape;4924;p595"/>
          <p:cNvSpPr txBox="1"/>
          <p:nvPr>
            <p:ph hasCustomPrompt="1" idx="5" type="title"/>
          </p:nvPr>
        </p:nvSpPr>
        <p:spPr>
          <a:xfrm>
            <a:off x="6138301" y="2468125"/>
            <a:ext cx="24174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000"/>
              <a:buNone/>
              <a:defRPr b="1" sz="4000">
                <a:solidFill>
                  <a:schemeClr val="lt1"/>
                </a:solidFill>
              </a:defRPr>
            </a:lvl1pPr>
            <a:lvl2pPr lvl="1" algn="ctr">
              <a:spcBef>
                <a:spcPts val="0"/>
              </a:spcBef>
              <a:spcAft>
                <a:spcPts val="0"/>
              </a:spcAft>
              <a:buClr>
                <a:schemeClr val="lt1"/>
              </a:buClr>
              <a:buSzPts val="4000"/>
              <a:buNone/>
              <a:defRPr sz="4000">
                <a:solidFill>
                  <a:schemeClr val="lt1"/>
                </a:solidFill>
              </a:defRPr>
            </a:lvl2pPr>
            <a:lvl3pPr lvl="2" algn="ctr">
              <a:spcBef>
                <a:spcPts val="0"/>
              </a:spcBef>
              <a:spcAft>
                <a:spcPts val="0"/>
              </a:spcAft>
              <a:buClr>
                <a:schemeClr val="lt1"/>
              </a:buClr>
              <a:buSzPts val="4000"/>
              <a:buNone/>
              <a:defRPr sz="4000">
                <a:solidFill>
                  <a:schemeClr val="lt1"/>
                </a:solidFill>
              </a:defRPr>
            </a:lvl3pPr>
            <a:lvl4pPr lvl="3" algn="ctr">
              <a:spcBef>
                <a:spcPts val="0"/>
              </a:spcBef>
              <a:spcAft>
                <a:spcPts val="0"/>
              </a:spcAft>
              <a:buClr>
                <a:schemeClr val="lt1"/>
              </a:buClr>
              <a:buSzPts val="4000"/>
              <a:buNone/>
              <a:defRPr sz="4000">
                <a:solidFill>
                  <a:schemeClr val="lt1"/>
                </a:solidFill>
              </a:defRPr>
            </a:lvl4pPr>
            <a:lvl5pPr lvl="4" algn="ctr">
              <a:spcBef>
                <a:spcPts val="0"/>
              </a:spcBef>
              <a:spcAft>
                <a:spcPts val="0"/>
              </a:spcAft>
              <a:buClr>
                <a:schemeClr val="lt1"/>
              </a:buClr>
              <a:buSzPts val="4000"/>
              <a:buNone/>
              <a:defRPr sz="4000">
                <a:solidFill>
                  <a:schemeClr val="lt1"/>
                </a:solidFill>
              </a:defRPr>
            </a:lvl5pPr>
            <a:lvl6pPr lvl="5" algn="ctr">
              <a:spcBef>
                <a:spcPts val="0"/>
              </a:spcBef>
              <a:spcAft>
                <a:spcPts val="0"/>
              </a:spcAft>
              <a:buClr>
                <a:schemeClr val="lt1"/>
              </a:buClr>
              <a:buSzPts val="4000"/>
              <a:buNone/>
              <a:defRPr sz="4000">
                <a:solidFill>
                  <a:schemeClr val="lt1"/>
                </a:solidFill>
              </a:defRPr>
            </a:lvl6pPr>
            <a:lvl7pPr lvl="6" algn="ctr">
              <a:spcBef>
                <a:spcPts val="0"/>
              </a:spcBef>
              <a:spcAft>
                <a:spcPts val="0"/>
              </a:spcAft>
              <a:buClr>
                <a:schemeClr val="lt1"/>
              </a:buClr>
              <a:buSzPts val="4000"/>
              <a:buNone/>
              <a:defRPr sz="4000">
                <a:solidFill>
                  <a:schemeClr val="lt1"/>
                </a:solidFill>
              </a:defRPr>
            </a:lvl7pPr>
            <a:lvl8pPr lvl="7" algn="ctr">
              <a:spcBef>
                <a:spcPts val="0"/>
              </a:spcBef>
              <a:spcAft>
                <a:spcPts val="0"/>
              </a:spcAft>
              <a:buClr>
                <a:schemeClr val="lt1"/>
              </a:buClr>
              <a:buSzPts val="4000"/>
              <a:buNone/>
              <a:defRPr sz="4000">
                <a:solidFill>
                  <a:schemeClr val="lt1"/>
                </a:solidFill>
              </a:defRPr>
            </a:lvl8pPr>
            <a:lvl9pPr lvl="8" algn="ctr">
              <a:spcBef>
                <a:spcPts val="0"/>
              </a:spcBef>
              <a:spcAft>
                <a:spcPts val="0"/>
              </a:spcAft>
              <a:buClr>
                <a:schemeClr val="lt1"/>
              </a:buClr>
              <a:buSzPts val="4000"/>
              <a:buNone/>
              <a:defRPr sz="4000">
                <a:solidFill>
                  <a:schemeClr val="lt1"/>
                </a:solidFill>
              </a:defRPr>
            </a:lvl9pPr>
          </a:lstStyle>
          <a:p>
            <a:r>
              <a:t>xx%</a:t>
            </a:r>
          </a:p>
        </p:txBody>
      </p:sp>
      <p:sp>
        <p:nvSpPr>
          <p:cNvPr id="4925" name="Google Shape;4925;p595"/>
          <p:cNvSpPr txBox="1"/>
          <p:nvPr>
            <p:ph idx="6"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4926" name="Google Shape;4926;p595"/>
          <p:cNvSpPr/>
          <p:nvPr/>
        </p:nvSpPr>
        <p:spPr>
          <a:xfrm flipH="1">
            <a:off x="7169700" y="2391925"/>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927" name="Google Shape;4927;p595"/>
          <p:cNvSpPr/>
          <p:nvPr/>
        </p:nvSpPr>
        <p:spPr>
          <a:xfrm flipH="1" rot="10800000">
            <a:off x="-762425" y="-1182250"/>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928" name="Google Shape;4928;p595"/>
          <p:cNvSpPr/>
          <p:nvPr/>
        </p:nvSpPr>
        <p:spPr>
          <a:xfrm flipH="1" rot="10800000">
            <a:off x="-16814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23_1">
    <p:bg>
      <p:bgPr>
        <a:solidFill>
          <a:schemeClr val="dk1"/>
        </a:solidFill>
      </p:bgPr>
    </p:bg>
    <p:spTree>
      <p:nvGrpSpPr>
        <p:cNvPr id="4929" name="Shape 4929"/>
        <p:cNvGrpSpPr/>
        <p:nvPr/>
      </p:nvGrpSpPr>
      <p:grpSpPr>
        <a:xfrm>
          <a:off x="0" y="0"/>
          <a:ext cx="0" cy="0"/>
          <a:chOff x="0" y="0"/>
          <a:chExt cx="0" cy="0"/>
        </a:xfrm>
      </p:grpSpPr>
      <p:sp>
        <p:nvSpPr>
          <p:cNvPr id="4930" name="Google Shape;4930;p596"/>
          <p:cNvSpPr txBox="1"/>
          <p:nvPr>
            <p:ph idx="1" type="subTitle"/>
          </p:nvPr>
        </p:nvSpPr>
        <p:spPr>
          <a:xfrm>
            <a:off x="713250" y="1264629"/>
            <a:ext cx="7717500" cy="36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4931" name="Google Shape;4931;p596"/>
          <p:cNvSpPr txBox="1"/>
          <p:nvPr>
            <p:ph hasCustomPrompt="1" type="title"/>
          </p:nvPr>
        </p:nvSpPr>
        <p:spPr>
          <a:xfrm>
            <a:off x="713227" y="639821"/>
            <a:ext cx="77175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5000"/>
              <a:buNone/>
              <a:defRPr b="1" sz="5000">
                <a:solidFill>
                  <a:schemeClr val="lt1"/>
                </a:solidFill>
              </a:defRPr>
            </a:lvl1pPr>
            <a:lvl2pPr lvl="1" algn="ctr">
              <a:spcBef>
                <a:spcPts val="0"/>
              </a:spcBef>
              <a:spcAft>
                <a:spcPts val="0"/>
              </a:spcAft>
              <a:buClr>
                <a:schemeClr val="lt1"/>
              </a:buClr>
              <a:buSzPts val="5000"/>
              <a:buNone/>
              <a:defRPr b="1" sz="5000">
                <a:solidFill>
                  <a:schemeClr val="lt1"/>
                </a:solidFill>
              </a:defRPr>
            </a:lvl2pPr>
            <a:lvl3pPr lvl="2" algn="ctr">
              <a:spcBef>
                <a:spcPts val="0"/>
              </a:spcBef>
              <a:spcAft>
                <a:spcPts val="0"/>
              </a:spcAft>
              <a:buClr>
                <a:schemeClr val="lt1"/>
              </a:buClr>
              <a:buSzPts val="5000"/>
              <a:buNone/>
              <a:defRPr b="1" sz="5000">
                <a:solidFill>
                  <a:schemeClr val="lt1"/>
                </a:solidFill>
              </a:defRPr>
            </a:lvl3pPr>
            <a:lvl4pPr lvl="3" algn="ctr">
              <a:spcBef>
                <a:spcPts val="0"/>
              </a:spcBef>
              <a:spcAft>
                <a:spcPts val="0"/>
              </a:spcAft>
              <a:buClr>
                <a:schemeClr val="lt1"/>
              </a:buClr>
              <a:buSzPts val="5000"/>
              <a:buNone/>
              <a:defRPr b="1" sz="5000">
                <a:solidFill>
                  <a:schemeClr val="lt1"/>
                </a:solidFill>
              </a:defRPr>
            </a:lvl4pPr>
            <a:lvl5pPr lvl="4" algn="ctr">
              <a:spcBef>
                <a:spcPts val="0"/>
              </a:spcBef>
              <a:spcAft>
                <a:spcPts val="0"/>
              </a:spcAft>
              <a:buClr>
                <a:schemeClr val="lt1"/>
              </a:buClr>
              <a:buSzPts val="5000"/>
              <a:buNone/>
              <a:defRPr b="1" sz="5000">
                <a:solidFill>
                  <a:schemeClr val="lt1"/>
                </a:solidFill>
              </a:defRPr>
            </a:lvl5pPr>
            <a:lvl6pPr lvl="5" algn="ctr">
              <a:spcBef>
                <a:spcPts val="0"/>
              </a:spcBef>
              <a:spcAft>
                <a:spcPts val="0"/>
              </a:spcAft>
              <a:buClr>
                <a:schemeClr val="lt1"/>
              </a:buClr>
              <a:buSzPts val="5000"/>
              <a:buNone/>
              <a:defRPr b="1" sz="5000">
                <a:solidFill>
                  <a:schemeClr val="lt1"/>
                </a:solidFill>
              </a:defRPr>
            </a:lvl6pPr>
            <a:lvl7pPr lvl="6" algn="ctr">
              <a:spcBef>
                <a:spcPts val="0"/>
              </a:spcBef>
              <a:spcAft>
                <a:spcPts val="0"/>
              </a:spcAft>
              <a:buClr>
                <a:schemeClr val="lt1"/>
              </a:buClr>
              <a:buSzPts val="5000"/>
              <a:buNone/>
              <a:defRPr b="1" sz="5000">
                <a:solidFill>
                  <a:schemeClr val="lt1"/>
                </a:solidFill>
              </a:defRPr>
            </a:lvl7pPr>
            <a:lvl8pPr lvl="7" algn="ctr">
              <a:spcBef>
                <a:spcPts val="0"/>
              </a:spcBef>
              <a:spcAft>
                <a:spcPts val="0"/>
              </a:spcAft>
              <a:buClr>
                <a:schemeClr val="lt1"/>
              </a:buClr>
              <a:buSzPts val="5000"/>
              <a:buNone/>
              <a:defRPr b="1" sz="5000">
                <a:solidFill>
                  <a:schemeClr val="lt1"/>
                </a:solidFill>
              </a:defRPr>
            </a:lvl8pPr>
            <a:lvl9pPr lvl="8" algn="ctr">
              <a:spcBef>
                <a:spcPts val="0"/>
              </a:spcBef>
              <a:spcAft>
                <a:spcPts val="0"/>
              </a:spcAft>
              <a:buClr>
                <a:schemeClr val="lt1"/>
              </a:buClr>
              <a:buSzPts val="5000"/>
              <a:buNone/>
              <a:defRPr b="1" sz="5000">
                <a:solidFill>
                  <a:schemeClr val="lt1"/>
                </a:solidFill>
              </a:defRPr>
            </a:lvl9pPr>
          </a:lstStyle>
          <a:p>
            <a:r>
              <a:t>xx%</a:t>
            </a:r>
          </a:p>
        </p:txBody>
      </p:sp>
      <p:sp>
        <p:nvSpPr>
          <p:cNvPr id="4932" name="Google Shape;4932;p596"/>
          <p:cNvSpPr txBox="1"/>
          <p:nvPr>
            <p:ph idx="2" type="subTitle"/>
          </p:nvPr>
        </p:nvSpPr>
        <p:spPr>
          <a:xfrm>
            <a:off x="713250" y="2701904"/>
            <a:ext cx="7717500" cy="36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4933" name="Google Shape;4933;p596"/>
          <p:cNvSpPr txBox="1"/>
          <p:nvPr>
            <p:ph hasCustomPrompt="1" idx="3" type="title"/>
          </p:nvPr>
        </p:nvSpPr>
        <p:spPr>
          <a:xfrm>
            <a:off x="713227" y="2077096"/>
            <a:ext cx="77175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5000"/>
              <a:buNone/>
              <a:defRPr b="1" sz="5000">
                <a:solidFill>
                  <a:schemeClr val="lt1"/>
                </a:solidFill>
              </a:defRPr>
            </a:lvl1pPr>
            <a:lvl2pPr lvl="1" algn="ctr">
              <a:spcBef>
                <a:spcPts val="0"/>
              </a:spcBef>
              <a:spcAft>
                <a:spcPts val="0"/>
              </a:spcAft>
              <a:buClr>
                <a:schemeClr val="lt1"/>
              </a:buClr>
              <a:buSzPts val="5000"/>
              <a:buNone/>
              <a:defRPr b="1" sz="5000">
                <a:solidFill>
                  <a:schemeClr val="lt1"/>
                </a:solidFill>
              </a:defRPr>
            </a:lvl2pPr>
            <a:lvl3pPr lvl="2" algn="ctr">
              <a:spcBef>
                <a:spcPts val="0"/>
              </a:spcBef>
              <a:spcAft>
                <a:spcPts val="0"/>
              </a:spcAft>
              <a:buClr>
                <a:schemeClr val="lt1"/>
              </a:buClr>
              <a:buSzPts val="5000"/>
              <a:buNone/>
              <a:defRPr b="1" sz="5000">
                <a:solidFill>
                  <a:schemeClr val="lt1"/>
                </a:solidFill>
              </a:defRPr>
            </a:lvl3pPr>
            <a:lvl4pPr lvl="3" algn="ctr">
              <a:spcBef>
                <a:spcPts val="0"/>
              </a:spcBef>
              <a:spcAft>
                <a:spcPts val="0"/>
              </a:spcAft>
              <a:buClr>
                <a:schemeClr val="lt1"/>
              </a:buClr>
              <a:buSzPts val="5000"/>
              <a:buNone/>
              <a:defRPr b="1" sz="5000">
                <a:solidFill>
                  <a:schemeClr val="lt1"/>
                </a:solidFill>
              </a:defRPr>
            </a:lvl4pPr>
            <a:lvl5pPr lvl="4" algn="ctr">
              <a:spcBef>
                <a:spcPts val="0"/>
              </a:spcBef>
              <a:spcAft>
                <a:spcPts val="0"/>
              </a:spcAft>
              <a:buClr>
                <a:schemeClr val="lt1"/>
              </a:buClr>
              <a:buSzPts val="5000"/>
              <a:buNone/>
              <a:defRPr b="1" sz="5000">
                <a:solidFill>
                  <a:schemeClr val="lt1"/>
                </a:solidFill>
              </a:defRPr>
            </a:lvl5pPr>
            <a:lvl6pPr lvl="5" algn="ctr">
              <a:spcBef>
                <a:spcPts val="0"/>
              </a:spcBef>
              <a:spcAft>
                <a:spcPts val="0"/>
              </a:spcAft>
              <a:buClr>
                <a:schemeClr val="lt1"/>
              </a:buClr>
              <a:buSzPts val="5000"/>
              <a:buNone/>
              <a:defRPr b="1" sz="5000">
                <a:solidFill>
                  <a:schemeClr val="lt1"/>
                </a:solidFill>
              </a:defRPr>
            </a:lvl6pPr>
            <a:lvl7pPr lvl="6" algn="ctr">
              <a:spcBef>
                <a:spcPts val="0"/>
              </a:spcBef>
              <a:spcAft>
                <a:spcPts val="0"/>
              </a:spcAft>
              <a:buClr>
                <a:schemeClr val="lt1"/>
              </a:buClr>
              <a:buSzPts val="5000"/>
              <a:buNone/>
              <a:defRPr b="1" sz="5000">
                <a:solidFill>
                  <a:schemeClr val="lt1"/>
                </a:solidFill>
              </a:defRPr>
            </a:lvl7pPr>
            <a:lvl8pPr lvl="7" algn="ctr">
              <a:spcBef>
                <a:spcPts val="0"/>
              </a:spcBef>
              <a:spcAft>
                <a:spcPts val="0"/>
              </a:spcAft>
              <a:buClr>
                <a:schemeClr val="lt1"/>
              </a:buClr>
              <a:buSzPts val="5000"/>
              <a:buNone/>
              <a:defRPr b="1" sz="5000">
                <a:solidFill>
                  <a:schemeClr val="lt1"/>
                </a:solidFill>
              </a:defRPr>
            </a:lvl8pPr>
            <a:lvl9pPr lvl="8" algn="ctr">
              <a:spcBef>
                <a:spcPts val="0"/>
              </a:spcBef>
              <a:spcAft>
                <a:spcPts val="0"/>
              </a:spcAft>
              <a:buClr>
                <a:schemeClr val="lt1"/>
              </a:buClr>
              <a:buSzPts val="5000"/>
              <a:buNone/>
              <a:defRPr b="1" sz="5000">
                <a:solidFill>
                  <a:schemeClr val="lt1"/>
                </a:solidFill>
              </a:defRPr>
            </a:lvl9pPr>
          </a:lstStyle>
          <a:p>
            <a:r>
              <a:t>xx%</a:t>
            </a:r>
          </a:p>
        </p:txBody>
      </p:sp>
      <p:sp>
        <p:nvSpPr>
          <p:cNvPr id="4934" name="Google Shape;4934;p596"/>
          <p:cNvSpPr txBox="1"/>
          <p:nvPr>
            <p:ph idx="4" type="subTitle"/>
          </p:nvPr>
        </p:nvSpPr>
        <p:spPr>
          <a:xfrm>
            <a:off x="713250" y="4139179"/>
            <a:ext cx="7717500" cy="36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4935" name="Google Shape;4935;p596"/>
          <p:cNvSpPr txBox="1"/>
          <p:nvPr>
            <p:ph hasCustomPrompt="1" idx="5" type="title"/>
          </p:nvPr>
        </p:nvSpPr>
        <p:spPr>
          <a:xfrm>
            <a:off x="713227" y="3514371"/>
            <a:ext cx="77175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5000"/>
              <a:buNone/>
              <a:defRPr b="1" sz="5000">
                <a:solidFill>
                  <a:schemeClr val="lt1"/>
                </a:solidFill>
              </a:defRPr>
            </a:lvl1pPr>
            <a:lvl2pPr lvl="1" algn="ctr">
              <a:spcBef>
                <a:spcPts val="0"/>
              </a:spcBef>
              <a:spcAft>
                <a:spcPts val="0"/>
              </a:spcAft>
              <a:buClr>
                <a:schemeClr val="lt1"/>
              </a:buClr>
              <a:buSzPts val="5000"/>
              <a:buNone/>
              <a:defRPr b="1" sz="5000">
                <a:solidFill>
                  <a:schemeClr val="lt1"/>
                </a:solidFill>
              </a:defRPr>
            </a:lvl2pPr>
            <a:lvl3pPr lvl="2" algn="ctr">
              <a:spcBef>
                <a:spcPts val="0"/>
              </a:spcBef>
              <a:spcAft>
                <a:spcPts val="0"/>
              </a:spcAft>
              <a:buClr>
                <a:schemeClr val="lt1"/>
              </a:buClr>
              <a:buSzPts val="5000"/>
              <a:buNone/>
              <a:defRPr b="1" sz="5000">
                <a:solidFill>
                  <a:schemeClr val="lt1"/>
                </a:solidFill>
              </a:defRPr>
            </a:lvl3pPr>
            <a:lvl4pPr lvl="3" algn="ctr">
              <a:spcBef>
                <a:spcPts val="0"/>
              </a:spcBef>
              <a:spcAft>
                <a:spcPts val="0"/>
              </a:spcAft>
              <a:buClr>
                <a:schemeClr val="lt1"/>
              </a:buClr>
              <a:buSzPts val="5000"/>
              <a:buNone/>
              <a:defRPr b="1" sz="5000">
                <a:solidFill>
                  <a:schemeClr val="lt1"/>
                </a:solidFill>
              </a:defRPr>
            </a:lvl4pPr>
            <a:lvl5pPr lvl="4" algn="ctr">
              <a:spcBef>
                <a:spcPts val="0"/>
              </a:spcBef>
              <a:spcAft>
                <a:spcPts val="0"/>
              </a:spcAft>
              <a:buClr>
                <a:schemeClr val="lt1"/>
              </a:buClr>
              <a:buSzPts val="5000"/>
              <a:buNone/>
              <a:defRPr b="1" sz="5000">
                <a:solidFill>
                  <a:schemeClr val="lt1"/>
                </a:solidFill>
              </a:defRPr>
            </a:lvl5pPr>
            <a:lvl6pPr lvl="5" algn="ctr">
              <a:spcBef>
                <a:spcPts val="0"/>
              </a:spcBef>
              <a:spcAft>
                <a:spcPts val="0"/>
              </a:spcAft>
              <a:buClr>
                <a:schemeClr val="lt1"/>
              </a:buClr>
              <a:buSzPts val="5000"/>
              <a:buNone/>
              <a:defRPr b="1" sz="5000">
                <a:solidFill>
                  <a:schemeClr val="lt1"/>
                </a:solidFill>
              </a:defRPr>
            </a:lvl6pPr>
            <a:lvl7pPr lvl="6" algn="ctr">
              <a:spcBef>
                <a:spcPts val="0"/>
              </a:spcBef>
              <a:spcAft>
                <a:spcPts val="0"/>
              </a:spcAft>
              <a:buClr>
                <a:schemeClr val="lt1"/>
              </a:buClr>
              <a:buSzPts val="5000"/>
              <a:buNone/>
              <a:defRPr b="1" sz="5000">
                <a:solidFill>
                  <a:schemeClr val="lt1"/>
                </a:solidFill>
              </a:defRPr>
            </a:lvl7pPr>
            <a:lvl8pPr lvl="7" algn="ctr">
              <a:spcBef>
                <a:spcPts val="0"/>
              </a:spcBef>
              <a:spcAft>
                <a:spcPts val="0"/>
              </a:spcAft>
              <a:buClr>
                <a:schemeClr val="lt1"/>
              </a:buClr>
              <a:buSzPts val="5000"/>
              <a:buNone/>
              <a:defRPr b="1" sz="5000">
                <a:solidFill>
                  <a:schemeClr val="lt1"/>
                </a:solidFill>
              </a:defRPr>
            </a:lvl8pPr>
            <a:lvl9pPr lvl="8" algn="ctr">
              <a:spcBef>
                <a:spcPts val="0"/>
              </a:spcBef>
              <a:spcAft>
                <a:spcPts val="0"/>
              </a:spcAft>
              <a:buClr>
                <a:schemeClr val="lt1"/>
              </a:buClr>
              <a:buSzPts val="5000"/>
              <a:buNone/>
              <a:defRPr b="1" sz="5000">
                <a:solidFill>
                  <a:schemeClr val="lt1"/>
                </a:solidFill>
              </a:defRPr>
            </a:lvl9pPr>
          </a:lstStyle>
          <a:p>
            <a:r>
              <a:t>xx%</a:t>
            </a:r>
          </a:p>
        </p:txBody>
      </p:sp>
      <p:sp>
        <p:nvSpPr>
          <p:cNvPr id="4936" name="Google Shape;4936;p596"/>
          <p:cNvSpPr/>
          <p:nvPr/>
        </p:nvSpPr>
        <p:spPr>
          <a:xfrm rot="10800000">
            <a:off x="5913650" y="-411375"/>
            <a:ext cx="5264100" cy="2697600"/>
          </a:xfrm>
          <a:prstGeom prst="triangle">
            <a:avLst>
              <a:gd fmla="val 50000" name="adj"/>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7" name="Google Shape;4937;p596"/>
          <p:cNvSpPr/>
          <p:nvPr/>
        </p:nvSpPr>
        <p:spPr>
          <a:xfrm>
            <a:off x="-5191825" y="2310500"/>
            <a:ext cx="7403100" cy="3794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8" name="Google Shape;4938;p596"/>
          <p:cNvSpPr/>
          <p:nvPr/>
        </p:nvSpPr>
        <p:spPr>
          <a:xfrm flipH="1">
            <a:off x="-924100" y="3997950"/>
            <a:ext cx="3329700" cy="1561800"/>
          </a:xfrm>
          <a:prstGeom prst="triangle">
            <a:avLst>
              <a:gd fmla="val 50000" name="adj"/>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34">
    <p:spTree>
      <p:nvGrpSpPr>
        <p:cNvPr id="4939" name="Shape 4939"/>
        <p:cNvGrpSpPr/>
        <p:nvPr/>
      </p:nvGrpSpPr>
      <p:grpSpPr>
        <a:xfrm>
          <a:off x="0" y="0"/>
          <a:ext cx="0" cy="0"/>
          <a:chOff x="0" y="0"/>
          <a:chExt cx="0" cy="0"/>
        </a:xfrm>
      </p:grpSpPr>
      <p:sp>
        <p:nvSpPr>
          <p:cNvPr id="4940" name="Google Shape;4940;p597"/>
          <p:cNvSpPr txBox="1"/>
          <p:nvPr>
            <p:ph type="title"/>
          </p:nvPr>
        </p:nvSpPr>
        <p:spPr>
          <a:xfrm>
            <a:off x="716550"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941" name="Google Shape;4941;p597"/>
          <p:cNvSpPr/>
          <p:nvPr/>
        </p:nvSpPr>
        <p:spPr>
          <a:xfrm>
            <a:off x="-1681400"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942" name="Google Shape;4942;p597"/>
          <p:cNvSpPr/>
          <p:nvPr/>
        </p:nvSpPr>
        <p:spPr>
          <a:xfrm rot="10800000">
            <a:off x="6494725" y="-11822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943" name="Google Shape;4943;p597"/>
          <p:cNvSpPr/>
          <p:nvPr/>
        </p:nvSpPr>
        <p:spPr>
          <a:xfrm rot="10800000">
            <a:off x="54547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4" name="Google Shape;4944;p597"/>
          <p:cNvSpPr txBox="1"/>
          <p:nvPr>
            <p:ph idx="2" type="title"/>
          </p:nvPr>
        </p:nvSpPr>
        <p:spPr>
          <a:xfrm>
            <a:off x="928050" y="3565775"/>
            <a:ext cx="15096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945" name="Google Shape;4945;p597"/>
          <p:cNvSpPr txBox="1"/>
          <p:nvPr>
            <p:ph idx="1" type="subTitle"/>
          </p:nvPr>
        </p:nvSpPr>
        <p:spPr>
          <a:xfrm>
            <a:off x="758850" y="3950490"/>
            <a:ext cx="1848000" cy="390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946" name="Google Shape;4946;p597"/>
          <p:cNvSpPr txBox="1"/>
          <p:nvPr>
            <p:ph idx="3" type="title"/>
          </p:nvPr>
        </p:nvSpPr>
        <p:spPr>
          <a:xfrm>
            <a:off x="6686827" y="3565775"/>
            <a:ext cx="15096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947" name="Google Shape;4947;p597"/>
          <p:cNvSpPr txBox="1"/>
          <p:nvPr>
            <p:ph idx="4" type="subTitle"/>
          </p:nvPr>
        </p:nvSpPr>
        <p:spPr>
          <a:xfrm>
            <a:off x="6517622" y="3950490"/>
            <a:ext cx="1848000" cy="390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948" name="Google Shape;4948;p597"/>
          <p:cNvSpPr txBox="1"/>
          <p:nvPr>
            <p:ph idx="5" type="title"/>
          </p:nvPr>
        </p:nvSpPr>
        <p:spPr>
          <a:xfrm>
            <a:off x="3815126" y="3565775"/>
            <a:ext cx="15096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949" name="Google Shape;4949;p597"/>
          <p:cNvSpPr txBox="1"/>
          <p:nvPr>
            <p:ph idx="6" type="subTitle"/>
          </p:nvPr>
        </p:nvSpPr>
        <p:spPr>
          <a:xfrm>
            <a:off x="3645921" y="3950490"/>
            <a:ext cx="1848000" cy="390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950" name="Google Shape;4950;p597"/>
          <p:cNvSpPr txBox="1"/>
          <p:nvPr>
            <p:ph hasCustomPrompt="1" idx="7" type="title"/>
          </p:nvPr>
        </p:nvSpPr>
        <p:spPr>
          <a:xfrm>
            <a:off x="4006513" y="2497875"/>
            <a:ext cx="1131000" cy="390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2500"/>
              <a:buNone/>
              <a:defRPr b="1" sz="2500">
                <a:solidFill>
                  <a:schemeClr val="dk1"/>
                </a:solidFill>
              </a:defRPr>
            </a:lvl1pPr>
            <a:lvl2pPr lvl="1" algn="ctr">
              <a:spcBef>
                <a:spcPts val="0"/>
              </a:spcBef>
              <a:spcAft>
                <a:spcPts val="0"/>
              </a:spcAft>
              <a:buClr>
                <a:schemeClr val="dk1"/>
              </a:buClr>
              <a:buSzPts val="2500"/>
              <a:buNone/>
              <a:defRPr b="1" sz="2500">
                <a:solidFill>
                  <a:schemeClr val="dk1"/>
                </a:solidFill>
              </a:defRPr>
            </a:lvl2pPr>
            <a:lvl3pPr lvl="2" algn="ctr">
              <a:spcBef>
                <a:spcPts val="0"/>
              </a:spcBef>
              <a:spcAft>
                <a:spcPts val="0"/>
              </a:spcAft>
              <a:buClr>
                <a:schemeClr val="dk1"/>
              </a:buClr>
              <a:buSzPts val="2500"/>
              <a:buNone/>
              <a:defRPr b="1" sz="2500">
                <a:solidFill>
                  <a:schemeClr val="dk1"/>
                </a:solidFill>
              </a:defRPr>
            </a:lvl3pPr>
            <a:lvl4pPr lvl="3" algn="ctr">
              <a:spcBef>
                <a:spcPts val="0"/>
              </a:spcBef>
              <a:spcAft>
                <a:spcPts val="0"/>
              </a:spcAft>
              <a:buClr>
                <a:schemeClr val="dk1"/>
              </a:buClr>
              <a:buSzPts val="2500"/>
              <a:buNone/>
              <a:defRPr b="1" sz="2500">
                <a:solidFill>
                  <a:schemeClr val="dk1"/>
                </a:solidFill>
              </a:defRPr>
            </a:lvl4pPr>
            <a:lvl5pPr lvl="4" algn="ctr">
              <a:spcBef>
                <a:spcPts val="0"/>
              </a:spcBef>
              <a:spcAft>
                <a:spcPts val="0"/>
              </a:spcAft>
              <a:buClr>
                <a:schemeClr val="dk1"/>
              </a:buClr>
              <a:buSzPts val="2500"/>
              <a:buNone/>
              <a:defRPr b="1" sz="2500">
                <a:solidFill>
                  <a:schemeClr val="dk1"/>
                </a:solidFill>
              </a:defRPr>
            </a:lvl5pPr>
            <a:lvl6pPr lvl="5" algn="ctr">
              <a:spcBef>
                <a:spcPts val="0"/>
              </a:spcBef>
              <a:spcAft>
                <a:spcPts val="0"/>
              </a:spcAft>
              <a:buClr>
                <a:schemeClr val="dk1"/>
              </a:buClr>
              <a:buSzPts val="2500"/>
              <a:buNone/>
              <a:defRPr b="1" sz="2500">
                <a:solidFill>
                  <a:schemeClr val="dk1"/>
                </a:solidFill>
              </a:defRPr>
            </a:lvl6pPr>
            <a:lvl7pPr lvl="6" algn="ctr">
              <a:spcBef>
                <a:spcPts val="0"/>
              </a:spcBef>
              <a:spcAft>
                <a:spcPts val="0"/>
              </a:spcAft>
              <a:buClr>
                <a:schemeClr val="dk1"/>
              </a:buClr>
              <a:buSzPts val="2500"/>
              <a:buNone/>
              <a:defRPr b="1" sz="2500">
                <a:solidFill>
                  <a:schemeClr val="dk1"/>
                </a:solidFill>
              </a:defRPr>
            </a:lvl7pPr>
            <a:lvl8pPr lvl="7" algn="ctr">
              <a:spcBef>
                <a:spcPts val="0"/>
              </a:spcBef>
              <a:spcAft>
                <a:spcPts val="0"/>
              </a:spcAft>
              <a:buClr>
                <a:schemeClr val="dk1"/>
              </a:buClr>
              <a:buSzPts val="2500"/>
              <a:buNone/>
              <a:defRPr b="1" sz="2500">
                <a:solidFill>
                  <a:schemeClr val="dk1"/>
                </a:solidFill>
              </a:defRPr>
            </a:lvl8pPr>
            <a:lvl9pPr lvl="8" algn="ctr">
              <a:spcBef>
                <a:spcPts val="0"/>
              </a:spcBef>
              <a:spcAft>
                <a:spcPts val="0"/>
              </a:spcAft>
              <a:buClr>
                <a:schemeClr val="dk1"/>
              </a:buClr>
              <a:buSzPts val="2500"/>
              <a:buNone/>
              <a:defRPr b="1" sz="2500">
                <a:solidFill>
                  <a:schemeClr val="dk1"/>
                </a:solidFill>
              </a:defRPr>
            </a:lvl9pPr>
          </a:lstStyle>
          <a:p>
            <a:r>
              <a:t>xx%</a:t>
            </a:r>
          </a:p>
        </p:txBody>
      </p:sp>
      <p:sp>
        <p:nvSpPr>
          <p:cNvPr id="4951" name="Google Shape;4951;p597"/>
          <p:cNvSpPr txBox="1"/>
          <p:nvPr>
            <p:ph hasCustomPrompt="1" idx="8" type="title"/>
          </p:nvPr>
        </p:nvSpPr>
        <p:spPr>
          <a:xfrm>
            <a:off x="1117350" y="2497873"/>
            <a:ext cx="1131000" cy="390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2500"/>
              <a:buNone/>
              <a:defRPr b="1" sz="2500">
                <a:solidFill>
                  <a:schemeClr val="dk1"/>
                </a:solidFill>
              </a:defRPr>
            </a:lvl1pPr>
            <a:lvl2pPr lvl="1" algn="ctr">
              <a:spcBef>
                <a:spcPts val="0"/>
              </a:spcBef>
              <a:spcAft>
                <a:spcPts val="0"/>
              </a:spcAft>
              <a:buClr>
                <a:schemeClr val="dk1"/>
              </a:buClr>
              <a:buSzPts val="2500"/>
              <a:buNone/>
              <a:defRPr b="1" sz="2500">
                <a:solidFill>
                  <a:schemeClr val="dk1"/>
                </a:solidFill>
              </a:defRPr>
            </a:lvl2pPr>
            <a:lvl3pPr lvl="2" algn="ctr">
              <a:spcBef>
                <a:spcPts val="0"/>
              </a:spcBef>
              <a:spcAft>
                <a:spcPts val="0"/>
              </a:spcAft>
              <a:buClr>
                <a:schemeClr val="dk1"/>
              </a:buClr>
              <a:buSzPts val="2500"/>
              <a:buNone/>
              <a:defRPr b="1" sz="2500">
                <a:solidFill>
                  <a:schemeClr val="dk1"/>
                </a:solidFill>
              </a:defRPr>
            </a:lvl3pPr>
            <a:lvl4pPr lvl="3" algn="ctr">
              <a:spcBef>
                <a:spcPts val="0"/>
              </a:spcBef>
              <a:spcAft>
                <a:spcPts val="0"/>
              </a:spcAft>
              <a:buClr>
                <a:schemeClr val="dk1"/>
              </a:buClr>
              <a:buSzPts val="2500"/>
              <a:buNone/>
              <a:defRPr b="1" sz="2500">
                <a:solidFill>
                  <a:schemeClr val="dk1"/>
                </a:solidFill>
              </a:defRPr>
            </a:lvl4pPr>
            <a:lvl5pPr lvl="4" algn="ctr">
              <a:spcBef>
                <a:spcPts val="0"/>
              </a:spcBef>
              <a:spcAft>
                <a:spcPts val="0"/>
              </a:spcAft>
              <a:buClr>
                <a:schemeClr val="dk1"/>
              </a:buClr>
              <a:buSzPts val="2500"/>
              <a:buNone/>
              <a:defRPr b="1" sz="2500">
                <a:solidFill>
                  <a:schemeClr val="dk1"/>
                </a:solidFill>
              </a:defRPr>
            </a:lvl5pPr>
            <a:lvl6pPr lvl="5" algn="ctr">
              <a:spcBef>
                <a:spcPts val="0"/>
              </a:spcBef>
              <a:spcAft>
                <a:spcPts val="0"/>
              </a:spcAft>
              <a:buClr>
                <a:schemeClr val="dk1"/>
              </a:buClr>
              <a:buSzPts val="2500"/>
              <a:buNone/>
              <a:defRPr b="1" sz="2500">
                <a:solidFill>
                  <a:schemeClr val="dk1"/>
                </a:solidFill>
              </a:defRPr>
            </a:lvl6pPr>
            <a:lvl7pPr lvl="6" algn="ctr">
              <a:spcBef>
                <a:spcPts val="0"/>
              </a:spcBef>
              <a:spcAft>
                <a:spcPts val="0"/>
              </a:spcAft>
              <a:buClr>
                <a:schemeClr val="dk1"/>
              </a:buClr>
              <a:buSzPts val="2500"/>
              <a:buNone/>
              <a:defRPr b="1" sz="2500">
                <a:solidFill>
                  <a:schemeClr val="dk1"/>
                </a:solidFill>
              </a:defRPr>
            </a:lvl7pPr>
            <a:lvl8pPr lvl="7" algn="ctr">
              <a:spcBef>
                <a:spcPts val="0"/>
              </a:spcBef>
              <a:spcAft>
                <a:spcPts val="0"/>
              </a:spcAft>
              <a:buClr>
                <a:schemeClr val="dk1"/>
              </a:buClr>
              <a:buSzPts val="2500"/>
              <a:buNone/>
              <a:defRPr b="1" sz="2500">
                <a:solidFill>
                  <a:schemeClr val="dk1"/>
                </a:solidFill>
              </a:defRPr>
            </a:lvl8pPr>
            <a:lvl9pPr lvl="8" algn="ctr">
              <a:spcBef>
                <a:spcPts val="0"/>
              </a:spcBef>
              <a:spcAft>
                <a:spcPts val="0"/>
              </a:spcAft>
              <a:buClr>
                <a:schemeClr val="dk1"/>
              </a:buClr>
              <a:buSzPts val="2500"/>
              <a:buNone/>
              <a:defRPr b="1" sz="2500">
                <a:solidFill>
                  <a:schemeClr val="dk1"/>
                </a:solidFill>
              </a:defRPr>
            </a:lvl9pPr>
          </a:lstStyle>
          <a:p>
            <a:r>
              <a:t>xx%</a:t>
            </a:r>
          </a:p>
        </p:txBody>
      </p:sp>
      <p:sp>
        <p:nvSpPr>
          <p:cNvPr id="4952" name="Google Shape;4952;p597"/>
          <p:cNvSpPr txBox="1"/>
          <p:nvPr>
            <p:ph hasCustomPrompt="1" idx="9" type="title"/>
          </p:nvPr>
        </p:nvSpPr>
        <p:spPr>
          <a:xfrm>
            <a:off x="6876113" y="2497873"/>
            <a:ext cx="1131000" cy="390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2500"/>
              <a:buNone/>
              <a:defRPr b="1" sz="2500">
                <a:solidFill>
                  <a:schemeClr val="dk1"/>
                </a:solidFill>
              </a:defRPr>
            </a:lvl1pPr>
            <a:lvl2pPr lvl="1" algn="ctr">
              <a:spcBef>
                <a:spcPts val="0"/>
              </a:spcBef>
              <a:spcAft>
                <a:spcPts val="0"/>
              </a:spcAft>
              <a:buClr>
                <a:schemeClr val="dk1"/>
              </a:buClr>
              <a:buSzPts val="2500"/>
              <a:buNone/>
              <a:defRPr b="1" sz="2500">
                <a:solidFill>
                  <a:schemeClr val="dk1"/>
                </a:solidFill>
              </a:defRPr>
            </a:lvl2pPr>
            <a:lvl3pPr lvl="2" algn="ctr">
              <a:spcBef>
                <a:spcPts val="0"/>
              </a:spcBef>
              <a:spcAft>
                <a:spcPts val="0"/>
              </a:spcAft>
              <a:buClr>
                <a:schemeClr val="dk1"/>
              </a:buClr>
              <a:buSzPts val="2500"/>
              <a:buNone/>
              <a:defRPr b="1" sz="2500">
                <a:solidFill>
                  <a:schemeClr val="dk1"/>
                </a:solidFill>
              </a:defRPr>
            </a:lvl3pPr>
            <a:lvl4pPr lvl="3" algn="ctr">
              <a:spcBef>
                <a:spcPts val="0"/>
              </a:spcBef>
              <a:spcAft>
                <a:spcPts val="0"/>
              </a:spcAft>
              <a:buClr>
                <a:schemeClr val="dk1"/>
              </a:buClr>
              <a:buSzPts val="2500"/>
              <a:buNone/>
              <a:defRPr b="1" sz="2500">
                <a:solidFill>
                  <a:schemeClr val="dk1"/>
                </a:solidFill>
              </a:defRPr>
            </a:lvl4pPr>
            <a:lvl5pPr lvl="4" algn="ctr">
              <a:spcBef>
                <a:spcPts val="0"/>
              </a:spcBef>
              <a:spcAft>
                <a:spcPts val="0"/>
              </a:spcAft>
              <a:buClr>
                <a:schemeClr val="dk1"/>
              </a:buClr>
              <a:buSzPts val="2500"/>
              <a:buNone/>
              <a:defRPr b="1" sz="2500">
                <a:solidFill>
                  <a:schemeClr val="dk1"/>
                </a:solidFill>
              </a:defRPr>
            </a:lvl5pPr>
            <a:lvl6pPr lvl="5" algn="ctr">
              <a:spcBef>
                <a:spcPts val="0"/>
              </a:spcBef>
              <a:spcAft>
                <a:spcPts val="0"/>
              </a:spcAft>
              <a:buClr>
                <a:schemeClr val="dk1"/>
              </a:buClr>
              <a:buSzPts val="2500"/>
              <a:buNone/>
              <a:defRPr b="1" sz="2500">
                <a:solidFill>
                  <a:schemeClr val="dk1"/>
                </a:solidFill>
              </a:defRPr>
            </a:lvl6pPr>
            <a:lvl7pPr lvl="6" algn="ctr">
              <a:spcBef>
                <a:spcPts val="0"/>
              </a:spcBef>
              <a:spcAft>
                <a:spcPts val="0"/>
              </a:spcAft>
              <a:buClr>
                <a:schemeClr val="dk1"/>
              </a:buClr>
              <a:buSzPts val="2500"/>
              <a:buNone/>
              <a:defRPr b="1" sz="2500">
                <a:solidFill>
                  <a:schemeClr val="dk1"/>
                </a:solidFill>
              </a:defRPr>
            </a:lvl7pPr>
            <a:lvl8pPr lvl="7" algn="ctr">
              <a:spcBef>
                <a:spcPts val="0"/>
              </a:spcBef>
              <a:spcAft>
                <a:spcPts val="0"/>
              </a:spcAft>
              <a:buClr>
                <a:schemeClr val="dk1"/>
              </a:buClr>
              <a:buSzPts val="2500"/>
              <a:buNone/>
              <a:defRPr b="1" sz="2500">
                <a:solidFill>
                  <a:schemeClr val="dk1"/>
                </a:solidFill>
              </a:defRPr>
            </a:lvl8pPr>
            <a:lvl9pPr lvl="8" algn="ctr">
              <a:spcBef>
                <a:spcPts val="0"/>
              </a:spcBef>
              <a:spcAft>
                <a:spcPts val="0"/>
              </a:spcAft>
              <a:buClr>
                <a:schemeClr val="dk1"/>
              </a:buClr>
              <a:buSzPts val="2500"/>
              <a:buNone/>
              <a:defRPr b="1" sz="2500">
                <a:solidFill>
                  <a:schemeClr val="dk1"/>
                </a:solidFill>
              </a:defRPr>
            </a:lvl9pPr>
          </a:lstStyle>
          <a:p>
            <a:r>
              <a:t>xx%</a:t>
            </a:r>
          </a:p>
        </p:txBody>
      </p:sp>
    </p:spTree>
  </p:cSld>
  <p:clrMapOvr>
    <a:masterClrMapping/>
  </p:clrMapOvr>
</p:sldLayout>
</file>

<file path=ppt/slideLayouts/slideLayout5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bg>
      <p:bgPr>
        <a:solidFill>
          <a:schemeClr val="accent5"/>
        </a:solidFill>
      </p:bgPr>
    </p:bg>
    <p:spTree>
      <p:nvGrpSpPr>
        <p:cNvPr id="4953" name="Shape 4953"/>
        <p:cNvGrpSpPr/>
        <p:nvPr/>
      </p:nvGrpSpPr>
      <p:grpSpPr>
        <a:xfrm>
          <a:off x="0" y="0"/>
          <a:ext cx="0" cy="0"/>
          <a:chOff x="0" y="0"/>
          <a:chExt cx="0" cy="0"/>
        </a:xfrm>
      </p:grpSpPr>
      <p:sp>
        <p:nvSpPr>
          <p:cNvPr id="4954" name="Google Shape;4954;p598"/>
          <p:cNvSpPr/>
          <p:nvPr/>
        </p:nvSpPr>
        <p:spPr>
          <a:xfrm>
            <a:off x="-50" y="5600"/>
            <a:ext cx="9144000" cy="5143500"/>
          </a:xfrm>
          <a:prstGeom prst="rect">
            <a:avLst/>
          </a:prstGeom>
          <a:solidFill>
            <a:schemeClr val="lt1">
              <a:alpha val="235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5" name="Google Shape;4955;p598"/>
          <p:cNvSpPr/>
          <p:nvPr/>
        </p:nvSpPr>
        <p:spPr>
          <a:xfrm>
            <a:off x="-75550" y="463300"/>
            <a:ext cx="4886400" cy="1051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6" name="Google Shape;4956;p598"/>
          <p:cNvSpPr/>
          <p:nvPr/>
        </p:nvSpPr>
        <p:spPr>
          <a:xfrm rot="10800000">
            <a:off x="6530450" y="-61437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957" name="Google Shape;4957;p598"/>
          <p:cNvSpPr/>
          <p:nvPr/>
        </p:nvSpPr>
        <p:spPr>
          <a:xfrm rot="10800000">
            <a:off x="6749525" y="-709625"/>
            <a:ext cx="3405900" cy="330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958" name="Google Shape;4958;p598"/>
          <p:cNvSpPr txBox="1"/>
          <p:nvPr>
            <p:ph type="title"/>
          </p:nvPr>
        </p:nvSpPr>
        <p:spPr>
          <a:xfrm>
            <a:off x="713225" y="530725"/>
            <a:ext cx="3858900" cy="842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25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Tree>
  </p:cSld>
  <p:clrMapOvr>
    <a:masterClrMapping/>
  </p:clrMapOvr>
</p:sldLayout>
</file>

<file path=ppt/slideLayouts/slideLayout5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8">
    <p:bg>
      <p:bgPr>
        <a:solidFill>
          <a:schemeClr val="dk1"/>
        </a:solidFill>
      </p:bgPr>
    </p:bg>
    <p:spTree>
      <p:nvGrpSpPr>
        <p:cNvPr id="4959" name="Shape 4959"/>
        <p:cNvGrpSpPr/>
        <p:nvPr/>
      </p:nvGrpSpPr>
      <p:grpSpPr>
        <a:xfrm>
          <a:off x="0" y="0"/>
          <a:ext cx="0" cy="0"/>
          <a:chOff x="0" y="0"/>
          <a:chExt cx="0" cy="0"/>
        </a:xfrm>
      </p:grpSpPr>
      <p:sp>
        <p:nvSpPr>
          <p:cNvPr id="4960" name="Google Shape;4960;p599"/>
          <p:cNvSpPr/>
          <p:nvPr/>
        </p:nvSpPr>
        <p:spPr>
          <a:xfrm>
            <a:off x="4165600" y="2820426"/>
            <a:ext cx="8077200" cy="3875700"/>
          </a:xfrm>
          <a:prstGeom prst="triangle">
            <a:avLst>
              <a:gd fmla="val 50000" name="adj"/>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idact Gothic"/>
              <a:ea typeface="Didact Gothic"/>
              <a:cs typeface="Didact Gothic"/>
              <a:sym typeface="Didact Gothic"/>
            </a:endParaRPr>
          </a:p>
        </p:txBody>
      </p:sp>
      <p:sp>
        <p:nvSpPr>
          <p:cNvPr id="4961" name="Google Shape;4961;p599"/>
          <p:cNvSpPr/>
          <p:nvPr/>
        </p:nvSpPr>
        <p:spPr>
          <a:xfrm rot="10800000">
            <a:off x="-1006525" y="-294700"/>
            <a:ext cx="4029300" cy="19335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2" name="Google Shape;4962;p599"/>
          <p:cNvSpPr txBox="1"/>
          <p:nvPr>
            <p:ph type="title"/>
          </p:nvPr>
        </p:nvSpPr>
        <p:spPr>
          <a:xfrm>
            <a:off x="713250" y="672738"/>
            <a:ext cx="7717500" cy="1296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2700"/>
              <a:buNone/>
              <a:defRPr b="1" sz="8000">
                <a:solidFill>
                  <a:schemeClr val="accent5"/>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4963" name="Google Shape;4963;p599"/>
          <p:cNvSpPr txBox="1"/>
          <p:nvPr>
            <p:ph idx="1" type="body"/>
          </p:nvPr>
        </p:nvSpPr>
        <p:spPr>
          <a:xfrm>
            <a:off x="3068250" y="2129523"/>
            <a:ext cx="3007500" cy="690900"/>
          </a:xfrm>
          <a:prstGeom prst="rect">
            <a:avLst/>
          </a:prstGeom>
        </p:spPr>
        <p:txBody>
          <a:bodyPr anchorCtr="0" anchor="t" bIns="91425" lIns="91425" spcFirstLastPara="1" rIns="91425" wrap="square" tIns="91425">
            <a:noAutofit/>
          </a:bodyPr>
          <a:lstStyle>
            <a:lvl1pPr indent="-317500" lvl="0" marL="457200" algn="ctr">
              <a:lnSpc>
                <a:spcPct val="100000"/>
              </a:lnSpc>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indent="-317500" lvl="2" marL="13716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indent="-317500" lvl="3" marL="18288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indent="-317500" lvl="4" marL="22860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indent="-317500" lvl="5" marL="27432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indent="-317500" lvl="6" marL="32004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indent="-317500" lvl="7" marL="36576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indent="-317500" lvl="8" marL="4114800">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p:txBody>
      </p:sp>
      <p:sp>
        <p:nvSpPr>
          <p:cNvPr id="4964" name="Google Shape;4964;p599"/>
          <p:cNvSpPr txBox="1"/>
          <p:nvPr/>
        </p:nvSpPr>
        <p:spPr>
          <a:xfrm>
            <a:off x="2483550" y="3392650"/>
            <a:ext cx="4176900" cy="690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100">
                <a:solidFill>
                  <a:schemeClr val="lt1"/>
                </a:solidFill>
                <a:latin typeface="Didact Gothic"/>
                <a:ea typeface="Didact Gothic"/>
                <a:cs typeface="Didact Gothic"/>
                <a:sym typeface="Didact Gothic"/>
              </a:rPr>
              <a:t>CREDITS: This presentation template was created by </a:t>
            </a:r>
            <a:r>
              <a:rPr b="1" lang="en" sz="1100">
                <a:solidFill>
                  <a:schemeClr val="lt1"/>
                </a:solidFill>
                <a:uFill>
                  <a:noFill/>
                </a:uFill>
                <a:latin typeface="Didact Gothic"/>
                <a:ea typeface="Didact Gothic"/>
                <a:cs typeface="Didact Gothic"/>
                <a:sym typeface="Didact Gothic"/>
                <a:hlinkClick r:id="rId2">
                  <a:extLst>
                    <a:ext uri="{A12FA001-AC4F-418D-AE19-62706E023703}">
                      <ahyp:hlinkClr val="tx"/>
                    </a:ext>
                  </a:extLst>
                </a:hlinkClick>
              </a:rPr>
              <a:t>Slidesgo</a:t>
            </a:r>
            <a:r>
              <a:rPr lang="en" sz="1100">
                <a:solidFill>
                  <a:schemeClr val="lt1"/>
                </a:solidFill>
                <a:latin typeface="Didact Gothic"/>
                <a:ea typeface="Didact Gothic"/>
                <a:cs typeface="Didact Gothic"/>
                <a:sym typeface="Didact Gothic"/>
              </a:rPr>
              <a:t>, including icons by </a:t>
            </a:r>
            <a:r>
              <a:rPr b="1" lang="en" sz="1100">
                <a:solidFill>
                  <a:schemeClr val="lt1"/>
                </a:solidFill>
                <a:uFill>
                  <a:noFill/>
                </a:uFill>
                <a:latin typeface="Didact Gothic"/>
                <a:ea typeface="Didact Gothic"/>
                <a:cs typeface="Didact Gothic"/>
                <a:sym typeface="Didact Gothic"/>
                <a:hlinkClick r:id="rId3">
                  <a:extLst>
                    <a:ext uri="{A12FA001-AC4F-418D-AE19-62706E023703}">
                      <ahyp:hlinkClr val="tx"/>
                    </a:ext>
                  </a:extLst>
                </a:hlinkClick>
              </a:rPr>
              <a:t>Flaticon</a:t>
            </a:r>
            <a:r>
              <a:rPr lang="en" sz="1100">
                <a:solidFill>
                  <a:schemeClr val="lt1"/>
                </a:solidFill>
                <a:latin typeface="Didact Gothic"/>
                <a:ea typeface="Didact Gothic"/>
                <a:cs typeface="Didact Gothic"/>
                <a:sym typeface="Didact Gothic"/>
              </a:rPr>
              <a:t>, infographics &amp; images by </a:t>
            </a:r>
            <a:r>
              <a:rPr b="1" lang="en" sz="1100">
                <a:solidFill>
                  <a:schemeClr val="lt1"/>
                </a:solidFill>
                <a:uFill>
                  <a:noFill/>
                </a:uFill>
                <a:latin typeface="Didact Gothic"/>
                <a:ea typeface="Didact Gothic"/>
                <a:cs typeface="Didact Gothic"/>
                <a:sym typeface="Didact Gothic"/>
                <a:hlinkClick r:id="rId4">
                  <a:extLst>
                    <a:ext uri="{A12FA001-AC4F-418D-AE19-62706E023703}">
                      <ahyp:hlinkClr val="tx"/>
                    </a:ext>
                  </a:extLst>
                </a:hlinkClick>
              </a:rPr>
              <a:t>Freepik</a:t>
            </a:r>
            <a:r>
              <a:rPr lang="en" sz="1100">
                <a:solidFill>
                  <a:schemeClr val="lt1"/>
                </a:solidFill>
                <a:latin typeface="Didact Gothic"/>
                <a:ea typeface="Didact Gothic"/>
                <a:cs typeface="Didact Gothic"/>
                <a:sym typeface="Didact Gothic"/>
              </a:rPr>
              <a:t> </a:t>
            </a:r>
            <a:endParaRPr sz="1100">
              <a:solidFill>
                <a:schemeClr val="lt1"/>
              </a:solidFill>
              <a:latin typeface="Didact Gothic"/>
              <a:ea typeface="Didact Gothic"/>
              <a:cs typeface="Didact Gothic"/>
              <a:sym typeface="Didact Gothic"/>
            </a:endParaRPr>
          </a:p>
        </p:txBody>
      </p:sp>
      <p:sp>
        <p:nvSpPr>
          <p:cNvPr id="4965" name="Google Shape;4965;p599"/>
          <p:cNvSpPr txBox="1"/>
          <p:nvPr>
            <p:ph idx="2" type="subTitle"/>
          </p:nvPr>
        </p:nvSpPr>
        <p:spPr>
          <a:xfrm>
            <a:off x="3069175" y="1843125"/>
            <a:ext cx="3007500" cy="429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spcBef>
                <a:spcPts val="1600"/>
              </a:spcBef>
              <a:spcAft>
                <a:spcPts val="160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Tree>
  </p:cSld>
  <p:clrMapOvr>
    <a:masterClrMapping/>
  </p:clrMapOvr>
</p:sldLayout>
</file>

<file path=ppt/slideLayouts/slideLayout5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
  <p:cSld name="CUSTOM_35">
    <p:spTree>
      <p:nvGrpSpPr>
        <p:cNvPr id="4966" name="Shape 4966"/>
        <p:cNvGrpSpPr/>
        <p:nvPr/>
      </p:nvGrpSpPr>
      <p:grpSpPr>
        <a:xfrm>
          <a:off x="0" y="0"/>
          <a:ext cx="0" cy="0"/>
          <a:chOff x="0" y="0"/>
          <a:chExt cx="0" cy="0"/>
        </a:xfrm>
      </p:grpSpPr>
      <p:sp>
        <p:nvSpPr>
          <p:cNvPr id="4967" name="Google Shape;4967;p600"/>
          <p:cNvSpPr/>
          <p:nvPr/>
        </p:nvSpPr>
        <p:spPr>
          <a:xfrm flipH="1">
            <a:off x="7024500" y="260062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968" name="Google Shape;4968;p600"/>
          <p:cNvSpPr/>
          <p:nvPr/>
        </p:nvSpPr>
        <p:spPr>
          <a:xfrm flipH="1">
            <a:off x="7128800" y="2600625"/>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969" name="Google Shape;4969;p600"/>
          <p:cNvSpPr/>
          <p:nvPr/>
        </p:nvSpPr>
        <p:spPr>
          <a:xfrm flipH="1" rot="10800000">
            <a:off x="-7624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970" name="Google Shape;4970;p600"/>
          <p:cNvSpPr/>
          <p:nvPr/>
        </p:nvSpPr>
        <p:spPr>
          <a:xfrm flipH="1" rot="10800000">
            <a:off x="-168140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0">
  <p:cSld name="TITLE_AND_BODY_1">
    <p:bg>
      <p:bgPr>
        <a:solidFill>
          <a:schemeClr val="accent5"/>
        </a:solidFill>
      </p:bgPr>
    </p:bg>
    <p:spTree>
      <p:nvGrpSpPr>
        <p:cNvPr id="451" name="Shape 451"/>
        <p:cNvGrpSpPr/>
        <p:nvPr/>
      </p:nvGrpSpPr>
      <p:grpSpPr>
        <a:xfrm>
          <a:off x="0" y="0"/>
          <a:ext cx="0" cy="0"/>
          <a:chOff x="0" y="0"/>
          <a:chExt cx="0" cy="0"/>
        </a:xfrm>
      </p:grpSpPr>
      <p:sp>
        <p:nvSpPr>
          <p:cNvPr id="452" name="Google Shape;452;p61"/>
          <p:cNvSpPr txBox="1"/>
          <p:nvPr>
            <p:ph type="title"/>
          </p:nvPr>
        </p:nvSpPr>
        <p:spPr>
          <a:xfrm>
            <a:off x="713225"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53" name="Google Shape;453;p61"/>
          <p:cNvSpPr/>
          <p:nvPr/>
        </p:nvSpPr>
        <p:spPr>
          <a:xfrm>
            <a:off x="-1681400" y="2482100"/>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4" name="Google Shape;454;p61"/>
          <p:cNvSpPr/>
          <p:nvPr/>
        </p:nvSpPr>
        <p:spPr>
          <a:xfrm rot="10800000">
            <a:off x="6494725" y="-11822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5" name="Google Shape;455;p61"/>
          <p:cNvSpPr/>
          <p:nvPr/>
        </p:nvSpPr>
        <p:spPr>
          <a:xfrm rot="10800000">
            <a:off x="5515225" y="-1807100"/>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61"/>
          <p:cNvSpPr txBox="1"/>
          <p:nvPr>
            <p:ph idx="1" type="body"/>
          </p:nvPr>
        </p:nvSpPr>
        <p:spPr>
          <a:xfrm>
            <a:off x="713225" y="1424150"/>
            <a:ext cx="7710900" cy="3259800"/>
          </a:xfrm>
          <a:prstGeom prst="rect">
            <a:avLst/>
          </a:prstGeom>
        </p:spPr>
        <p:txBody>
          <a:bodyPr anchorCtr="0" anchor="t" bIns="91425" lIns="91425" spcFirstLastPara="1" rIns="91425" wrap="square" tIns="91425">
            <a:noAutofit/>
          </a:bodyPr>
          <a:lstStyle>
            <a:lvl1pPr indent="-317500" lvl="0" marL="457200" marR="508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457" name="Google Shape;457;p6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35_1">
    <p:spTree>
      <p:nvGrpSpPr>
        <p:cNvPr id="4971" name="Shape 4971"/>
        <p:cNvGrpSpPr/>
        <p:nvPr/>
      </p:nvGrpSpPr>
      <p:grpSpPr>
        <a:xfrm>
          <a:off x="0" y="0"/>
          <a:ext cx="0" cy="0"/>
          <a:chOff x="0" y="0"/>
          <a:chExt cx="0" cy="0"/>
        </a:xfrm>
      </p:grpSpPr>
      <p:sp>
        <p:nvSpPr>
          <p:cNvPr id="4972" name="Google Shape;4972;p601"/>
          <p:cNvSpPr/>
          <p:nvPr/>
        </p:nvSpPr>
        <p:spPr>
          <a:xfrm flipH="1" rot="10800000">
            <a:off x="0" y="-36200"/>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3" name="Google Shape;4973;p601"/>
          <p:cNvSpPr/>
          <p:nvPr/>
        </p:nvSpPr>
        <p:spPr>
          <a:xfrm>
            <a:off x="6053100" y="30648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35_1_1">
    <p:spTree>
      <p:nvGrpSpPr>
        <p:cNvPr id="4974" name="Shape 4974"/>
        <p:cNvGrpSpPr/>
        <p:nvPr/>
      </p:nvGrpSpPr>
      <p:grpSpPr>
        <a:xfrm>
          <a:off x="0" y="0"/>
          <a:ext cx="0" cy="0"/>
          <a:chOff x="0" y="0"/>
          <a:chExt cx="0" cy="0"/>
        </a:xfrm>
      </p:grpSpPr>
      <p:cxnSp>
        <p:nvCxnSpPr>
          <p:cNvPr id="4975" name="Google Shape;4975;p602"/>
          <p:cNvCxnSpPr/>
          <p:nvPr/>
        </p:nvCxnSpPr>
        <p:spPr>
          <a:xfrm>
            <a:off x="6350113" y="-1501125"/>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4976" name="Google Shape;4976;p602"/>
          <p:cNvSpPr/>
          <p:nvPr/>
        </p:nvSpPr>
        <p:spPr>
          <a:xfrm>
            <a:off x="-64200" y="3825775"/>
            <a:ext cx="1296000" cy="138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7" name="Google Shape;4977;p602"/>
          <p:cNvSpPr/>
          <p:nvPr/>
        </p:nvSpPr>
        <p:spPr>
          <a:xfrm>
            <a:off x="5258900" y="-237925"/>
            <a:ext cx="11403900" cy="58443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8" name="Google Shape;4978;p602"/>
          <p:cNvSpPr/>
          <p:nvPr/>
        </p:nvSpPr>
        <p:spPr>
          <a:xfrm rot="10800000">
            <a:off x="-5389050" y="-2161975"/>
            <a:ext cx="11403900" cy="5844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9" name="Google Shape;4979;p602"/>
          <p:cNvSpPr/>
          <p:nvPr/>
        </p:nvSpPr>
        <p:spPr>
          <a:xfrm>
            <a:off x="5211275" y="3863525"/>
            <a:ext cx="2907300" cy="1490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0" name="Google Shape;4980;p602"/>
          <p:cNvSpPr/>
          <p:nvPr/>
        </p:nvSpPr>
        <p:spPr>
          <a:xfrm rot="10800000">
            <a:off x="1107975" y="-556075"/>
            <a:ext cx="2907300" cy="14901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1">
  <p:cSld name="TITLE_AND_BODY_1_1">
    <p:bg>
      <p:bgPr>
        <a:solidFill>
          <a:schemeClr val="accent5"/>
        </a:solidFill>
      </p:bgPr>
    </p:bg>
    <p:spTree>
      <p:nvGrpSpPr>
        <p:cNvPr id="458" name="Shape 458"/>
        <p:cNvGrpSpPr/>
        <p:nvPr/>
      </p:nvGrpSpPr>
      <p:grpSpPr>
        <a:xfrm>
          <a:off x="0" y="0"/>
          <a:ext cx="0" cy="0"/>
          <a:chOff x="0" y="0"/>
          <a:chExt cx="0" cy="0"/>
        </a:xfrm>
      </p:grpSpPr>
      <p:sp>
        <p:nvSpPr>
          <p:cNvPr id="459" name="Google Shape;459;p62"/>
          <p:cNvSpPr txBox="1"/>
          <p:nvPr>
            <p:ph type="title"/>
          </p:nvPr>
        </p:nvSpPr>
        <p:spPr>
          <a:xfrm>
            <a:off x="713225" y="530725"/>
            <a:ext cx="77109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460" name="Google Shape;460;p62"/>
          <p:cNvSpPr/>
          <p:nvPr/>
        </p:nvSpPr>
        <p:spPr>
          <a:xfrm flipH="1">
            <a:off x="7413700" y="2482100"/>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1" name="Google Shape;461;p62"/>
          <p:cNvSpPr/>
          <p:nvPr/>
        </p:nvSpPr>
        <p:spPr>
          <a:xfrm flipH="1" rot="10800000">
            <a:off x="-924550" y="-1354075"/>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2" name="Google Shape;462;p62"/>
          <p:cNvSpPr/>
          <p:nvPr/>
        </p:nvSpPr>
        <p:spPr>
          <a:xfrm flipH="1" rot="10800000">
            <a:off x="-1996725" y="-1985675"/>
            <a:ext cx="5364900" cy="2516400"/>
          </a:xfrm>
          <a:prstGeom prst="triangle">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62"/>
          <p:cNvSpPr txBox="1"/>
          <p:nvPr>
            <p:ph idx="1" type="body"/>
          </p:nvPr>
        </p:nvSpPr>
        <p:spPr>
          <a:xfrm>
            <a:off x="713225" y="1424150"/>
            <a:ext cx="7710900" cy="3259800"/>
          </a:xfrm>
          <a:prstGeom prst="rect">
            <a:avLst/>
          </a:prstGeom>
        </p:spPr>
        <p:txBody>
          <a:bodyPr anchorCtr="0" anchor="t" bIns="91425" lIns="91425" spcFirstLastPara="1" rIns="91425" wrap="square" tIns="91425">
            <a:noAutofit/>
          </a:bodyPr>
          <a:lstStyle>
            <a:lvl1pPr indent="-317500" lvl="0" marL="457200" marR="508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464" name="Google Shape;464;p6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5">
  <p:cSld name="CUSTOM_1_1_2">
    <p:bg>
      <p:bgPr>
        <a:solidFill>
          <a:schemeClr val="accent5"/>
        </a:solidFill>
      </p:bgPr>
    </p:bg>
    <p:spTree>
      <p:nvGrpSpPr>
        <p:cNvPr id="465" name="Shape 465"/>
        <p:cNvGrpSpPr/>
        <p:nvPr/>
      </p:nvGrpSpPr>
      <p:grpSpPr>
        <a:xfrm>
          <a:off x="0" y="0"/>
          <a:ext cx="0" cy="0"/>
          <a:chOff x="0" y="0"/>
          <a:chExt cx="0" cy="0"/>
        </a:xfrm>
      </p:grpSpPr>
      <p:sp>
        <p:nvSpPr>
          <p:cNvPr id="466" name="Google Shape;466;p63"/>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467" name="Google Shape;467;p63"/>
          <p:cNvSpPr txBox="1"/>
          <p:nvPr>
            <p:ph idx="2" type="title"/>
          </p:nvPr>
        </p:nvSpPr>
        <p:spPr>
          <a:xfrm>
            <a:off x="1284681" y="3270025"/>
            <a:ext cx="11598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68" name="Google Shape;468;p63"/>
          <p:cNvSpPr txBox="1"/>
          <p:nvPr>
            <p:ph idx="1" type="subTitle"/>
          </p:nvPr>
        </p:nvSpPr>
        <p:spPr>
          <a:xfrm>
            <a:off x="940581" y="3541195"/>
            <a:ext cx="1848000" cy="208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69" name="Google Shape;469;p63"/>
          <p:cNvSpPr txBox="1"/>
          <p:nvPr>
            <p:ph idx="3" type="title"/>
          </p:nvPr>
        </p:nvSpPr>
        <p:spPr>
          <a:xfrm>
            <a:off x="6699519" y="3257475"/>
            <a:ext cx="11598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70" name="Google Shape;470;p63"/>
          <p:cNvSpPr txBox="1"/>
          <p:nvPr>
            <p:ph idx="4" type="subTitle"/>
          </p:nvPr>
        </p:nvSpPr>
        <p:spPr>
          <a:xfrm>
            <a:off x="6355419" y="3520107"/>
            <a:ext cx="1848000" cy="208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71" name="Google Shape;471;p63"/>
          <p:cNvSpPr txBox="1"/>
          <p:nvPr>
            <p:ph idx="5" type="title"/>
          </p:nvPr>
        </p:nvSpPr>
        <p:spPr>
          <a:xfrm>
            <a:off x="3990022" y="3270025"/>
            <a:ext cx="11598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472" name="Google Shape;472;p63"/>
          <p:cNvSpPr txBox="1"/>
          <p:nvPr>
            <p:ph idx="6" type="subTitle"/>
          </p:nvPr>
        </p:nvSpPr>
        <p:spPr>
          <a:xfrm>
            <a:off x="3645922" y="3541195"/>
            <a:ext cx="1848000" cy="208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73" name="Google Shape;473;p6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23">
    <p:bg>
      <p:bgPr>
        <a:solidFill>
          <a:schemeClr val="accent5"/>
        </a:solidFill>
      </p:bgPr>
    </p:bg>
    <p:spTree>
      <p:nvGrpSpPr>
        <p:cNvPr id="474" name="Shape 474"/>
        <p:cNvGrpSpPr/>
        <p:nvPr/>
      </p:nvGrpSpPr>
      <p:grpSpPr>
        <a:xfrm>
          <a:off x="0" y="0"/>
          <a:ext cx="0" cy="0"/>
          <a:chOff x="0" y="0"/>
          <a:chExt cx="0" cy="0"/>
        </a:xfrm>
      </p:grpSpPr>
      <p:sp>
        <p:nvSpPr>
          <p:cNvPr id="475" name="Google Shape;475;p64"/>
          <p:cNvSpPr/>
          <p:nvPr/>
        </p:nvSpPr>
        <p:spPr>
          <a:xfrm flipH="1">
            <a:off x="4458687" y="-942975"/>
            <a:ext cx="8250600" cy="79998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6" name="Google Shape;476;p64"/>
          <p:cNvSpPr/>
          <p:nvPr/>
        </p:nvSpPr>
        <p:spPr>
          <a:xfrm>
            <a:off x="3310050" y="1947500"/>
            <a:ext cx="2523900" cy="20247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64"/>
          <p:cNvSpPr/>
          <p:nvPr/>
        </p:nvSpPr>
        <p:spPr>
          <a:xfrm>
            <a:off x="535050" y="1947500"/>
            <a:ext cx="2523900" cy="20247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64"/>
          <p:cNvSpPr/>
          <p:nvPr/>
        </p:nvSpPr>
        <p:spPr>
          <a:xfrm>
            <a:off x="6085050" y="1947500"/>
            <a:ext cx="2523900" cy="20247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64"/>
          <p:cNvSpPr txBox="1"/>
          <p:nvPr>
            <p:ph idx="1" type="subTitle"/>
          </p:nvPr>
        </p:nvSpPr>
        <p:spPr>
          <a:xfrm>
            <a:off x="653699" y="3141175"/>
            <a:ext cx="2286600" cy="753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480" name="Google Shape;480;p64"/>
          <p:cNvSpPr txBox="1"/>
          <p:nvPr>
            <p:ph idx="2" type="subTitle"/>
          </p:nvPr>
        </p:nvSpPr>
        <p:spPr>
          <a:xfrm>
            <a:off x="3439674" y="3141175"/>
            <a:ext cx="2286600" cy="753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481" name="Google Shape;481;p64"/>
          <p:cNvSpPr txBox="1"/>
          <p:nvPr>
            <p:ph idx="3" type="subTitle"/>
          </p:nvPr>
        </p:nvSpPr>
        <p:spPr>
          <a:xfrm>
            <a:off x="6203701" y="3141175"/>
            <a:ext cx="2286600" cy="753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482" name="Google Shape;482;p64"/>
          <p:cNvSpPr txBox="1"/>
          <p:nvPr>
            <p:ph hasCustomPrompt="1" type="title"/>
          </p:nvPr>
        </p:nvSpPr>
        <p:spPr>
          <a:xfrm>
            <a:off x="588299" y="2468125"/>
            <a:ext cx="24174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000"/>
              <a:buNone/>
              <a:defRPr b="1" sz="4000">
                <a:solidFill>
                  <a:schemeClr val="lt1"/>
                </a:solidFill>
              </a:defRPr>
            </a:lvl1pPr>
            <a:lvl2pPr lvl="1" algn="ctr">
              <a:spcBef>
                <a:spcPts val="0"/>
              </a:spcBef>
              <a:spcAft>
                <a:spcPts val="0"/>
              </a:spcAft>
              <a:buClr>
                <a:schemeClr val="lt1"/>
              </a:buClr>
              <a:buSzPts val="4000"/>
              <a:buNone/>
              <a:defRPr sz="4000">
                <a:solidFill>
                  <a:schemeClr val="lt1"/>
                </a:solidFill>
              </a:defRPr>
            </a:lvl2pPr>
            <a:lvl3pPr lvl="2" algn="ctr">
              <a:spcBef>
                <a:spcPts val="0"/>
              </a:spcBef>
              <a:spcAft>
                <a:spcPts val="0"/>
              </a:spcAft>
              <a:buClr>
                <a:schemeClr val="lt1"/>
              </a:buClr>
              <a:buSzPts val="4000"/>
              <a:buNone/>
              <a:defRPr sz="4000">
                <a:solidFill>
                  <a:schemeClr val="lt1"/>
                </a:solidFill>
              </a:defRPr>
            </a:lvl3pPr>
            <a:lvl4pPr lvl="3" algn="ctr">
              <a:spcBef>
                <a:spcPts val="0"/>
              </a:spcBef>
              <a:spcAft>
                <a:spcPts val="0"/>
              </a:spcAft>
              <a:buClr>
                <a:schemeClr val="lt1"/>
              </a:buClr>
              <a:buSzPts val="4000"/>
              <a:buNone/>
              <a:defRPr sz="4000">
                <a:solidFill>
                  <a:schemeClr val="lt1"/>
                </a:solidFill>
              </a:defRPr>
            </a:lvl4pPr>
            <a:lvl5pPr lvl="4" algn="ctr">
              <a:spcBef>
                <a:spcPts val="0"/>
              </a:spcBef>
              <a:spcAft>
                <a:spcPts val="0"/>
              </a:spcAft>
              <a:buClr>
                <a:schemeClr val="lt1"/>
              </a:buClr>
              <a:buSzPts val="4000"/>
              <a:buNone/>
              <a:defRPr sz="4000">
                <a:solidFill>
                  <a:schemeClr val="lt1"/>
                </a:solidFill>
              </a:defRPr>
            </a:lvl5pPr>
            <a:lvl6pPr lvl="5" algn="ctr">
              <a:spcBef>
                <a:spcPts val="0"/>
              </a:spcBef>
              <a:spcAft>
                <a:spcPts val="0"/>
              </a:spcAft>
              <a:buClr>
                <a:schemeClr val="lt1"/>
              </a:buClr>
              <a:buSzPts val="4000"/>
              <a:buNone/>
              <a:defRPr sz="4000">
                <a:solidFill>
                  <a:schemeClr val="lt1"/>
                </a:solidFill>
              </a:defRPr>
            </a:lvl6pPr>
            <a:lvl7pPr lvl="6" algn="ctr">
              <a:spcBef>
                <a:spcPts val="0"/>
              </a:spcBef>
              <a:spcAft>
                <a:spcPts val="0"/>
              </a:spcAft>
              <a:buClr>
                <a:schemeClr val="lt1"/>
              </a:buClr>
              <a:buSzPts val="4000"/>
              <a:buNone/>
              <a:defRPr sz="4000">
                <a:solidFill>
                  <a:schemeClr val="lt1"/>
                </a:solidFill>
              </a:defRPr>
            </a:lvl7pPr>
            <a:lvl8pPr lvl="7" algn="ctr">
              <a:spcBef>
                <a:spcPts val="0"/>
              </a:spcBef>
              <a:spcAft>
                <a:spcPts val="0"/>
              </a:spcAft>
              <a:buClr>
                <a:schemeClr val="lt1"/>
              </a:buClr>
              <a:buSzPts val="4000"/>
              <a:buNone/>
              <a:defRPr sz="4000">
                <a:solidFill>
                  <a:schemeClr val="lt1"/>
                </a:solidFill>
              </a:defRPr>
            </a:lvl8pPr>
            <a:lvl9pPr lvl="8" algn="ctr">
              <a:spcBef>
                <a:spcPts val="0"/>
              </a:spcBef>
              <a:spcAft>
                <a:spcPts val="0"/>
              </a:spcAft>
              <a:buClr>
                <a:schemeClr val="lt1"/>
              </a:buClr>
              <a:buSzPts val="4000"/>
              <a:buNone/>
              <a:defRPr sz="4000">
                <a:solidFill>
                  <a:schemeClr val="lt1"/>
                </a:solidFill>
              </a:defRPr>
            </a:lvl9pPr>
          </a:lstStyle>
          <a:p>
            <a:r>
              <a:t>xx%</a:t>
            </a:r>
          </a:p>
        </p:txBody>
      </p:sp>
      <p:sp>
        <p:nvSpPr>
          <p:cNvPr id="483" name="Google Shape;483;p64"/>
          <p:cNvSpPr txBox="1"/>
          <p:nvPr>
            <p:ph hasCustomPrompt="1" idx="4" type="title"/>
          </p:nvPr>
        </p:nvSpPr>
        <p:spPr>
          <a:xfrm>
            <a:off x="3363300" y="2468125"/>
            <a:ext cx="24174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000"/>
              <a:buNone/>
              <a:defRPr b="1" sz="4000">
                <a:solidFill>
                  <a:schemeClr val="lt1"/>
                </a:solidFill>
              </a:defRPr>
            </a:lvl1pPr>
            <a:lvl2pPr lvl="1" algn="ctr">
              <a:spcBef>
                <a:spcPts val="0"/>
              </a:spcBef>
              <a:spcAft>
                <a:spcPts val="0"/>
              </a:spcAft>
              <a:buClr>
                <a:schemeClr val="lt1"/>
              </a:buClr>
              <a:buSzPts val="4000"/>
              <a:buNone/>
              <a:defRPr sz="4000">
                <a:solidFill>
                  <a:schemeClr val="lt1"/>
                </a:solidFill>
              </a:defRPr>
            </a:lvl2pPr>
            <a:lvl3pPr lvl="2" algn="ctr">
              <a:spcBef>
                <a:spcPts val="0"/>
              </a:spcBef>
              <a:spcAft>
                <a:spcPts val="0"/>
              </a:spcAft>
              <a:buClr>
                <a:schemeClr val="lt1"/>
              </a:buClr>
              <a:buSzPts val="4000"/>
              <a:buNone/>
              <a:defRPr sz="4000">
                <a:solidFill>
                  <a:schemeClr val="lt1"/>
                </a:solidFill>
              </a:defRPr>
            </a:lvl3pPr>
            <a:lvl4pPr lvl="3" algn="ctr">
              <a:spcBef>
                <a:spcPts val="0"/>
              </a:spcBef>
              <a:spcAft>
                <a:spcPts val="0"/>
              </a:spcAft>
              <a:buClr>
                <a:schemeClr val="lt1"/>
              </a:buClr>
              <a:buSzPts val="4000"/>
              <a:buNone/>
              <a:defRPr sz="4000">
                <a:solidFill>
                  <a:schemeClr val="lt1"/>
                </a:solidFill>
              </a:defRPr>
            </a:lvl4pPr>
            <a:lvl5pPr lvl="4" algn="ctr">
              <a:spcBef>
                <a:spcPts val="0"/>
              </a:spcBef>
              <a:spcAft>
                <a:spcPts val="0"/>
              </a:spcAft>
              <a:buClr>
                <a:schemeClr val="lt1"/>
              </a:buClr>
              <a:buSzPts val="4000"/>
              <a:buNone/>
              <a:defRPr sz="4000">
                <a:solidFill>
                  <a:schemeClr val="lt1"/>
                </a:solidFill>
              </a:defRPr>
            </a:lvl5pPr>
            <a:lvl6pPr lvl="5" algn="ctr">
              <a:spcBef>
                <a:spcPts val="0"/>
              </a:spcBef>
              <a:spcAft>
                <a:spcPts val="0"/>
              </a:spcAft>
              <a:buClr>
                <a:schemeClr val="lt1"/>
              </a:buClr>
              <a:buSzPts val="4000"/>
              <a:buNone/>
              <a:defRPr sz="4000">
                <a:solidFill>
                  <a:schemeClr val="lt1"/>
                </a:solidFill>
              </a:defRPr>
            </a:lvl6pPr>
            <a:lvl7pPr lvl="6" algn="ctr">
              <a:spcBef>
                <a:spcPts val="0"/>
              </a:spcBef>
              <a:spcAft>
                <a:spcPts val="0"/>
              </a:spcAft>
              <a:buClr>
                <a:schemeClr val="lt1"/>
              </a:buClr>
              <a:buSzPts val="4000"/>
              <a:buNone/>
              <a:defRPr sz="4000">
                <a:solidFill>
                  <a:schemeClr val="lt1"/>
                </a:solidFill>
              </a:defRPr>
            </a:lvl7pPr>
            <a:lvl8pPr lvl="7" algn="ctr">
              <a:spcBef>
                <a:spcPts val="0"/>
              </a:spcBef>
              <a:spcAft>
                <a:spcPts val="0"/>
              </a:spcAft>
              <a:buClr>
                <a:schemeClr val="lt1"/>
              </a:buClr>
              <a:buSzPts val="4000"/>
              <a:buNone/>
              <a:defRPr sz="4000">
                <a:solidFill>
                  <a:schemeClr val="lt1"/>
                </a:solidFill>
              </a:defRPr>
            </a:lvl8pPr>
            <a:lvl9pPr lvl="8" algn="ctr">
              <a:spcBef>
                <a:spcPts val="0"/>
              </a:spcBef>
              <a:spcAft>
                <a:spcPts val="0"/>
              </a:spcAft>
              <a:buClr>
                <a:schemeClr val="lt1"/>
              </a:buClr>
              <a:buSzPts val="4000"/>
              <a:buNone/>
              <a:defRPr sz="4000">
                <a:solidFill>
                  <a:schemeClr val="lt1"/>
                </a:solidFill>
              </a:defRPr>
            </a:lvl9pPr>
          </a:lstStyle>
          <a:p>
            <a:r>
              <a:t>xx%</a:t>
            </a:r>
          </a:p>
        </p:txBody>
      </p:sp>
      <p:sp>
        <p:nvSpPr>
          <p:cNvPr id="484" name="Google Shape;484;p64"/>
          <p:cNvSpPr txBox="1"/>
          <p:nvPr>
            <p:ph hasCustomPrompt="1" idx="5" type="title"/>
          </p:nvPr>
        </p:nvSpPr>
        <p:spPr>
          <a:xfrm>
            <a:off x="6138301" y="2468125"/>
            <a:ext cx="24174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000"/>
              <a:buNone/>
              <a:defRPr b="1" sz="4000">
                <a:solidFill>
                  <a:schemeClr val="lt1"/>
                </a:solidFill>
              </a:defRPr>
            </a:lvl1pPr>
            <a:lvl2pPr lvl="1" algn="ctr">
              <a:spcBef>
                <a:spcPts val="0"/>
              </a:spcBef>
              <a:spcAft>
                <a:spcPts val="0"/>
              </a:spcAft>
              <a:buClr>
                <a:schemeClr val="lt1"/>
              </a:buClr>
              <a:buSzPts val="4000"/>
              <a:buNone/>
              <a:defRPr sz="4000">
                <a:solidFill>
                  <a:schemeClr val="lt1"/>
                </a:solidFill>
              </a:defRPr>
            </a:lvl2pPr>
            <a:lvl3pPr lvl="2" algn="ctr">
              <a:spcBef>
                <a:spcPts val="0"/>
              </a:spcBef>
              <a:spcAft>
                <a:spcPts val="0"/>
              </a:spcAft>
              <a:buClr>
                <a:schemeClr val="lt1"/>
              </a:buClr>
              <a:buSzPts val="4000"/>
              <a:buNone/>
              <a:defRPr sz="4000">
                <a:solidFill>
                  <a:schemeClr val="lt1"/>
                </a:solidFill>
              </a:defRPr>
            </a:lvl3pPr>
            <a:lvl4pPr lvl="3" algn="ctr">
              <a:spcBef>
                <a:spcPts val="0"/>
              </a:spcBef>
              <a:spcAft>
                <a:spcPts val="0"/>
              </a:spcAft>
              <a:buClr>
                <a:schemeClr val="lt1"/>
              </a:buClr>
              <a:buSzPts val="4000"/>
              <a:buNone/>
              <a:defRPr sz="4000">
                <a:solidFill>
                  <a:schemeClr val="lt1"/>
                </a:solidFill>
              </a:defRPr>
            </a:lvl4pPr>
            <a:lvl5pPr lvl="4" algn="ctr">
              <a:spcBef>
                <a:spcPts val="0"/>
              </a:spcBef>
              <a:spcAft>
                <a:spcPts val="0"/>
              </a:spcAft>
              <a:buClr>
                <a:schemeClr val="lt1"/>
              </a:buClr>
              <a:buSzPts val="4000"/>
              <a:buNone/>
              <a:defRPr sz="4000">
                <a:solidFill>
                  <a:schemeClr val="lt1"/>
                </a:solidFill>
              </a:defRPr>
            </a:lvl5pPr>
            <a:lvl6pPr lvl="5" algn="ctr">
              <a:spcBef>
                <a:spcPts val="0"/>
              </a:spcBef>
              <a:spcAft>
                <a:spcPts val="0"/>
              </a:spcAft>
              <a:buClr>
                <a:schemeClr val="lt1"/>
              </a:buClr>
              <a:buSzPts val="4000"/>
              <a:buNone/>
              <a:defRPr sz="4000">
                <a:solidFill>
                  <a:schemeClr val="lt1"/>
                </a:solidFill>
              </a:defRPr>
            </a:lvl6pPr>
            <a:lvl7pPr lvl="6" algn="ctr">
              <a:spcBef>
                <a:spcPts val="0"/>
              </a:spcBef>
              <a:spcAft>
                <a:spcPts val="0"/>
              </a:spcAft>
              <a:buClr>
                <a:schemeClr val="lt1"/>
              </a:buClr>
              <a:buSzPts val="4000"/>
              <a:buNone/>
              <a:defRPr sz="4000">
                <a:solidFill>
                  <a:schemeClr val="lt1"/>
                </a:solidFill>
              </a:defRPr>
            </a:lvl7pPr>
            <a:lvl8pPr lvl="7" algn="ctr">
              <a:spcBef>
                <a:spcPts val="0"/>
              </a:spcBef>
              <a:spcAft>
                <a:spcPts val="0"/>
              </a:spcAft>
              <a:buClr>
                <a:schemeClr val="lt1"/>
              </a:buClr>
              <a:buSzPts val="4000"/>
              <a:buNone/>
              <a:defRPr sz="4000">
                <a:solidFill>
                  <a:schemeClr val="lt1"/>
                </a:solidFill>
              </a:defRPr>
            </a:lvl8pPr>
            <a:lvl9pPr lvl="8" algn="ctr">
              <a:spcBef>
                <a:spcPts val="0"/>
              </a:spcBef>
              <a:spcAft>
                <a:spcPts val="0"/>
              </a:spcAft>
              <a:buClr>
                <a:schemeClr val="lt1"/>
              </a:buClr>
              <a:buSzPts val="4000"/>
              <a:buNone/>
              <a:defRPr sz="4000">
                <a:solidFill>
                  <a:schemeClr val="lt1"/>
                </a:solidFill>
              </a:defRPr>
            </a:lvl9pPr>
          </a:lstStyle>
          <a:p>
            <a:r>
              <a:t>xx%</a:t>
            </a:r>
          </a:p>
        </p:txBody>
      </p:sp>
      <p:sp>
        <p:nvSpPr>
          <p:cNvPr id="485" name="Google Shape;485;p64"/>
          <p:cNvSpPr txBox="1"/>
          <p:nvPr>
            <p:ph idx="6" type="title"/>
          </p:nvPr>
        </p:nvSpPr>
        <p:spPr>
          <a:xfrm>
            <a:off x="1974300" y="530725"/>
            <a:ext cx="51954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486" name="Google Shape;486;p64"/>
          <p:cNvSpPr/>
          <p:nvPr/>
        </p:nvSpPr>
        <p:spPr>
          <a:xfrm flipH="1">
            <a:off x="7169700" y="2391925"/>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7" name="Google Shape;487;p64"/>
          <p:cNvSpPr/>
          <p:nvPr/>
        </p:nvSpPr>
        <p:spPr>
          <a:xfrm flipH="1" rot="10800000">
            <a:off x="-762425" y="-1182250"/>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8" name="Google Shape;488;p64"/>
          <p:cNvSpPr/>
          <p:nvPr/>
        </p:nvSpPr>
        <p:spPr>
          <a:xfrm flipH="1" rot="10800000">
            <a:off x="-16814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6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23_1">
    <p:bg>
      <p:bgPr>
        <a:solidFill>
          <a:schemeClr val="dk1"/>
        </a:solidFill>
      </p:bgPr>
    </p:bg>
    <p:spTree>
      <p:nvGrpSpPr>
        <p:cNvPr id="490" name="Shape 490"/>
        <p:cNvGrpSpPr/>
        <p:nvPr/>
      </p:nvGrpSpPr>
      <p:grpSpPr>
        <a:xfrm>
          <a:off x="0" y="0"/>
          <a:ext cx="0" cy="0"/>
          <a:chOff x="0" y="0"/>
          <a:chExt cx="0" cy="0"/>
        </a:xfrm>
      </p:grpSpPr>
      <p:sp>
        <p:nvSpPr>
          <p:cNvPr id="491" name="Google Shape;491;p65"/>
          <p:cNvSpPr txBox="1"/>
          <p:nvPr>
            <p:ph idx="1" type="subTitle"/>
          </p:nvPr>
        </p:nvSpPr>
        <p:spPr>
          <a:xfrm>
            <a:off x="713250" y="1264629"/>
            <a:ext cx="7717500" cy="36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492" name="Google Shape;492;p65"/>
          <p:cNvSpPr txBox="1"/>
          <p:nvPr>
            <p:ph hasCustomPrompt="1" type="title"/>
          </p:nvPr>
        </p:nvSpPr>
        <p:spPr>
          <a:xfrm>
            <a:off x="713227" y="639821"/>
            <a:ext cx="77175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5000"/>
              <a:buNone/>
              <a:defRPr b="1" sz="5000">
                <a:solidFill>
                  <a:schemeClr val="lt1"/>
                </a:solidFill>
              </a:defRPr>
            </a:lvl1pPr>
            <a:lvl2pPr lvl="1" algn="ctr">
              <a:spcBef>
                <a:spcPts val="0"/>
              </a:spcBef>
              <a:spcAft>
                <a:spcPts val="0"/>
              </a:spcAft>
              <a:buClr>
                <a:schemeClr val="lt1"/>
              </a:buClr>
              <a:buSzPts val="5000"/>
              <a:buNone/>
              <a:defRPr b="1" sz="5000">
                <a:solidFill>
                  <a:schemeClr val="lt1"/>
                </a:solidFill>
              </a:defRPr>
            </a:lvl2pPr>
            <a:lvl3pPr lvl="2" algn="ctr">
              <a:spcBef>
                <a:spcPts val="0"/>
              </a:spcBef>
              <a:spcAft>
                <a:spcPts val="0"/>
              </a:spcAft>
              <a:buClr>
                <a:schemeClr val="lt1"/>
              </a:buClr>
              <a:buSzPts val="5000"/>
              <a:buNone/>
              <a:defRPr b="1" sz="5000">
                <a:solidFill>
                  <a:schemeClr val="lt1"/>
                </a:solidFill>
              </a:defRPr>
            </a:lvl3pPr>
            <a:lvl4pPr lvl="3" algn="ctr">
              <a:spcBef>
                <a:spcPts val="0"/>
              </a:spcBef>
              <a:spcAft>
                <a:spcPts val="0"/>
              </a:spcAft>
              <a:buClr>
                <a:schemeClr val="lt1"/>
              </a:buClr>
              <a:buSzPts val="5000"/>
              <a:buNone/>
              <a:defRPr b="1" sz="5000">
                <a:solidFill>
                  <a:schemeClr val="lt1"/>
                </a:solidFill>
              </a:defRPr>
            </a:lvl4pPr>
            <a:lvl5pPr lvl="4" algn="ctr">
              <a:spcBef>
                <a:spcPts val="0"/>
              </a:spcBef>
              <a:spcAft>
                <a:spcPts val="0"/>
              </a:spcAft>
              <a:buClr>
                <a:schemeClr val="lt1"/>
              </a:buClr>
              <a:buSzPts val="5000"/>
              <a:buNone/>
              <a:defRPr b="1" sz="5000">
                <a:solidFill>
                  <a:schemeClr val="lt1"/>
                </a:solidFill>
              </a:defRPr>
            </a:lvl5pPr>
            <a:lvl6pPr lvl="5" algn="ctr">
              <a:spcBef>
                <a:spcPts val="0"/>
              </a:spcBef>
              <a:spcAft>
                <a:spcPts val="0"/>
              </a:spcAft>
              <a:buClr>
                <a:schemeClr val="lt1"/>
              </a:buClr>
              <a:buSzPts val="5000"/>
              <a:buNone/>
              <a:defRPr b="1" sz="5000">
                <a:solidFill>
                  <a:schemeClr val="lt1"/>
                </a:solidFill>
              </a:defRPr>
            </a:lvl6pPr>
            <a:lvl7pPr lvl="6" algn="ctr">
              <a:spcBef>
                <a:spcPts val="0"/>
              </a:spcBef>
              <a:spcAft>
                <a:spcPts val="0"/>
              </a:spcAft>
              <a:buClr>
                <a:schemeClr val="lt1"/>
              </a:buClr>
              <a:buSzPts val="5000"/>
              <a:buNone/>
              <a:defRPr b="1" sz="5000">
                <a:solidFill>
                  <a:schemeClr val="lt1"/>
                </a:solidFill>
              </a:defRPr>
            </a:lvl7pPr>
            <a:lvl8pPr lvl="7" algn="ctr">
              <a:spcBef>
                <a:spcPts val="0"/>
              </a:spcBef>
              <a:spcAft>
                <a:spcPts val="0"/>
              </a:spcAft>
              <a:buClr>
                <a:schemeClr val="lt1"/>
              </a:buClr>
              <a:buSzPts val="5000"/>
              <a:buNone/>
              <a:defRPr b="1" sz="5000">
                <a:solidFill>
                  <a:schemeClr val="lt1"/>
                </a:solidFill>
              </a:defRPr>
            </a:lvl8pPr>
            <a:lvl9pPr lvl="8" algn="ctr">
              <a:spcBef>
                <a:spcPts val="0"/>
              </a:spcBef>
              <a:spcAft>
                <a:spcPts val="0"/>
              </a:spcAft>
              <a:buClr>
                <a:schemeClr val="lt1"/>
              </a:buClr>
              <a:buSzPts val="5000"/>
              <a:buNone/>
              <a:defRPr b="1" sz="5000">
                <a:solidFill>
                  <a:schemeClr val="lt1"/>
                </a:solidFill>
              </a:defRPr>
            </a:lvl9pPr>
          </a:lstStyle>
          <a:p>
            <a:r>
              <a:t>xx%</a:t>
            </a:r>
          </a:p>
        </p:txBody>
      </p:sp>
      <p:sp>
        <p:nvSpPr>
          <p:cNvPr id="493" name="Google Shape;493;p65"/>
          <p:cNvSpPr txBox="1"/>
          <p:nvPr>
            <p:ph idx="2" type="subTitle"/>
          </p:nvPr>
        </p:nvSpPr>
        <p:spPr>
          <a:xfrm>
            <a:off x="713250" y="2701904"/>
            <a:ext cx="7717500" cy="36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494" name="Google Shape;494;p65"/>
          <p:cNvSpPr txBox="1"/>
          <p:nvPr>
            <p:ph hasCustomPrompt="1" idx="3" type="title"/>
          </p:nvPr>
        </p:nvSpPr>
        <p:spPr>
          <a:xfrm>
            <a:off x="713227" y="2077096"/>
            <a:ext cx="77175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5000"/>
              <a:buNone/>
              <a:defRPr b="1" sz="5000">
                <a:solidFill>
                  <a:schemeClr val="lt1"/>
                </a:solidFill>
              </a:defRPr>
            </a:lvl1pPr>
            <a:lvl2pPr lvl="1" algn="ctr">
              <a:spcBef>
                <a:spcPts val="0"/>
              </a:spcBef>
              <a:spcAft>
                <a:spcPts val="0"/>
              </a:spcAft>
              <a:buClr>
                <a:schemeClr val="lt1"/>
              </a:buClr>
              <a:buSzPts val="5000"/>
              <a:buNone/>
              <a:defRPr b="1" sz="5000">
                <a:solidFill>
                  <a:schemeClr val="lt1"/>
                </a:solidFill>
              </a:defRPr>
            </a:lvl2pPr>
            <a:lvl3pPr lvl="2" algn="ctr">
              <a:spcBef>
                <a:spcPts val="0"/>
              </a:spcBef>
              <a:spcAft>
                <a:spcPts val="0"/>
              </a:spcAft>
              <a:buClr>
                <a:schemeClr val="lt1"/>
              </a:buClr>
              <a:buSzPts val="5000"/>
              <a:buNone/>
              <a:defRPr b="1" sz="5000">
                <a:solidFill>
                  <a:schemeClr val="lt1"/>
                </a:solidFill>
              </a:defRPr>
            </a:lvl3pPr>
            <a:lvl4pPr lvl="3" algn="ctr">
              <a:spcBef>
                <a:spcPts val="0"/>
              </a:spcBef>
              <a:spcAft>
                <a:spcPts val="0"/>
              </a:spcAft>
              <a:buClr>
                <a:schemeClr val="lt1"/>
              </a:buClr>
              <a:buSzPts val="5000"/>
              <a:buNone/>
              <a:defRPr b="1" sz="5000">
                <a:solidFill>
                  <a:schemeClr val="lt1"/>
                </a:solidFill>
              </a:defRPr>
            </a:lvl4pPr>
            <a:lvl5pPr lvl="4" algn="ctr">
              <a:spcBef>
                <a:spcPts val="0"/>
              </a:spcBef>
              <a:spcAft>
                <a:spcPts val="0"/>
              </a:spcAft>
              <a:buClr>
                <a:schemeClr val="lt1"/>
              </a:buClr>
              <a:buSzPts val="5000"/>
              <a:buNone/>
              <a:defRPr b="1" sz="5000">
                <a:solidFill>
                  <a:schemeClr val="lt1"/>
                </a:solidFill>
              </a:defRPr>
            </a:lvl5pPr>
            <a:lvl6pPr lvl="5" algn="ctr">
              <a:spcBef>
                <a:spcPts val="0"/>
              </a:spcBef>
              <a:spcAft>
                <a:spcPts val="0"/>
              </a:spcAft>
              <a:buClr>
                <a:schemeClr val="lt1"/>
              </a:buClr>
              <a:buSzPts val="5000"/>
              <a:buNone/>
              <a:defRPr b="1" sz="5000">
                <a:solidFill>
                  <a:schemeClr val="lt1"/>
                </a:solidFill>
              </a:defRPr>
            </a:lvl6pPr>
            <a:lvl7pPr lvl="6" algn="ctr">
              <a:spcBef>
                <a:spcPts val="0"/>
              </a:spcBef>
              <a:spcAft>
                <a:spcPts val="0"/>
              </a:spcAft>
              <a:buClr>
                <a:schemeClr val="lt1"/>
              </a:buClr>
              <a:buSzPts val="5000"/>
              <a:buNone/>
              <a:defRPr b="1" sz="5000">
                <a:solidFill>
                  <a:schemeClr val="lt1"/>
                </a:solidFill>
              </a:defRPr>
            </a:lvl7pPr>
            <a:lvl8pPr lvl="7" algn="ctr">
              <a:spcBef>
                <a:spcPts val="0"/>
              </a:spcBef>
              <a:spcAft>
                <a:spcPts val="0"/>
              </a:spcAft>
              <a:buClr>
                <a:schemeClr val="lt1"/>
              </a:buClr>
              <a:buSzPts val="5000"/>
              <a:buNone/>
              <a:defRPr b="1" sz="5000">
                <a:solidFill>
                  <a:schemeClr val="lt1"/>
                </a:solidFill>
              </a:defRPr>
            </a:lvl8pPr>
            <a:lvl9pPr lvl="8" algn="ctr">
              <a:spcBef>
                <a:spcPts val="0"/>
              </a:spcBef>
              <a:spcAft>
                <a:spcPts val="0"/>
              </a:spcAft>
              <a:buClr>
                <a:schemeClr val="lt1"/>
              </a:buClr>
              <a:buSzPts val="5000"/>
              <a:buNone/>
              <a:defRPr b="1" sz="5000">
                <a:solidFill>
                  <a:schemeClr val="lt1"/>
                </a:solidFill>
              </a:defRPr>
            </a:lvl9pPr>
          </a:lstStyle>
          <a:p>
            <a:r>
              <a:t>xx%</a:t>
            </a:r>
          </a:p>
        </p:txBody>
      </p:sp>
      <p:sp>
        <p:nvSpPr>
          <p:cNvPr id="495" name="Google Shape;495;p65"/>
          <p:cNvSpPr txBox="1"/>
          <p:nvPr>
            <p:ph idx="4" type="subTitle"/>
          </p:nvPr>
        </p:nvSpPr>
        <p:spPr>
          <a:xfrm>
            <a:off x="713250" y="4139179"/>
            <a:ext cx="7717500" cy="36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496" name="Google Shape;496;p65"/>
          <p:cNvSpPr txBox="1"/>
          <p:nvPr>
            <p:ph hasCustomPrompt="1" idx="5" type="title"/>
          </p:nvPr>
        </p:nvSpPr>
        <p:spPr>
          <a:xfrm>
            <a:off x="713227" y="3514371"/>
            <a:ext cx="7717500" cy="753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5000"/>
              <a:buNone/>
              <a:defRPr b="1" sz="5000">
                <a:solidFill>
                  <a:schemeClr val="lt1"/>
                </a:solidFill>
              </a:defRPr>
            </a:lvl1pPr>
            <a:lvl2pPr lvl="1" algn="ctr">
              <a:spcBef>
                <a:spcPts val="0"/>
              </a:spcBef>
              <a:spcAft>
                <a:spcPts val="0"/>
              </a:spcAft>
              <a:buClr>
                <a:schemeClr val="lt1"/>
              </a:buClr>
              <a:buSzPts val="5000"/>
              <a:buNone/>
              <a:defRPr b="1" sz="5000">
                <a:solidFill>
                  <a:schemeClr val="lt1"/>
                </a:solidFill>
              </a:defRPr>
            </a:lvl2pPr>
            <a:lvl3pPr lvl="2" algn="ctr">
              <a:spcBef>
                <a:spcPts val="0"/>
              </a:spcBef>
              <a:spcAft>
                <a:spcPts val="0"/>
              </a:spcAft>
              <a:buClr>
                <a:schemeClr val="lt1"/>
              </a:buClr>
              <a:buSzPts val="5000"/>
              <a:buNone/>
              <a:defRPr b="1" sz="5000">
                <a:solidFill>
                  <a:schemeClr val="lt1"/>
                </a:solidFill>
              </a:defRPr>
            </a:lvl3pPr>
            <a:lvl4pPr lvl="3" algn="ctr">
              <a:spcBef>
                <a:spcPts val="0"/>
              </a:spcBef>
              <a:spcAft>
                <a:spcPts val="0"/>
              </a:spcAft>
              <a:buClr>
                <a:schemeClr val="lt1"/>
              </a:buClr>
              <a:buSzPts val="5000"/>
              <a:buNone/>
              <a:defRPr b="1" sz="5000">
                <a:solidFill>
                  <a:schemeClr val="lt1"/>
                </a:solidFill>
              </a:defRPr>
            </a:lvl4pPr>
            <a:lvl5pPr lvl="4" algn="ctr">
              <a:spcBef>
                <a:spcPts val="0"/>
              </a:spcBef>
              <a:spcAft>
                <a:spcPts val="0"/>
              </a:spcAft>
              <a:buClr>
                <a:schemeClr val="lt1"/>
              </a:buClr>
              <a:buSzPts val="5000"/>
              <a:buNone/>
              <a:defRPr b="1" sz="5000">
                <a:solidFill>
                  <a:schemeClr val="lt1"/>
                </a:solidFill>
              </a:defRPr>
            </a:lvl5pPr>
            <a:lvl6pPr lvl="5" algn="ctr">
              <a:spcBef>
                <a:spcPts val="0"/>
              </a:spcBef>
              <a:spcAft>
                <a:spcPts val="0"/>
              </a:spcAft>
              <a:buClr>
                <a:schemeClr val="lt1"/>
              </a:buClr>
              <a:buSzPts val="5000"/>
              <a:buNone/>
              <a:defRPr b="1" sz="5000">
                <a:solidFill>
                  <a:schemeClr val="lt1"/>
                </a:solidFill>
              </a:defRPr>
            </a:lvl6pPr>
            <a:lvl7pPr lvl="6" algn="ctr">
              <a:spcBef>
                <a:spcPts val="0"/>
              </a:spcBef>
              <a:spcAft>
                <a:spcPts val="0"/>
              </a:spcAft>
              <a:buClr>
                <a:schemeClr val="lt1"/>
              </a:buClr>
              <a:buSzPts val="5000"/>
              <a:buNone/>
              <a:defRPr b="1" sz="5000">
                <a:solidFill>
                  <a:schemeClr val="lt1"/>
                </a:solidFill>
              </a:defRPr>
            </a:lvl7pPr>
            <a:lvl8pPr lvl="7" algn="ctr">
              <a:spcBef>
                <a:spcPts val="0"/>
              </a:spcBef>
              <a:spcAft>
                <a:spcPts val="0"/>
              </a:spcAft>
              <a:buClr>
                <a:schemeClr val="lt1"/>
              </a:buClr>
              <a:buSzPts val="5000"/>
              <a:buNone/>
              <a:defRPr b="1" sz="5000">
                <a:solidFill>
                  <a:schemeClr val="lt1"/>
                </a:solidFill>
              </a:defRPr>
            </a:lvl8pPr>
            <a:lvl9pPr lvl="8" algn="ctr">
              <a:spcBef>
                <a:spcPts val="0"/>
              </a:spcBef>
              <a:spcAft>
                <a:spcPts val="0"/>
              </a:spcAft>
              <a:buClr>
                <a:schemeClr val="lt1"/>
              </a:buClr>
              <a:buSzPts val="5000"/>
              <a:buNone/>
              <a:defRPr b="1" sz="5000">
                <a:solidFill>
                  <a:schemeClr val="lt1"/>
                </a:solidFill>
              </a:defRPr>
            </a:lvl9pPr>
          </a:lstStyle>
          <a:p>
            <a:r>
              <a:t>xx%</a:t>
            </a:r>
          </a:p>
        </p:txBody>
      </p:sp>
      <p:sp>
        <p:nvSpPr>
          <p:cNvPr id="497" name="Google Shape;497;p65"/>
          <p:cNvSpPr/>
          <p:nvPr/>
        </p:nvSpPr>
        <p:spPr>
          <a:xfrm rot="10800000">
            <a:off x="5913650" y="-411375"/>
            <a:ext cx="5264100" cy="2697600"/>
          </a:xfrm>
          <a:prstGeom prst="triangle">
            <a:avLst>
              <a:gd fmla="val 50000" name="adj"/>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65"/>
          <p:cNvSpPr/>
          <p:nvPr/>
        </p:nvSpPr>
        <p:spPr>
          <a:xfrm>
            <a:off x="-5191825" y="2310500"/>
            <a:ext cx="7403100" cy="3794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65"/>
          <p:cNvSpPr/>
          <p:nvPr/>
        </p:nvSpPr>
        <p:spPr>
          <a:xfrm flipH="1">
            <a:off x="-924100" y="3997950"/>
            <a:ext cx="3329700" cy="1561800"/>
          </a:xfrm>
          <a:prstGeom prst="triangle">
            <a:avLst>
              <a:gd fmla="val 50000" name="adj"/>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6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34">
    <p:spTree>
      <p:nvGrpSpPr>
        <p:cNvPr id="501" name="Shape 501"/>
        <p:cNvGrpSpPr/>
        <p:nvPr/>
      </p:nvGrpSpPr>
      <p:grpSpPr>
        <a:xfrm>
          <a:off x="0" y="0"/>
          <a:ext cx="0" cy="0"/>
          <a:chOff x="0" y="0"/>
          <a:chExt cx="0" cy="0"/>
        </a:xfrm>
      </p:grpSpPr>
      <p:sp>
        <p:nvSpPr>
          <p:cNvPr id="502" name="Google Shape;502;p66"/>
          <p:cNvSpPr txBox="1"/>
          <p:nvPr>
            <p:ph type="title"/>
          </p:nvPr>
        </p:nvSpPr>
        <p:spPr>
          <a:xfrm>
            <a:off x="716550"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503" name="Google Shape;503;p66"/>
          <p:cNvSpPr/>
          <p:nvPr/>
        </p:nvSpPr>
        <p:spPr>
          <a:xfrm>
            <a:off x="-1681400"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04" name="Google Shape;504;p66"/>
          <p:cNvSpPr/>
          <p:nvPr/>
        </p:nvSpPr>
        <p:spPr>
          <a:xfrm rot="10800000">
            <a:off x="6494725" y="-11822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05" name="Google Shape;505;p66"/>
          <p:cNvSpPr/>
          <p:nvPr/>
        </p:nvSpPr>
        <p:spPr>
          <a:xfrm rot="10800000">
            <a:off x="54547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66"/>
          <p:cNvSpPr txBox="1"/>
          <p:nvPr>
            <p:ph idx="2" type="title"/>
          </p:nvPr>
        </p:nvSpPr>
        <p:spPr>
          <a:xfrm>
            <a:off x="928050" y="3565775"/>
            <a:ext cx="15096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507" name="Google Shape;507;p66"/>
          <p:cNvSpPr txBox="1"/>
          <p:nvPr>
            <p:ph idx="1" type="subTitle"/>
          </p:nvPr>
        </p:nvSpPr>
        <p:spPr>
          <a:xfrm>
            <a:off x="758850" y="3950490"/>
            <a:ext cx="1848000" cy="390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508" name="Google Shape;508;p66"/>
          <p:cNvSpPr txBox="1"/>
          <p:nvPr>
            <p:ph idx="3" type="title"/>
          </p:nvPr>
        </p:nvSpPr>
        <p:spPr>
          <a:xfrm>
            <a:off x="6686827" y="3565775"/>
            <a:ext cx="15096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509" name="Google Shape;509;p66"/>
          <p:cNvSpPr txBox="1"/>
          <p:nvPr>
            <p:ph idx="4" type="subTitle"/>
          </p:nvPr>
        </p:nvSpPr>
        <p:spPr>
          <a:xfrm>
            <a:off x="6517622" y="3950490"/>
            <a:ext cx="1848000" cy="390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510" name="Google Shape;510;p66"/>
          <p:cNvSpPr txBox="1"/>
          <p:nvPr>
            <p:ph idx="5" type="title"/>
          </p:nvPr>
        </p:nvSpPr>
        <p:spPr>
          <a:xfrm>
            <a:off x="3815126" y="3565775"/>
            <a:ext cx="15096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511" name="Google Shape;511;p66"/>
          <p:cNvSpPr txBox="1"/>
          <p:nvPr>
            <p:ph idx="6" type="subTitle"/>
          </p:nvPr>
        </p:nvSpPr>
        <p:spPr>
          <a:xfrm>
            <a:off x="3645921" y="3950490"/>
            <a:ext cx="1848000" cy="390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512" name="Google Shape;512;p66"/>
          <p:cNvSpPr txBox="1"/>
          <p:nvPr>
            <p:ph hasCustomPrompt="1" idx="7" type="title"/>
          </p:nvPr>
        </p:nvSpPr>
        <p:spPr>
          <a:xfrm>
            <a:off x="4006513" y="2497875"/>
            <a:ext cx="1131000" cy="390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2500"/>
              <a:buNone/>
              <a:defRPr b="1" sz="2500">
                <a:solidFill>
                  <a:schemeClr val="dk1"/>
                </a:solidFill>
              </a:defRPr>
            </a:lvl1pPr>
            <a:lvl2pPr lvl="1" algn="ctr">
              <a:spcBef>
                <a:spcPts val="0"/>
              </a:spcBef>
              <a:spcAft>
                <a:spcPts val="0"/>
              </a:spcAft>
              <a:buClr>
                <a:schemeClr val="dk1"/>
              </a:buClr>
              <a:buSzPts val="2500"/>
              <a:buNone/>
              <a:defRPr b="1" sz="2500">
                <a:solidFill>
                  <a:schemeClr val="dk1"/>
                </a:solidFill>
              </a:defRPr>
            </a:lvl2pPr>
            <a:lvl3pPr lvl="2" algn="ctr">
              <a:spcBef>
                <a:spcPts val="0"/>
              </a:spcBef>
              <a:spcAft>
                <a:spcPts val="0"/>
              </a:spcAft>
              <a:buClr>
                <a:schemeClr val="dk1"/>
              </a:buClr>
              <a:buSzPts val="2500"/>
              <a:buNone/>
              <a:defRPr b="1" sz="2500">
                <a:solidFill>
                  <a:schemeClr val="dk1"/>
                </a:solidFill>
              </a:defRPr>
            </a:lvl3pPr>
            <a:lvl4pPr lvl="3" algn="ctr">
              <a:spcBef>
                <a:spcPts val="0"/>
              </a:spcBef>
              <a:spcAft>
                <a:spcPts val="0"/>
              </a:spcAft>
              <a:buClr>
                <a:schemeClr val="dk1"/>
              </a:buClr>
              <a:buSzPts val="2500"/>
              <a:buNone/>
              <a:defRPr b="1" sz="2500">
                <a:solidFill>
                  <a:schemeClr val="dk1"/>
                </a:solidFill>
              </a:defRPr>
            </a:lvl4pPr>
            <a:lvl5pPr lvl="4" algn="ctr">
              <a:spcBef>
                <a:spcPts val="0"/>
              </a:spcBef>
              <a:spcAft>
                <a:spcPts val="0"/>
              </a:spcAft>
              <a:buClr>
                <a:schemeClr val="dk1"/>
              </a:buClr>
              <a:buSzPts val="2500"/>
              <a:buNone/>
              <a:defRPr b="1" sz="2500">
                <a:solidFill>
                  <a:schemeClr val="dk1"/>
                </a:solidFill>
              </a:defRPr>
            </a:lvl5pPr>
            <a:lvl6pPr lvl="5" algn="ctr">
              <a:spcBef>
                <a:spcPts val="0"/>
              </a:spcBef>
              <a:spcAft>
                <a:spcPts val="0"/>
              </a:spcAft>
              <a:buClr>
                <a:schemeClr val="dk1"/>
              </a:buClr>
              <a:buSzPts val="2500"/>
              <a:buNone/>
              <a:defRPr b="1" sz="2500">
                <a:solidFill>
                  <a:schemeClr val="dk1"/>
                </a:solidFill>
              </a:defRPr>
            </a:lvl6pPr>
            <a:lvl7pPr lvl="6" algn="ctr">
              <a:spcBef>
                <a:spcPts val="0"/>
              </a:spcBef>
              <a:spcAft>
                <a:spcPts val="0"/>
              </a:spcAft>
              <a:buClr>
                <a:schemeClr val="dk1"/>
              </a:buClr>
              <a:buSzPts val="2500"/>
              <a:buNone/>
              <a:defRPr b="1" sz="2500">
                <a:solidFill>
                  <a:schemeClr val="dk1"/>
                </a:solidFill>
              </a:defRPr>
            </a:lvl7pPr>
            <a:lvl8pPr lvl="7" algn="ctr">
              <a:spcBef>
                <a:spcPts val="0"/>
              </a:spcBef>
              <a:spcAft>
                <a:spcPts val="0"/>
              </a:spcAft>
              <a:buClr>
                <a:schemeClr val="dk1"/>
              </a:buClr>
              <a:buSzPts val="2500"/>
              <a:buNone/>
              <a:defRPr b="1" sz="2500">
                <a:solidFill>
                  <a:schemeClr val="dk1"/>
                </a:solidFill>
              </a:defRPr>
            </a:lvl8pPr>
            <a:lvl9pPr lvl="8" algn="ctr">
              <a:spcBef>
                <a:spcPts val="0"/>
              </a:spcBef>
              <a:spcAft>
                <a:spcPts val="0"/>
              </a:spcAft>
              <a:buClr>
                <a:schemeClr val="dk1"/>
              </a:buClr>
              <a:buSzPts val="2500"/>
              <a:buNone/>
              <a:defRPr b="1" sz="2500">
                <a:solidFill>
                  <a:schemeClr val="dk1"/>
                </a:solidFill>
              </a:defRPr>
            </a:lvl9pPr>
          </a:lstStyle>
          <a:p>
            <a:r>
              <a:t>xx%</a:t>
            </a:r>
          </a:p>
        </p:txBody>
      </p:sp>
      <p:sp>
        <p:nvSpPr>
          <p:cNvPr id="513" name="Google Shape;513;p66"/>
          <p:cNvSpPr txBox="1"/>
          <p:nvPr>
            <p:ph hasCustomPrompt="1" idx="8" type="title"/>
          </p:nvPr>
        </p:nvSpPr>
        <p:spPr>
          <a:xfrm>
            <a:off x="1117350" y="2497873"/>
            <a:ext cx="1131000" cy="390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2500"/>
              <a:buNone/>
              <a:defRPr b="1" sz="2500">
                <a:solidFill>
                  <a:schemeClr val="dk1"/>
                </a:solidFill>
              </a:defRPr>
            </a:lvl1pPr>
            <a:lvl2pPr lvl="1" algn="ctr">
              <a:spcBef>
                <a:spcPts val="0"/>
              </a:spcBef>
              <a:spcAft>
                <a:spcPts val="0"/>
              </a:spcAft>
              <a:buClr>
                <a:schemeClr val="dk1"/>
              </a:buClr>
              <a:buSzPts val="2500"/>
              <a:buNone/>
              <a:defRPr b="1" sz="2500">
                <a:solidFill>
                  <a:schemeClr val="dk1"/>
                </a:solidFill>
              </a:defRPr>
            </a:lvl2pPr>
            <a:lvl3pPr lvl="2" algn="ctr">
              <a:spcBef>
                <a:spcPts val="0"/>
              </a:spcBef>
              <a:spcAft>
                <a:spcPts val="0"/>
              </a:spcAft>
              <a:buClr>
                <a:schemeClr val="dk1"/>
              </a:buClr>
              <a:buSzPts val="2500"/>
              <a:buNone/>
              <a:defRPr b="1" sz="2500">
                <a:solidFill>
                  <a:schemeClr val="dk1"/>
                </a:solidFill>
              </a:defRPr>
            </a:lvl3pPr>
            <a:lvl4pPr lvl="3" algn="ctr">
              <a:spcBef>
                <a:spcPts val="0"/>
              </a:spcBef>
              <a:spcAft>
                <a:spcPts val="0"/>
              </a:spcAft>
              <a:buClr>
                <a:schemeClr val="dk1"/>
              </a:buClr>
              <a:buSzPts val="2500"/>
              <a:buNone/>
              <a:defRPr b="1" sz="2500">
                <a:solidFill>
                  <a:schemeClr val="dk1"/>
                </a:solidFill>
              </a:defRPr>
            </a:lvl4pPr>
            <a:lvl5pPr lvl="4" algn="ctr">
              <a:spcBef>
                <a:spcPts val="0"/>
              </a:spcBef>
              <a:spcAft>
                <a:spcPts val="0"/>
              </a:spcAft>
              <a:buClr>
                <a:schemeClr val="dk1"/>
              </a:buClr>
              <a:buSzPts val="2500"/>
              <a:buNone/>
              <a:defRPr b="1" sz="2500">
                <a:solidFill>
                  <a:schemeClr val="dk1"/>
                </a:solidFill>
              </a:defRPr>
            </a:lvl5pPr>
            <a:lvl6pPr lvl="5" algn="ctr">
              <a:spcBef>
                <a:spcPts val="0"/>
              </a:spcBef>
              <a:spcAft>
                <a:spcPts val="0"/>
              </a:spcAft>
              <a:buClr>
                <a:schemeClr val="dk1"/>
              </a:buClr>
              <a:buSzPts val="2500"/>
              <a:buNone/>
              <a:defRPr b="1" sz="2500">
                <a:solidFill>
                  <a:schemeClr val="dk1"/>
                </a:solidFill>
              </a:defRPr>
            </a:lvl6pPr>
            <a:lvl7pPr lvl="6" algn="ctr">
              <a:spcBef>
                <a:spcPts val="0"/>
              </a:spcBef>
              <a:spcAft>
                <a:spcPts val="0"/>
              </a:spcAft>
              <a:buClr>
                <a:schemeClr val="dk1"/>
              </a:buClr>
              <a:buSzPts val="2500"/>
              <a:buNone/>
              <a:defRPr b="1" sz="2500">
                <a:solidFill>
                  <a:schemeClr val="dk1"/>
                </a:solidFill>
              </a:defRPr>
            </a:lvl7pPr>
            <a:lvl8pPr lvl="7" algn="ctr">
              <a:spcBef>
                <a:spcPts val="0"/>
              </a:spcBef>
              <a:spcAft>
                <a:spcPts val="0"/>
              </a:spcAft>
              <a:buClr>
                <a:schemeClr val="dk1"/>
              </a:buClr>
              <a:buSzPts val="2500"/>
              <a:buNone/>
              <a:defRPr b="1" sz="2500">
                <a:solidFill>
                  <a:schemeClr val="dk1"/>
                </a:solidFill>
              </a:defRPr>
            </a:lvl8pPr>
            <a:lvl9pPr lvl="8" algn="ctr">
              <a:spcBef>
                <a:spcPts val="0"/>
              </a:spcBef>
              <a:spcAft>
                <a:spcPts val="0"/>
              </a:spcAft>
              <a:buClr>
                <a:schemeClr val="dk1"/>
              </a:buClr>
              <a:buSzPts val="2500"/>
              <a:buNone/>
              <a:defRPr b="1" sz="2500">
                <a:solidFill>
                  <a:schemeClr val="dk1"/>
                </a:solidFill>
              </a:defRPr>
            </a:lvl9pPr>
          </a:lstStyle>
          <a:p>
            <a:r>
              <a:t>xx%</a:t>
            </a:r>
          </a:p>
        </p:txBody>
      </p:sp>
      <p:sp>
        <p:nvSpPr>
          <p:cNvPr id="514" name="Google Shape;514;p66"/>
          <p:cNvSpPr txBox="1"/>
          <p:nvPr>
            <p:ph hasCustomPrompt="1" idx="9" type="title"/>
          </p:nvPr>
        </p:nvSpPr>
        <p:spPr>
          <a:xfrm>
            <a:off x="6876113" y="2497873"/>
            <a:ext cx="1131000" cy="390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2500"/>
              <a:buNone/>
              <a:defRPr b="1" sz="2500">
                <a:solidFill>
                  <a:schemeClr val="dk1"/>
                </a:solidFill>
              </a:defRPr>
            </a:lvl1pPr>
            <a:lvl2pPr lvl="1" algn="ctr">
              <a:spcBef>
                <a:spcPts val="0"/>
              </a:spcBef>
              <a:spcAft>
                <a:spcPts val="0"/>
              </a:spcAft>
              <a:buClr>
                <a:schemeClr val="dk1"/>
              </a:buClr>
              <a:buSzPts val="2500"/>
              <a:buNone/>
              <a:defRPr b="1" sz="2500">
                <a:solidFill>
                  <a:schemeClr val="dk1"/>
                </a:solidFill>
              </a:defRPr>
            </a:lvl2pPr>
            <a:lvl3pPr lvl="2" algn="ctr">
              <a:spcBef>
                <a:spcPts val="0"/>
              </a:spcBef>
              <a:spcAft>
                <a:spcPts val="0"/>
              </a:spcAft>
              <a:buClr>
                <a:schemeClr val="dk1"/>
              </a:buClr>
              <a:buSzPts val="2500"/>
              <a:buNone/>
              <a:defRPr b="1" sz="2500">
                <a:solidFill>
                  <a:schemeClr val="dk1"/>
                </a:solidFill>
              </a:defRPr>
            </a:lvl3pPr>
            <a:lvl4pPr lvl="3" algn="ctr">
              <a:spcBef>
                <a:spcPts val="0"/>
              </a:spcBef>
              <a:spcAft>
                <a:spcPts val="0"/>
              </a:spcAft>
              <a:buClr>
                <a:schemeClr val="dk1"/>
              </a:buClr>
              <a:buSzPts val="2500"/>
              <a:buNone/>
              <a:defRPr b="1" sz="2500">
                <a:solidFill>
                  <a:schemeClr val="dk1"/>
                </a:solidFill>
              </a:defRPr>
            </a:lvl4pPr>
            <a:lvl5pPr lvl="4" algn="ctr">
              <a:spcBef>
                <a:spcPts val="0"/>
              </a:spcBef>
              <a:spcAft>
                <a:spcPts val="0"/>
              </a:spcAft>
              <a:buClr>
                <a:schemeClr val="dk1"/>
              </a:buClr>
              <a:buSzPts val="2500"/>
              <a:buNone/>
              <a:defRPr b="1" sz="2500">
                <a:solidFill>
                  <a:schemeClr val="dk1"/>
                </a:solidFill>
              </a:defRPr>
            </a:lvl5pPr>
            <a:lvl6pPr lvl="5" algn="ctr">
              <a:spcBef>
                <a:spcPts val="0"/>
              </a:spcBef>
              <a:spcAft>
                <a:spcPts val="0"/>
              </a:spcAft>
              <a:buClr>
                <a:schemeClr val="dk1"/>
              </a:buClr>
              <a:buSzPts val="2500"/>
              <a:buNone/>
              <a:defRPr b="1" sz="2500">
                <a:solidFill>
                  <a:schemeClr val="dk1"/>
                </a:solidFill>
              </a:defRPr>
            </a:lvl6pPr>
            <a:lvl7pPr lvl="6" algn="ctr">
              <a:spcBef>
                <a:spcPts val="0"/>
              </a:spcBef>
              <a:spcAft>
                <a:spcPts val="0"/>
              </a:spcAft>
              <a:buClr>
                <a:schemeClr val="dk1"/>
              </a:buClr>
              <a:buSzPts val="2500"/>
              <a:buNone/>
              <a:defRPr b="1" sz="2500">
                <a:solidFill>
                  <a:schemeClr val="dk1"/>
                </a:solidFill>
              </a:defRPr>
            </a:lvl7pPr>
            <a:lvl8pPr lvl="7" algn="ctr">
              <a:spcBef>
                <a:spcPts val="0"/>
              </a:spcBef>
              <a:spcAft>
                <a:spcPts val="0"/>
              </a:spcAft>
              <a:buClr>
                <a:schemeClr val="dk1"/>
              </a:buClr>
              <a:buSzPts val="2500"/>
              <a:buNone/>
              <a:defRPr b="1" sz="2500">
                <a:solidFill>
                  <a:schemeClr val="dk1"/>
                </a:solidFill>
              </a:defRPr>
            </a:lvl8pPr>
            <a:lvl9pPr lvl="8" algn="ctr">
              <a:spcBef>
                <a:spcPts val="0"/>
              </a:spcBef>
              <a:spcAft>
                <a:spcPts val="0"/>
              </a:spcAft>
              <a:buClr>
                <a:schemeClr val="dk1"/>
              </a:buClr>
              <a:buSzPts val="2500"/>
              <a:buNone/>
              <a:defRPr b="1" sz="2500">
                <a:solidFill>
                  <a:schemeClr val="dk1"/>
                </a:solidFill>
              </a:defRPr>
            </a:lvl9pPr>
          </a:lstStyle>
          <a:p>
            <a:r>
              <a:t>xx%</a:t>
            </a:r>
          </a:p>
        </p:txBody>
      </p:sp>
      <p:sp>
        <p:nvSpPr>
          <p:cNvPr id="515" name="Google Shape;515;p6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bg>
      <p:bgPr>
        <a:solidFill>
          <a:schemeClr val="accent5"/>
        </a:solidFill>
      </p:bgPr>
    </p:bg>
    <p:spTree>
      <p:nvGrpSpPr>
        <p:cNvPr id="516" name="Shape 516"/>
        <p:cNvGrpSpPr/>
        <p:nvPr/>
      </p:nvGrpSpPr>
      <p:grpSpPr>
        <a:xfrm>
          <a:off x="0" y="0"/>
          <a:ext cx="0" cy="0"/>
          <a:chOff x="0" y="0"/>
          <a:chExt cx="0" cy="0"/>
        </a:xfrm>
      </p:grpSpPr>
      <p:sp>
        <p:nvSpPr>
          <p:cNvPr id="517" name="Google Shape;517;p67"/>
          <p:cNvSpPr/>
          <p:nvPr/>
        </p:nvSpPr>
        <p:spPr>
          <a:xfrm>
            <a:off x="-50" y="5600"/>
            <a:ext cx="9144000" cy="5143500"/>
          </a:xfrm>
          <a:prstGeom prst="rect">
            <a:avLst/>
          </a:prstGeom>
          <a:solidFill>
            <a:schemeClr val="lt1">
              <a:alpha val="235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67"/>
          <p:cNvSpPr/>
          <p:nvPr/>
        </p:nvSpPr>
        <p:spPr>
          <a:xfrm>
            <a:off x="-75550" y="463300"/>
            <a:ext cx="4886400" cy="1051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67"/>
          <p:cNvSpPr/>
          <p:nvPr/>
        </p:nvSpPr>
        <p:spPr>
          <a:xfrm rot="10800000">
            <a:off x="6530450" y="-61437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20" name="Google Shape;520;p67"/>
          <p:cNvSpPr/>
          <p:nvPr/>
        </p:nvSpPr>
        <p:spPr>
          <a:xfrm rot="10800000">
            <a:off x="6749525" y="-709625"/>
            <a:ext cx="3405900" cy="330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21" name="Google Shape;521;p67"/>
          <p:cNvSpPr txBox="1"/>
          <p:nvPr>
            <p:ph type="title"/>
          </p:nvPr>
        </p:nvSpPr>
        <p:spPr>
          <a:xfrm>
            <a:off x="713225" y="530725"/>
            <a:ext cx="3858900" cy="842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25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522" name="Google Shape;522;p6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8">
    <p:bg>
      <p:bgPr>
        <a:solidFill>
          <a:schemeClr val="dk1"/>
        </a:solidFill>
      </p:bgPr>
    </p:bg>
    <p:spTree>
      <p:nvGrpSpPr>
        <p:cNvPr id="523" name="Shape 523"/>
        <p:cNvGrpSpPr/>
        <p:nvPr/>
      </p:nvGrpSpPr>
      <p:grpSpPr>
        <a:xfrm>
          <a:off x="0" y="0"/>
          <a:ext cx="0" cy="0"/>
          <a:chOff x="0" y="0"/>
          <a:chExt cx="0" cy="0"/>
        </a:xfrm>
      </p:grpSpPr>
      <p:sp>
        <p:nvSpPr>
          <p:cNvPr id="524" name="Google Shape;524;p68"/>
          <p:cNvSpPr/>
          <p:nvPr/>
        </p:nvSpPr>
        <p:spPr>
          <a:xfrm>
            <a:off x="4165600" y="2820426"/>
            <a:ext cx="8077200" cy="3875700"/>
          </a:xfrm>
          <a:prstGeom prst="triangle">
            <a:avLst>
              <a:gd fmla="val 50000" name="adj"/>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idact Gothic"/>
              <a:ea typeface="Didact Gothic"/>
              <a:cs typeface="Didact Gothic"/>
              <a:sym typeface="Didact Gothic"/>
            </a:endParaRPr>
          </a:p>
        </p:txBody>
      </p:sp>
      <p:sp>
        <p:nvSpPr>
          <p:cNvPr id="525" name="Google Shape;525;p68"/>
          <p:cNvSpPr/>
          <p:nvPr/>
        </p:nvSpPr>
        <p:spPr>
          <a:xfrm rot="10800000">
            <a:off x="-1006525" y="-294700"/>
            <a:ext cx="4029300" cy="19335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68"/>
          <p:cNvSpPr txBox="1"/>
          <p:nvPr>
            <p:ph type="title"/>
          </p:nvPr>
        </p:nvSpPr>
        <p:spPr>
          <a:xfrm>
            <a:off x="713250" y="672738"/>
            <a:ext cx="7717500" cy="1296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2700"/>
              <a:buNone/>
              <a:defRPr b="1" sz="8000">
                <a:solidFill>
                  <a:schemeClr val="accent5"/>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527" name="Google Shape;527;p68"/>
          <p:cNvSpPr txBox="1"/>
          <p:nvPr>
            <p:ph idx="1" type="body"/>
          </p:nvPr>
        </p:nvSpPr>
        <p:spPr>
          <a:xfrm>
            <a:off x="3068250" y="2129523"/>
            <a:ext cx="3007500" cy="690900"/>
          </a:xfrm>
          <a:prstGeom prst="rect">
            <a:avLst/>
          </a:prstGeom>
        </p:spPr>
        <p:txBody>
          <a:bodyPr anchorCtr="0" anchor="t" bIns="91425" lIns="91425" spcFirstLastPara="1" rIns="91425" wrap="square" tIns="91425">
            <a:noAutofit/>
          </a:bodyPr>
          <a:lstStyle>
            <a:lvl1pPr indent="-317500" lvl="0" marL="457200" algn="ctr">
              <a:lnSpc>
                <a:spcPct val="100000"/>
              </a:lnSpc>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indent="-317500" lvl="2" marL="13716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indent="-317500" lvl="3" marL="18288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indent="-317500" lvl="4" marL="22860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indent="-317500" lvl="5" marL="27432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indent="-317500" lvl="6" marL="32004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indent="-317500" lvl="7" marL="365760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indent="-317500" lvl="8" marL="4114800">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p:txBody>
      </p:sp>
      <p:sp>
        <p:nvSpPr>
          <p:cNvPr id="528" name="Google Shape;528;p68"/>
          <p:cNvSpPr txBox="1"/>
          <p:nvPr/>
        </p:nvSpPr>
        <p:spPr>
          <a:xfrm>
            <a:off x="2483550" y="3392650"/>
            <a:ext cx="4176900" cy="690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100">
                <a:solidFill>
                  <a:schemeClr val="lt1"/>
                </a:solidFill>
                <a:latin typeface="Didact Gothic"/>
                <a:ea typeface="Didact Gothic"/>
                <a:cs typeface="Didact Gothic"/>
                <a:sym typeface="Didact Gothic"/>
              </a:rPr>
              <a:t>CREDITS: This presentation template was created by </a:t>
            </a:r>
            <a:r>
              <a:rPr b="1" lang="en" sz="1100">
                <a:solidFill>
                  <a:schemeClr val="lt1"/>
                </a:solidFill>
                <a:uFill>
                  <a:noFill/>
                </a:uFill>
                <a:latin typeface="Didact Gothic"/>
                <a:ea typeface="Didact Gothic"/>
                <a:cs typeface="Didact Gothic"/>
                <a:sym typeface="Didact Gothic"/>
                <a:hlinkClick r:id="rId2">
                  <a:extLst>
                    <a:ext uri="{A12FA001-AC4F-418D-AE19-62706E023703}">
                      <ahyp:hlinkClr val="tx"/>
                    </a:ext>
                  </a:extLst>
                </a:hlinkClick>
              </a:rPr>
              <a:t>Slidesgo</a:t>
            </a:r>
            <a:r>
              <a:rPr lang="en" sz="1100">
                <a:solidFill>
                  <a:schemeClr val="lt1"/>
                </a:solidFill>
                <a:latin typeface="Didact Gothic"/>
                <a:ea typeface="Didact Gothic"/>
                <a:cs typeface="Didact Gothic"/>
                <a:sym typeface="Didact Gothic"/>
              </a:rPr>
              <a:t>, including icons by </a:t>
            </a:r>
            <a:r>
              <a:rPr b="1" lang="en" sz="1100">
                <a:solidFill>
                  <a:schemeClr val="lt1"/>
                </a:solidFill>
                <a:uFill>
                  <a:noFill/>
                </a:uFill>
                <a:latin typeface="Didact Gothic"/>
                <a:ea typeface="Didact Gothic"/>
                <a:cs typeface="Didact Gothic"/>
                <a:sym typeface="Didact Gothic"/>
                <a:hlinkClick r:id="rId3">
                  <a:extLst>
                    <a:ext uri="{A12FA001-AC4F-418D-AE19-62706E023703}">
                      <ahyp:hlinkClr val="tx"/>
                    </a:ext>
                  </a:extLst>
                </a:hlinkClick>
              </a:rPr>
              <a:t>Flaticon</a:t>
            </a:r>
            <a:r>
              <a:rPr lang="en" sz="1100">
                <a:solidFill>
                  <a:schemeClr val="lt1"/>
                </a:solidFill>
                <a:latin typeface="Didact Gothic"/>
                <a:ea typeface="Didact Gothic"/>
                <a:cs typeface="Didact Gothic"/>
                <a:sym typeface="Didact Gothic"/>
              </a:rPr>
              <a:t>, infographics &amp; images by </a:t>
            </a:r>
            <a:r>
              <a:rPr b="1" lang="en" sz="1100">
                <a:solidFill>
                  <a:schemeClr val="lt1"/>
                </a:solidFill>
                <a:uFill>
                  <a:noFill/>
                </a:uFill>
                <a:latin typeface="Didact Gothic"/>
                <a:ea typeface="Didact Gothic"/>
                <a:cs typeface="Didact Gothic"/>
                <a:sym typeface="Didact Gothic"/>
                <a:hlinkClick r:id="rId4">
                  <a:extLst>
                    <a:ext uri="{A12FA001-AC4F-418D-AE19-62706E023703}">
                      <ahyp:hlinkClr val="tx"/>
                    </a:ext>
                  </a:extLst>
                </a:hlinkClick>
              </a:rPr>
              <a:t>Freepik</a:t>
            </a:r>
            <a:r>
              <a:rPr lang="en" sz="1100">
                <a:solidFill>
                  <a:schemeClr val="lt1"/>
                </a:solidFill>
                <a:latin typeface="Didact Gothic"/>
                <a:ea typeface="Didact Gothic"/>
                <a:cs typeface="Didact Gothic"/>
                <a:sym typeface="Didact Gothic"/>
              </a:rPr>
              <a:t> </a:t>
            </a:r>
            <a:endParaRPr sz="1100">
              <a:solidFill>
                <a:schemeClr val="lt1"/>
              </a:solidFill>
              <a:latin typeface="Didact Gothic"/>
              <a:ea typeface="Didact Gothic"/>
              <a:cs typeface="Didact Gothic"/>
              <a:sym typeface="Didact Gothic"/>
            </a:endParaRPr>
          </a:p>
        </p:txBody>
      </p:sp>
      <p:sp>
        <p:nvSpPr>
          <p:cNvPr id="529" name="Google Shape;529;p68"/>
          <p:cNvSpPr txBox="1"/>
          <p:nvPr>
            <p:ph idx="2" type="subTitle"/>
          </p:nvPr>
        </p:nvSpPr>
        <p:spPr>
          <a:xfrm>
            <a:off x="3069175" y="1843125"/>
            <a:ext cx="3007500" cy="429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spcBef>
                <a:spcPts val="1600"/>
              </a:spcBef>
              <a:spcAft>
                <a:spcPts val="160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530" name="Google Shape;530;p6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
  <p:cSld name="CUSTOM_35">
    <p:spTree>
      <p:nvGrpSpPr>
        <p:cNvPr id="531" name="Shape 531"/>
        <p:cNvGrpSpPr/>
        <p:nvPr/>
      </p:nvGrpSpPr>
      <p:grpSpPr>
        <a:xfrm>
          <a:off x="0" y="0"/>
          <a:ext cx="0" cy="0"/>
          <a:chOff x="0" y="0"/>
          <a:chExt cx="0" cy="0"/>
        </a:xfrm>
      </p:grpSpPr>
      <p:sp>
        <p:nvSpPr>
          <p:cNvPr id="532" name="Google Shape;532;p69"/>
          <p:cNvSpPr/>
          <p:nvPr/>
        </p:nvSpPr>
        <p:spPr>
          <a:xfrm flipH="1">
            <a:off x="7024500" y="260062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33" name="Google Shape;533;p69"/>
          <p:cNvSpPr/>
          <p:nvPr/>
        </p:nvSpPr>
        <p:spPr>
          <a:xfrm flipH="1">
            <a:off x="7128800" y="2600625"/>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34" name="Google Shape;534;p69"/>
          <p:cNvSpPr/>
          <p:nvPr/>
        </p:nvSpPr>
        <p:spPr>
          <a:xfrm flipH="1" rot="10800000">
            <a:off x="-7624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35" name="Google Shape;535;p69"/>
          <p:cNvSpPr/>
          <p:nvPr/>
        </p:nvSpPr>
        <p:spPr>
          <a:xfrm flipH="1" rot="10800000">
            <a:off x="-168140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6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35_1">
    <p:spTree>
      <p:nvGrpSpPr>
        <p:cNvPr id="537" name="Shape 537"/>
        <p:cNvGrpSpPr/>
        <p:nvPr/>
      </p:nvGrpSpPr>
      <p:grpSpPr>
        <a:xfrm>
          <a:off x="0" y="0"/>
          <a:ext cx="0" cy="0"/>
          <a:chOff x="0" y="0"/>
          <a:chExt cx="0" cy="0"/>
        </a:xfrm>
      </p:grpSpPr>
      <p:sp>
        <p:nvSpPr>
          <p:cNvPr id="538" name="Google Shape;538;p70"/>
          <p:cNvSpPr/>
          <p:nvPr/>
        </p:nvSpPr>
        <p:spPr>
          <a:xfrm flipH="1" rot="10800000">
            <a:off x="0" y="-36200"/>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70"/>
          <p:cNvSpPr/>
          <p:nvPr/>
        </p:nvSpPr>
        <p:spPr>
          <a:xfrm>
            <a:off x="6053100" y="30648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7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35_1_1">
    <p:spTree>
      <p:nvGrpSpPr>
        <p:cNvPr id="541" name="Shape 541"/>
        <p:cNvGrpSpPr/>
        <p:nvPr/>
      </p:nvGrpSpPr>
      <p:grpSpPr>
        <a:xfrm>
          <a:off x="0" y="0"/>
          <a:ext cx="0" cy="0"/>
          <a:chOff x="0" y="0"/>
          <a:chExt cx="0" cy="0"/>
        </a:xfrm>
      </p:grpSpPr>
      <p:cxnSp>
        <p:nvCxnSpPr>
          <p:cNvPr id="542" name="Google Shape;542;p71"/>
          <p:cNvCxnSpPr/>
          <p:nvPr/>
        </p:nvCxnSpPr>
        <p:spPr>
          <a:xfrm>
            <a:off x="6350113" y="-1501125"/>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543" name="Google Shape;543;p71"/>
          <p:cNvSpPr/>
          <p:nvPr/>
        </p:nvSpPr>
        <p:spPr>
          <a:xfrm>
            <a:off x="-64200" y="3825775"/>
            <a:ext cx="1296000" cy="138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71"/>
          <p:cNvSpPr/>
          <p:nvPr/>
        </p:nvSpPr>
        <p:spPr>
          <a:xfrm>
            <a:off x="5258900" y="-237925"/>
            <a:ext cx="11403900" cy="58443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71"/>
          <p:cNvSpPr/>
          <p:nvPr/>
        </p:nvSpPr>
        <p:spPr>
          <a:xfrm rot="10800000">
            <a:off x="-5389050" y="-2161975"/>
            <a:ext cx="11403900" cy="5844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71"/>
          <p:cNvSpPr/>
          <p:nvPr/>
        </p:nvSpPr>
        <p:spPr>
          <a:xfrm>
            <a:off x="5211275" y="3863525"/>
            <a:ext cx="2907300" cy="1490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71"/>
          <p:cNvSpPr/>
          <p:nvPr/>
        </p:nvSpPr>
        <p:spPr>
          <a:xfrm rot="10800000">
            <a:off x="1107975" y="-556075"/>
            <a:ext cx="2907300" cy="14901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7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5"/>
        </a:solidFill>
      </p:bgPr>
    </p:bg>
    <p:spTree>
      <p:nvGrpSpPr>
        <p:cNvPr id="553" name="Shape 553"/>
        <p:cNvGrpSpPr/>
        <p:nvPr/>
      </p:nvGrpSpPr>
      <p:grpSpPr>
        <a:xfrm>
          <a:off x="0" y="0"/>
          <a:ext cx="0" cy="0"/>
          <a:chOff x="0" y="0"/>
          <a:chExt cx="0" cy="0"/>
        </a:xfrm>
      </p:grpSpPr>
      <p:sp>
        <p:nvSpPr>
          <p:cNvPr id="554" name="Google Shape;554;p73"/>
          <p:cNvSpPr/>
          <p:nvPr/>
        </p:nvSpPr>
        <p:spPr>
          <a:xfrm>
            <a:off x="-3537625" y="711975"/>
            <a:ext cx="7035600" cy="3277200"/>
          </a:xfrm>
          <a:prstGeom prst="triangle">
            <a:avLst>
              <a:gd fmla="val 50000"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73"/>
          <p:cNvSpPr/>
          <p:nvPr/>
        </p:nvSpPr>
        <p:spPr>
          <a:xfrm>
            <a:off x="0" y="1255025"/>
            <a:ext cx="4322700" cy="3891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73"/>
          <p:cNvSpPr/>
          <p:nvPr/>
        </p:nvSpPr>
        <p:spPr>
          <a:xfrm flipH="1">
            <a:off x="1034200" y="0"/>
            <a:ext cx="10867800" cy="5143500"/>
          </a:xfrm>
          <a:prstGeom prst="triangle">
            <a:avLst>
              <a:gd fmla="val 4985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73"/>
          <p:cNvSpPr txBox="1"/>
          <p:nvPr>
            <p:ph type="ctrTitle"/>
          </p:nvPr>
        </p:nvSpPr>
        <p:spPr>
          <a:xfrm>
            <a:off x="3805750" y="2198675"/>
            <a:ext cx="4322700" cy="1508400"/>
          </a:xfrm>
          <a:prstGeom prst="rect">
            <a:avLst/>
          </a:prstGeom>
        </p:spPr>
        <p:txBody>
          <a:bodyPr anchorCtr="0" anchor="ctr" bIns="91425" lIns="91425" spcFirstLastPara="1" rIns="91425" wrap="square" tIns="91425">
            <a:noAutofit/>
          </a:bodyPr>
          <a:lstStyle>
            <a:lvl1pPr lvl="0" algn="r">
              <a:lnSpc>
                <a:spcPct val="90000"/>
              </a:lnSpc>
              <a:spcBef>
                <a:spcPts val="0"/>
              </a:spcBef>
              <a:spcAft>
                <a:spcPts val="0"/>
              </a:spcAft>
              <a:buClr>
                <a:schemeClr val="lt1"/>
              </a:buClr>
              <a:buSzPts val="4700"/>
              <a:buFont typeface="Julius Sans One"/>
              <a:buNone/>
              <a:defRPr b="1" sz="4000">
                <a:solidFill>
                  <a:schemeClr val="lt1"/>
                </a:solidFill>
                <a:latin typeface="Julius Sans One"/>
                <a:ea typeface="Julius Sans One"/>
                <a:cs typeface="Julius Sans One"/>
                <a:sym typeface="Julius Sans 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558" name="Google Shape;558;p73"/>
          <p:cNvSpPr txBox="1"/>
          <p:nvPr>
            <p:ph idx="1" type="subTitle"/>
          </p:nvPr>
        </p:nvSpPr>
        <p:spPr>
          <a:xfrm>
            <a:off x="4299250" y="4154375"/>
            <a:ext cx="3829200" cy="248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Clr>
                <a:schemeClr val="lt1"/>
              </a:buClr>
              <a:buSzPts val="2800"/>
              <a:buFont typeface="Questrial"/>
              <a:buNone/>
              <a:defRPr sz="1400">
                <a:solidFill>
                  <a:schemeClr val="lt1"/>
                </a:solidFill>
                <a:latin typeface="Didact Gothic"/>
                <a:ea typeface="Didact Gothic"/>
                <a:cs typeface="Didact Gothic"/>
                <a:sym typeface="Didact Gothic"/>
              </a:defRPr>
            </a:lvl1pPr>
            <a:lvl2pPr lvl="1"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2pPr>
            <a:lvl3pPr lvl="2"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3pPr>
            <a:lvl4pPr lvl="3"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4pPr>
            <a:lvl5pPr lvl="4"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5pPr>
            <a:lvl6pPr lvl="5"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6pPr>
            <a:lvl7pPr lvl="6"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7pPr>
            <a:lvl8pPr lvl="7"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8pPr>
            <a:lvl9pPr lvl="8"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9pPr>
          </a:lstStyle>
          <a:p/>
        </p:txBody>
      </p:sp>
      <p:sp>
        <p:nvSpPr>
          <p:cNvPr id="559" name="Google Shape;559;p7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560" name="Shape 560"/>
        <p:cNvGrpSpPr/>
        <p:nvPr/>
      </p:nvGrpSpPr>
      <p:grpSpPr>
        <a:xfrm>
          <a:off x="0" y="0"/>
          <a:ext cx="0" cy="0"/>
          <a:chOff x="0" y="0"/>
          <a:chExt cx="0" cy="0"/>
        </a:xfrm>
      </p:grpSpPr>
      <p:sp>
        <p:nvSpPr>
          <p:cNvPr id="561" name="Google Shape;561;p74"/>
          <p:cNvSpPr txBox="1"/>
          <p:nvPr>
            <p:ph type="title"/>
          </p:nvPr>
        </p:nvSpPr>
        <p:spPr>
          <a:xfrm>
            <a:off x="4784875" y="2098184"/>
            <a:ext cx="3423600" cy="8622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3600"/>
              <a:buNone/>
              <a:defRPr b="1" sz="3400">
                <a:solidFill>
                  <a:schemeClr val="dk1"/>
                </a:solidFill>
              </a:defRPr>
            </a:lvl1pPr>
            <a:lvl2pPr lvl="1" algn="r">
              <a:spcBef>
                <a:spcPts val="0"/>
              </a:spcBef>
              <a:spcAft>
                <a:spcPts val="0"/>
              </a:spcAft>
              <a:buClr>
                <a:schemeClr val="dk1"/>
              </a:buClr>
              <a:buSzPts val="3600"/>
              <a:buNone/>
              <a:defRPr b="1" sz="3600">
                <a:solidFill>
                  <a:schemeClr val="dk1"/>
                </a:solidFill>
              </a:defRPr>
            </a:lvl2pPr>
            <a:lvl3pPr lvl="2" algn="r">
              <a:spcBef>
                <a:spcPts val="0"/>
              </a:spcBef>
              <a:spcAft>
                <a:spcPts val="0"/>
              </a:spcAft>
              <a:buClr>
                <a:schemeClr val="dk1"/>
              </a:buClr>
              <a:buSzPts val="3600"/>
              <a:buNone/>
              <a:defRPr b="1" sz="3600">
                <a:solidFill>
                  <a:schemeClr val="dk1"/>
                </a:solidFill>
              </a:defRPr>
            </a:lvl3pPr>
            <a:lvl4pPr lvl="3" algn="r">
              <a:spcBef>
                <a:spcPts val="0"/>
              </a:spcBef>
              <a:spcAft>
                <a:spcPts val="0"/>
              </a:spcAft>
              <a:buClr>
                <a:schemeClr val="dk1"/>
              </a:buClr>
              <a:buSzPts val="3600"/>
              <a:buNone/>
              <a:defRPr b="1" sz="3600">
                <a:solidFill>
                  <a:schemeClr val="dk1"/>
                </a:solidFill>
              </a:defRPr>
            </a:lvl4pPr>
            <a:lvl5pPr lvl="4" algn="r">
              <a:spcBef>
                <a:spcPts val="0"/>
              </a:spcBef>
              <a:spcAft>
                <a:spcPts val="0"/>
              </a:spcAft>
              <a:buClr>
                <a:schemeClr val="dk1"/>
              </a:buClr>
              <a:buSzPts val="3600"/>
              <a:buNone/>
              <a:defRPr b="1" sz="3600">
                <a:solidFill>
                  <a:schemeClr val="dk1"/>
                </a:solidFill>
              </a:defRPr>
            </a:lvl5pPr>
            <a:lvl6pPr lvl="5" algn="r">
              <a:spcBef>
                <a:spcPts val="0"/>
              </a:spcBef>
              <a:spcAft>
                <a:spcPts val="0"/>
              </a:spcAft>
              <a:buClr>
                <a:schemeClr val="dk1"/>
              </a:buClr>
              <a:buSzPts val="3600"/>
              <a:buNone/>
              <a:defRPr b="1" sz="3600">
                <a:solidFill>
                  <a:schemeClr val="dk1"/>
                </a:solidFill>
              </a:defRPr>
            </a:lvl6pPr>
            <a:lvl7pPr lvl="6" algn="r">
              <a:spcBef>
                <a:spcPts val="0"/>
              </a:spcBef>
              <a:spcAft>
                <a:spcPts val="0"/>
              </a:spcAft>
              <a:buClr>
                <a:schemeClr val="dk1"/>
              </a:buClr>
              <a:buSzPts val="3600"/>
              <a:buNone/>
              <a:defRPr b="1" sz="3600">
                <a:solidFill>
                  <a:schemeClr val="dk1"/>
                </a:solidFill>
              </a:defRPr>
            </a:lvl7pPr>
            <a:lvl8pPr lvl="7" algn="r">
              <a:spcBef>
                <a:spcPts val="0"/>
              </a:spcBef>
              <a:spcAft>
                <a:spcPts val="0"/>
              </a:spcAft>
              <a:buClr>
                <a:schemeClr val="dk1"/>
              </a:buClr>
              <a:buSzPts val="3600"/>
              <a:buNone/>
              <a:defRPr b="1" sz="3600">
                <a:solidFill>
                  <a:schemeClr val="dk1"/>
                </a:solidFill>
              </a:defRPr>
            </a:lvl8pPr>
            <a:lvl9pPr lvl="8" algn="r">
              <a:spcBef>
                <a:spcPts val="0"/>
              </a:spcBef>
              <a:spcAft>
                <a:spcPts val="0"/>
              </a:spcAft>
              <a:buClr>
                <a:schemeClr val="dk1"/>
              </a:buClr>
              <a:buSzPts val="3600"/>
              <a:buNone/>
              <a:defRPr b="1" sz="3600">
                <a:solidFill>
                  <a:schemeClr val="dk1"/>
                </a:solidFill>
              </a:defRPr>
            </a:lvl9pPr>
          </a:lstStyle>
          <a:p/>
        </p:txBody>
      </p:sp>
      <p:sp>
        <p:nvSpPr>
          <p:cNvPr id="562" name="Google Shape;562;p74"/>
          <p:cNvSpPr txBox="1"/>
          <p:nvPr>
            <p:ph hasCustomPrompt="1" idx="2" type="title"/>
          </p:nvPr>
        </p:nvSpPr>
        <p:spPr>
          <a:xfrm>
            <a:off x="5151175" y="1032009"/>
            <a:ext cx="3057300" cy="8622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8000"/>
              <a:buNone/>
              <a:defRPr b="1" sz="8000">
                <a:solidFill>
                  <a:schemeClr val="dk1"/>
                </a:solidFill>
              </a:defRPr>
            </a:lvl1pPr>
            <a:lvl2pPr lvl="1" algn="r">
              <a:spcBef>
                <a:spcPts val="0"/>
              </a:spcBef>
              <a:spcAft>
                <a:spcPts val="0"/>
              </a:spcAft>
              <a:buClr>
                <a:schemeClr val="dk1"/>
              </a:buClr>
              <a:buSzPts val="8000"/>
              <a:buNone/>
              <a:defRPr b="1" sz="8000">
                <a:solidFill>
                  <a:schemeClr val="dk1"/>
                </a:solidFill>
              </a:defRPr>
            </a:lvl2pPr>
            <a:lvl3pPr lvl="2" algn="r">
              <a:spcBef>
                <a:spcPts val="0"/>
              </a:spcBef>
              <a:spcAft>
                <a:spcPts val="0"/>
              </a:spcAft>
              <a:buClr>
                <a:schemeClr val="dk1"/>
              </a:buClr>
              <a:buSzPts val="8000"/>
              <a:buNone/>
              <a:defRPr b="1" sz="8000">
                <a:solidFill>
                  <a:schemeClr val="dk1"/>
                </a:solidFill>
              </a:defRPr>
            </a:lvl3pPr>
            <a:lvl4pPr lvl="3" algn="r">
              <a:spcBef>
                <a:spcPts val="0"/>
              </a:spcBef>
              <a:spcAft>
                <a:spcPts val="0"/>
              </a:spcAft>
              <a:buClr>
                <a:schemeClr val="dk1"/>
              </a:buClr>
              <a:buSzPts val="8000"/>
              <a:buNone/>
              <a:defRPr b="1" sz="8000">
                <a:solidFill>
                  <a:schemeClr val="dk1"/>
                </a:solidFill>
              </a:defRPr>
            </a:lvl4pPr>
            <a:lvl5pPr lvl="4" algn="r">
              <a:spcBef>
                <a:spcPts val="0"/>
              </a:spcBef>
              <a:spcAft>
                <a:spcPts val="0"/>
              </a:spcAft>
              <a:buClr>
                <a:schemeClr val="dk1"/>
              </a:buClr>
              <a:buSzPts val="8000"/>
              <a:buNone/>
              <a:defRPr b="1" sz="8000">
                <a:solidFill>
                  <a:schemeClr val="dk1"/>
                </a:solidFill>
              </a:defRPr>
            </a:lvl5pPr>
            <a:lvl6pPr lvl="5" algn="r">
              <a:spcBef>
                <a:spcPts val="0"/>
              </a:spcBef>
              <a:spcAft>
                <a:spcPts val="0"/>
              </a:spcAft>
              <a:buClr>
                <a:schemeClr val="dk1"/>
              </a:buClr>
              <a:buSzPts val="8000"/>
              <a:buNone/>
              <a:defRPr b="1" sz="8000">
                <a:solidFill>
                  <a:schemeClr val="dk1"/>
                </a:solidFill>
              </a:defRPr>
            </a:lvl6pPr>
            <a:lvl7pPr lvl="6" algn="r">
              <a:spcBef>
                <a:spcPts val="0"/>
              </a:spcBef>
              <a:spcAft>
                <a:spcPts val="0"/>
              </a:spcAft>
              <a:buClr>
                <a:schemeClr val="dk1"/>
              </a:buClr>
              <a:buSzPts val="8000"/>
              <a:buNone/>
              <a:defRPr b="1" sz="8000">
                <a:solidFill>
                  <a:schemeClr val="dk1"/>
                </a:solidFill>
              </a:defRPr>
            </a:lvl7pPr>
            <a:lvl8pPr lvl="7" algn="r">
              <a:spcBef>
                <a:spcPts val="0"/>
              </a:spcBef>
              <a:spcAft>
                <a:spcPts val="0"/>
              </a:spcAft>
              <a:buClr>
                <a:schemeClr val="dk1"/>
              </a:buClr>
              <a:buSzPts val="8000"/>
              <a:buNone/>
              <a:defRPr b="1" sz="8000">
                <a:solidFill>
                  <a:schemeClr val="dk1"/>
                </a:solidFill>
              </a:defRPr>
            </a:lvl8pPr>
            <a:lvl9pPr lvl="8" algn="r">
              <a:spcBef>
                <a:spcPts val="0"/>
              </a:spcBef>
              <a:spcAft>
                <a:spcPts val="0"/>
              </a:spcAft>
              <a:buClr>
                <a:schemeClr val="dk1"/>
              </a:buClr>
              <a:buSzPts val="8000"/>
              <a:buNone/>
              <a:defRPr b="1" sz="8000">
                <a:solidFill>
                  <a:schemeClr val="dk1"/>
                </a:solidFill>
              </a:defRPr>
            </a:lvl9pPr>
          </a:lstStyle>
          <a:p>
            <a:r>
              <a:t>xx%</a:t>
            </a:r>
          </a:p>
        </p:txBody>
      </p:sp>
      <p:sp>
        <p:nvSpPr>
          <p:cNvPr id="563" name="Google Shape;563;p74"/>
          <p:cNvSpPr txBox="1"/>
          <p:nvPr>
            <p:ph idx="1" type="subTitle"/>
          </p:nvPr>
        </p:nvSpPr>
        <p:spPr>
          <a:xfrm>
            <a:off x="6127050" y="3320300"/>
            <a:ext cx="2081400" cy="524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564" name="Google Shape;564;p74"/>
          <p:cNvCxnSpPr/>
          <p:nvPr/>
        </p:nvCxnSpPr>
        <p:spPr>
          <a:xfrm flipH="1">
            <a:off x="2814150" y="-1263000"/>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565" name="Google Shape;565;p74"/>
          <p:cNvSpPr/>
          <p:nvPr/>
        </p:nvSpPr>
        <p:spPr>
          <a:xfrm flipH="1">
            <a:off x="7919875" y="3825775"/>
            <a:ext cx="1296000" cy="1382400"/>
          </a:xfrm>
          <a:prstGeom prst="rtTriangl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7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accent5"/>
        </a:solidFill>
      </p:bgPr>
    </p:bg>
    <p:spTree>
      <p:nvGrpSpPr>
        <p:cNvPr id="567" name="Shape 567"/>
        <p:cNvGrpSpPr/>
        <p:nvPr/>
      </p:nvGrpSpPr>
      <p:grpSpPr>
        <a:xfrm>
          <a:off x="0" y="0"/>
          <a:ext cx="0" cy="0"/>
          <a:chOff x="0" y="0"/>
          <a:chExt cx="0" cy="0"/>
        </a:xfrm>
      </p:grpSpPr>
      <p:sp>
        <p:nvSpPr>
          <p:cNvPr id="568" name="Google Shape;568;p75"/>
          <p:cNvSpPr txBox="1"/>
          <p:nvPr>
            <p:ph idx="1" type="body"/>
          </p:nvPr>
        </p:nvSpPr>
        <p:spPr>
          <a:xfrm>
            <a:off x="713225" y="1424150"/>
            <a:ext cx="6075000" cy="3259800"/>
          </a:xfrm>
          <a:prstGeom prst="rect">
            <a:avLst/>
          </a:prstGeom>
        </p:spPr>
        <p:txBody>
          <a:bodyPr anchorCtr="0" anchor="t" bIns="91425" lIns="91425" spcFirstLastPara="1" rIns="91425" wrap="square" tIns="91425">
            <a:noAutofit/>
          </a:bodyPr>
          <a:lstStyle>
            <a:lvl1pPr indent="-317500" lvl="0" marL="457200" marR="508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569" name="Google Shape;569;p75"/>
          <p:cNvSpPr txBox="1"/>
          <p:nvPr>
            <p:ph type="title"/>
          </p:nvPr>
        </p:nvSpPr>
        <p:spPr>
          <a:xfrm>
            <a:off x="713225" y="530584"/>
            <a:ext cx="57681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570" name="Google Shape;570;p75"/>
          <p:cNvSpPr/>
          <p:nvPr/>
        </p:nvSpPr>
        <p:spPr>
          <a:xfrm flipH="1">
            <a:off x="5808550" y="1533900"/>
            <a:ext cx="4800600" cy="4800600"/>
          </a:xfrm>
          <a:prstGeom prst="rtTriangl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571" name="Google Shape;571;p7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dos columnas " type="twoColTx">
  <p:cSld name="TITLE_AND_TWO_COLUMNS">
    <p:bg>
      <p:bgPr>
        <a:solidFill>
          <a:schemeClr val="accent5"/>
        </a:solidFill>
      </p:bgPr>
    </p:bg>
    <p:spTree>
      <p:nvGrpSpPr>
        <p:cNvPr id="572" name="Shape 572"/>
        <p:cNvGrpSpPr/>
        <p:nvPr/>
      </p:nvGrpSpPr>
      <p:grpSpPr>
        <a:xfrm>
          <a:off x="0" y="0"/>
          <a:ext cx="0" cy="0"/>
          <a:chOff x="0" y="0"/>
          <a:chExt cx="0" cy="0"/>
        </a:xfrm>
      </p:grpSpPr>
      <p:sp>
        <p:nvSpPr>
          <p:cNvPr id="573" name="Google Shape;573;p76"/>
          <p:cNvSpPr txBox="1"/>
          <p:nvPr>
            <p:ph idx="1" type="subTitle"/>
          </p:nvPr>
        </p:nvSpPr>
        <p:spPr>
          <a:xfrm>
            <a:off x="833927" y="2641577"/>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574" name="Google Shape;574;p76"/>
          <p:cNvSpPr txBox="1"/>
          <p:nvPr>
            <p:ph idx="2" type="subTitle"/>
          </p:nvPr>
        </p:nvSpPr>
        <p:spPr>
          <a:xfrm>
            <a:off x="5209273" y="2641577"/>
            <a:ext cx="3100800" cy="990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575" name="Google Shape;575;p76"/>
          <p:cNvSpPr txBox="1"/>
          <p:nvPr>
            <p:ph type="title"/>
          </p:nvPr>
        </p:nvSpPr>
        <p:spPr>
          <a:xfrm>
            <a:off x="1554977" y="1985760"/>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0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576" name="Google Shape;576;p76"/>
          <p:cNvSpPr txBox="1"/>
          <p:nvPr>
            <p:ph idx="3" type="title"/>
          </p:nvPr>
        </p:nvSpPr>
        <p:spPr>
          <a:xfrm>
            <a:off x="5930323" y="1985760"/>
            <a:ext cx="1658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0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577" name="Google Shape;577;p76"/>
          <p:cNvSpPr/>
          <p:nvPr/>
        </p:nvSpPr>
        <p:spPr>
          <a:xfrm rot="10800000">
            <a:off x="3588450" y="-22625"/>
            <a:ext cx="1967100" cy="8859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7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ítulo " type="titleOnly">
  <p:cSld name="TITLE_ONLY">
    <p:bg>
      <p:bgPr>
        <a:solidFill>
          <a:schemeClr val="accent5"/>
        </a:solidFill>
      </p:bgPr>
    </p:bg>
    <p:spTree>
      <p:nvGrpSpPr>
        <p:cNvPr id="579" name="Shape 579"/>
        <p:cNvGrpSpPr/>
        <p:nvPr/>
      </p:nvGrpSpPr>
      <p:grpSpPr>
        <a:xfrm>
          <a:off x="0" y="0"/>
          <a:ext cx="0" cy="0"/>
          <a:chOff x="0" y="0"/>
          <a:chExt cx="0" cy="0"/>
        </a:xfrm>
      </p:grpSpPr>
      <p:sp>
        <p:nvSpPr>
          <p:cNvPr id="580" name="Google Shape;580;p77"/>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581" name="Google Shape;581;p77"/>
          <p:cNvSpPr/>
          <p:nvPr/>
        </p:nvSpPr>
        <p:spPr>
          <a:xfrm flipH="1">
            <a:off x="7024500" y="260062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82" name="Google Shape;582;p77"/>
          <p:cNvSpPr/>
          <p:nvPr/>
        </p:nvSpPr>
        <p:spPr>
          <a:xfrm flipH="1">
            <a:off x="7128800" y="2600625"/>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83" name="Google Shape;583;p77"/>
          <p:cNvSpPr/>
          <p:nvPr/>
        </p:nvSpPr>
        <p:spPr>
          <a:xfrm flipH="1" rot="10800000">
            <a:off x="-7624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84" name="Google Shape;584;p77"/>
          <p:cNvSpPr/>
          <p:nvPr/>
        </p:nvSpPr>
        <p:spPr>
          <a:xfrm flipH="1" rot="10800000">
            <a:off x="-168140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7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5"/>
        </a:solidFill>
      </p:bgPr>
    </p:bg>
    <p:spTree>
      <p:nvGrpSpPr>
        <p:cNvPr id="586" name="Shape 586"/>
        <p:cNvGrpSpPr/>
        <p:nvPr/>
      </p:nvGrpSpPr>
      <p:grpSpPr>
        <a:xfrm>
          <a:off x="0" y="0"/>
          <a:ext cx="0" cy="0"/>
          <a:chOff x="0" y="0"/>
          <a:chExt cx="0" cy="0"/>
        </a:xfrm>
      </p:grpSpPr>
      <p:sp>
        <p:nvSpPr>
          <p:cNvPr id="587" name="Google Shape;587;p78"/>
          <p:cNvSpPr txBox="1"/>
          <p:nvPr>
            <p:ph idx="1" type="body"/>
          </p:nvPr>
        </p:nvSpPr>
        <p:spPr>
          <a:xfrm>
            <a:off x="713225" y="2204605"/>
            <a:ext cx="3850200" cy="6906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588" name="Google Shape;588;p78"/>
          <p:cNvSpPr txBox="1"/>
          <p:nvPr>
            <p:ph type="title"/>
          </p:nvPr>
        </p:nvSpPr>
        <p:spPr>
          <a:xfrm>
            <a:off x="713225" y="923025"/>
            <a:ext cx="4220700" cy="982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30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589" name="Google Shape;589;p7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590" name="Shape 590"/>
        <p:cNvGrpSpPr/>
        <p:nvPr/>
      </p:nvGrpSpPr>
      <p:grpSpPr>
        <a:xfrm>
          <a:off x="0" y="0"/>
          <a:ext cx="0" cy="0"/>
          <a:chOff x="0" y="0"/>
          <a:chExt cx="0" cy="0"/>
        </a:xfrm>
      </p:grpSpPr>
      <p:sp>
        <p:nvSpPr>
          <p:cNvPr id="591" name="Google Shape;591;p79"/>
          <p:cNvSpPr txBox="1"/>
          <p:nvPr>
            <p:ph type="title"/>
          </p:nvPr>
        </p:nvSpPr>
        <p:spPr>
          <a:xfrm>
            <a:off x="805050" y="1840500"/>
            <a:ext cx="7533900" cy="14625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2700"/>
              <a:buNone/>
              <a:defRPr b="1" sz="6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592" name="Google Shape;592;p7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accent5"/>
        </a:solidFill>
      </p:bgPr>
    </p:bg>
    <p:spTree>
      <p:nvGrpSpPr>
        <p:cNvPr id="593" name="Shape 593"/>
        <p:cNvGrpSpPr/>
        <p:nvPr/>
      </p:nvGrpSpPr>
      <p:grpSpPr>
        <a:xfrm>
          <a:off x="0" y="0"/>
          <a:ext cx="0" cy="0"/>
          <a:chOff x="0" y="0"/>
          <a:chExt cx="0" cy="0"/>
        </a:xfrm>
      </p:grpSpPr>
      <p:sp>
        <p:nvSpPr>
          <p:cNvPr id="594" name="Google Shape;594;p80"/>
          <p:cNvSpPr/>
          <p:nvPr/>
        </p:nvSpPr>
        <p:spPr>
          <a:xfrm>
            <a:off x="0" y="457200"/>
            <a:ext cx="9144000" cy="46863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80"/>
          <p:cNvSpPr/>
          <p:nvPr/>
        </p:nvSpPr>
        <p:spPr>
          <a:xfrm rot="5400000">
            <a:off x="-64425" y="64350"/>
            <a:ext cx="4243200" cy="41145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80"/>
          <p:cNvSpPr/>
          <p:nvPr/>
        </p:nvSpPr>
        <p:spPr>
          <a:xfrm flipH="1" rot="-5400000">
            <a:off x="4941700" y="26525"/>
            <a:ext cx="4364700" cy="42276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80"/>
          <p:cNvSpPr txBox="1"/>
          <p:nvPr>
            <p:ph type="ctrTitle"/>
          </p:nvPr>
        </p:nvSpPr>
        <p:spPr>
          <a:xfrm>
            <a:off x="1690800" y="2470300"/>
            <a:ext cx="5762400" cy="699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b="1" sz="3000">
                <a:solidFill>
                  <a:schemeClr val="lt1"/>
                </a:solidFill>
              </a:defRPr>
            </a:lvl1pPr>
            <a:lvl2pPr lvl="1" algn="ctr">
              <a:spcBef>
                <a:spcPts val="0"/>
              </a:spcBef>
              <a:spcAft>
                <a:spcPts val="0"/>
              </a:spcAft>
              <a:buClr>
                <a:schemeClr val="lt1"/>
              </a:buClr>
              <a:buSzPts val="8000"/>
              <a:buNone/>
              <a:defRPr b="1" sz="8000">
                <a:solidFill>
                  <a:schemeClr val="lt1"/>
                </a:solidFill>
              </a:defRPr>
            </a:lvl2pPr>
            <a:lvl3pPr lvl="2" algn="ctr">
              <a:spcBef>
                <a:spcPts val="0"/>
              </a:spcBef>
              <a:spcAft>
                <a:spcPts val="0"/>
              </a:spcAft>
              <a:buClr>
                <a:schemeClr val="lt1"/>
              </a:buClr>
              <a:buSzPts val="8000"/>
              <a:buNone/>
              <a:defRPr b="1" sz="8000">
                <a:solidFill>
                  <a:schemeClr val="lt1"/>
                </a:solidFill>
              </a:defRPr>
            </a:lvl3pPr>
            <a:lvl4pPr lvl="3" algn="ctr">
              <a:spcBef>
                <a:spcPts val="0"/>
              </a:spcBef>
              <a:spcAft>
                <a:spcPts val="0"/>
              </a:spcAft>
              <a:buClr>
                <a:schemeClr val="lt1"/>
              </a:buClr>
              <a:buSzPts val="8000"/>
              <a:buNone/>
              <a:defRPr b="1" sz="8000">
                <a:solidFill>
                  <a:schemeClr val="lt1"/>
                </a:solidFill>
              </a:defRPr>
            </a:lvl4pPr>
            <a:lvl5pPr lvl="4" algn="ctr">
              <a:spcBef>
                <a:spcPts val="0"/>
              </a:spcBef>
              <a:spcAft>
                <a:spcPts val="0"/>
              </a:spcAft>
              <a:buClr>
                <a:schemeClr val="lt1"/>
              </a:buClr>
              <a:buSzPts val="8000"/>
              <a:buNone/>
              <a:defRPr b="1" sz="8000">
                <a:solidFill>
                  <a:schemeClr val="lt1"/>
                </a:solidFill>
              </a:defRPr>
            </a:lvl5pPr>
            <a:lvl6pPr lvl="5" algn="ctr">
              <a:spcBef>
                <a:spcPts val="0"/>
              </a:spcBef>
              <a:spcAft>
                <a:spcPts val="0"/>
              </a:spcAft>
              <a:buClr>
                <a:schemeClr val="lt1"/>
              </a:buClr>
              <a:buSzPts val="8000"/>
              <a:buNone/>
              <a:defRPr b="1" sz="8000">
                <a:solidFill>
                  <a:schemeClr val="lt1"/>
                </a:solidFill>
              </a:defRPr>
            </a:lvl6pPr>
            <a:lvl7pPr lvl="6" algn="ctr">
              <a:spcBef>
                <a:spcPts val="0"/>
              </a:spcBef>
              <a:spcAft>
                <a:spcPts val="0"/>
              </a:spcAft>
              <a:buClr>
                <a:schemeClr val="lt1"/>
              </a:buClr>
              <a:buSzPts val="8000"/>
              <a:buNone/>
              <a:defRPr b="1" sz="8000">
                <a:solidFill>
                  <a:schemeClr val="lt1"/>
                </a:solidFill>
              </a:defRPr>
            </a:lvl7pPr>
            <a:lvl8pPr lvl="7" algn="ctr">
              <a:spcBef>
                <a:spcPts val="0"/>
              </a:spcBef>
              <a:spcAft>
                <a:spcPts val="0"/>
              </a:spcAft>
              <a:buClr>
                <a:schemeClr val="lt1"/>
              </a:buClr>
              <a:buSzPts val="8000"/>
              <a:buNone/>
              <a:defRPr b="1" sz="8000">
                <a:solidFill>
                  <a:schemeClr val="lt1"/>
                </a:solidFill>
              </a:defRPr>
            </a:lvl8pPr>
            <a:lvl9pPr lvl="8" algn="ctr">
              <a:spcBef>
                <a:spcPts val="0"/>
              </a:spcBef>
              <a:spcAft>
                <a:spcPts val="0"/>
              </a:spcAft>
              <a:buClr>
                <a:schemeClr val="lt1"/>
              </a:buClr>
              <a:buSzPts val="8000"/>
              <a:buNone/>
              <a:defRPr b="1" sz="8000">
                <a:solidFill>
                  <a:schemeClr val="lt1"/>
                </a:solidFill>
              </a:defRPr>
            </a:lvl9pPr>
          </a:lstStyle>
          <a:p/>
        </p:txBody>
      </p:sp>
      <p:sp>
        <p:nvSpPr>
          <p:cNvPr id="598" name="Google Shape;598;p80"/>
          <p:cNvSpPr txBox="1"/>
          <p:nvPr>
            <p:ph idx="1" type="subTitle"/>
          </p:nvPr>
        </p:nvSpPr>
        <p:spPr>
          <a:xfrm>
            <a:off x="2218725" y="3334300"/>
            <a:ext cx="4706400" cy="799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599" name="Google Shape;599;p8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5"/>
        </a:solidFill>
      </p:bgPr>
    </p:bg>
    <p:spTree>
      <p:nvGrpSpPr>
        <p:cNvPr id="600" name="Shape 600"/>
        <p:cNvGrpSpPr/>
        <p:nvPr/>
      </p:nvGrpSpPr>
      <p:grpSpPr>
        <a:xfrm>
          <a:off x="0" y="0"/>
          <a:ext cx="0" cy="0"/>
          <a:chOff x="0" y="0"/>
          <a:chExt cx="0" cy="0"/>
        </a:xfrm>
      </p:grpSpPr>
      <p:sp>
        <p:nvSpPr>
          <p:cNvPr id="601" name="Google Shape;601;p81"/>
          <p:cNvSpPr/>
          <p:nvPr/>
        </p:nvSpPr>
        <p:spPr>
          <a:xfrm>
            <a:off x="-50" y="5600"/>
            <a:ext cx="9144000" cy="5143500"/>
          </a:xfrm>
          <a:prstGeom prst="rect">
            <a:avLst/>
          </a:prstGeom>
          <a:solidFill>
            <a:schemeClr val="lt1">
              <a:alpha val="235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81"/>
          <p:cNvSpPr/>
          <p:nvPr/>
        </p:nvSpPr>
        <p:spPr>
          <a:xfrm>
            <a:off x="4312400" y="3669275"/>
            <a:ext cx="4886400" cy="1051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81"/>
          <p:cNvSpPr txBox="1"/>
          <p:nvPr>
            <p:ph type="title"/>
          </p:nvPr>
        </p:nvSpPr>
        <p:spPr>
          <a:xfrm>
            <a:off x="4572000" y="3729575"/>
            <a:ext cx="3858900" cy="778800"/>
          </a:xfrm>
          <a:prstGeom prst="rect">
            <a:avLst/>
          </a:prstGeom>
        </p:spPr>
        <p:txBody>
          <a:bodyPr anchorCtr="0" anchor="t" bIns="91425" lIns="91425" spcFirstLastPara="1" rIns="91425" wrap="square" tIns="91425">
            <a:noAutofit/>
          </a:bodyPr>
          <a:lstStyle>
            <a:lvl1pPr lvl="0" algn="r">
              <a:spcBef>
                <a:spcPts val="0"/>
              </a:spcBef>
              <a:spcAft>
                <a:spcPts val="0"/>
              </a:spcAft>
              <a:buClr>
                <a:schemeClr val="dk1"/>
              </a:buClr>
              <a:buSzPts val="2700"/>
              <a:buNone/>
              <a:defRPr b="1" sz="25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604" name="Google Shape;604;p81"/>
          <p:cNvSpPr/>
          <p:nvPr/>
        </p:nvSpPr>
        <p:spPr>
          <a:xfrm rot="5400000">
            <a:off x="-341212" y="-788137"/>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05" name="Google Shape;605;p81"/>
          <p:cNvSpPr/>
          <p:nvPr/>
        </p:nvSpPr>
        <p:spPr>
          <a:xfrm rot="5400000">
            <a:off x="-436462" y="-1007212"/>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06" name="Google Shape;606;p8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5"/>
        </a:solidFill>
      </p:bgPr>
    </p:bg>
    <p:spTree>
      <p:nvGrpSpPr>
        <p:cNvPr id="607" name="Shape 607"/>
        <p:cNvGrpSpPr/>
        <p:nvPr/>
      </p:nvGrpSpPr>
      <p:grpSpPr>
        <a:xfrm>
          <a:off x="0" y="0"/>
          <a:ext cx="0" cy="0"/>
          <a:chOff x="0" y="0"/>
          <a:chExt cx="0" cy="0"/>
        </a:xfrm>
      </p:grpSpPr>
      <p:sp>
        <p:nvSpPr>
          <p:cNvPr id="608" name="Google Shape;608;p82"/>
          <p:cNvSpPr/>
          <p:nvPr/>
        </p:nvSpPr>
        <p:spPr>
          <a:xfrm rot="10800000">
            <a:off x="-19875" y="-19325"/>
            <a:ext cx="9203100" cy="51627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82"/>
          <p:cNvSpPr txBox="1"/>
          <p:nvPr>
            <p:ph hasCustomPrompt="1" type="title"/>
          </p:nvPr>
        </p:nvSpPr>
        <p:spPr>
          <a:xfrm>
            <a:off x="713250" y="638800"/>
            <a:ext cx="77175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9000"/>
              <a:buNone/>
              <a:defRPr b="1" sz="9000">
                <a:solidFill>
                  <a:schemeClr val="lt1"/>
                </a:solidFill>
              </a:defRPr>
            </a:lvl1pPr>
            <a:lvl2pPr lvl="1" algn="ctr">
              <a:spcBef>
                <a:spcPts val="0"/>
              </a:spcBef>
              <a:spcAft>
                <a:spcPts val="0"/>
              </a:spcAft>
              <a:buClr>
                <a:schemeClr val="lt1"/>
              </a:buClr>
              <a:buSzPts val="9000"/>
              <a:buNone/>
              <a:defRPr b="1" sz="9000">
                <a:solidFill>
                  <a:schemeClr val="lt1"/>
                </a:solidFill>
              </a:defRPr>
            </a:lvl2pPr>
            <a:lvl3pPr lvl="2" algn="ctr">
              <a:spcBef>
                <a:spcPts val="0"/>
              </a:spcBef>
              <a:spcAft>
                <a:spcPts val="0"/>
              </a:spcAft>
              <a:buClr>
                <a:schemeClr val="lt1"/>
              </a:buClr>
              <a:buSzPts val="9000"/>
              <a:buNone/>
              <a:defRPr b="1" sz="9000">
                <a:solidFill>
                  <a:schemeClr val="lt1"/>
                </a:solidFill>
              </a:defRPr>
            </a:lvl3pPr>
            <a:lvl4pPr lvl="3" algn="ctr">
              <a:spcBef>
                <a:spcPts val="0"/>
              </a:spcBef>
              <a:spcAft>
                <a:spcPts val="0"/>
              </a:spcAft>
              <a:buClr>
                <a:schemeClr val="lt1"/>
              </a:buClr>
              <a:buSzPts val="9000"/>
              <a:buNone/>
              <a:defRPr b="1" sz="9000">
                <a:solidFill>
                  <a:schemeClr val="lt1"/>
                </a:solidFill>
              </a:defRPr>
            </a:lvl4pPr>
            <a:lvl5pPr lvl="4" algn="ctr">
              <a:spcBef>
                <a:spcPts val="0"/>
              </a:spcBef>
              <a:spcAft>
                <a:spcPts val="0"/>
              </a:spcAft>
              <a:buClr>
                <a:schemeClr val="lt1"/>
              </a:buClr>
              <a:buSzPts val="9000"/>
              <a:buNone/>
              <a:defRPr b="1" sz="9000">
                <a:solidFill>
                  <a:schemeClr val="lt1"/>
                </a:solidFill>
              </a:defRPr>
            </a:lvl5pPr>
            <a:lvl6pPr lvl="5" algn="ctr">
              <a:spcBef>
                <a:spcPts val="0"/>
              </a:spcBef>
              <a:spcAft>
                <a:spcPts val="0"/>
              </a:spcAft>
              <a:buClr>
                <a:schemeClr val="lt1"/>
              </a:buClr>
              <a:buSzPts val="9000"/>
              <a:buNone/>
              <a:defRPr b="1" sz="9000">
                <a:solidFill>
                  <a:schemeClr val="lt1"/>
                </a:solidFill>
              </a:defRPr>
            </a:lvl6pPr>
            <a:lvl7pPr lvl="6" algn="ctr">
              <a:spcBef>
                <a:spcPts val="0"/>
              </a:spcBef>
              <a:spcAft>
                <a:spcPts val="0"/>
              </a:spcAft>
              <a:buClr>
                <a:schemeClr val="lt1"/>
              </a:buClr>
              <a:buSzPts val="9000"/>
              <a:buNone/>
              <a:defRPr b="1" sz="9000">
                <a:solidFill>
                  <a:schemeClr val="lt1"/>
                </a:solidFill>
              </a:defRPr>
            </a:lvl7pPr>
            <a:lvl8pPr lvl="7" algn="ctr">
              <a:spcBef>
                <a:spcPts val="0"/>
              </a:spcBef>
              <a:spcAft>
                <a:spcPts val="0"/>
              </a:spcAft>
              <a:buClr>
                <a:schemeClr val="lt1"/>
              </a:buClr>
              <a:buSzPts val="9000"/>
              <a:buNone/>
              <a:defRPr b="1" sz="9000">
                <a:solidFill>
                  <a:schemeClr val="lt1"/>
                </a:solidFill>
              </a:defRPr>
            </a:lvl8pPr>
            <a:lvl9pPr lvl="8" algn="ctr">
              <a:spcBef>
                <a:spcPts val="0"/>
              </a:spcBef>
              <a:spcAft>
                <a:spcPts val="0"/>
              </a:spcAft>
              <a:buClr>
                <a:schemeClr val="lt1"/>
              </a:buClr>
              <a:buSzPts val="9000"/>
              <a:buNone/>
              <a:defRPr b="1" sz="9000">
                <a:solidFill>
                  <a:schemeClr val="lt1"/>
                </a:solidFill>
              </a:defRPr>
            </a:lvl9pPr>
          </a:lstStyle>
          <a:p>
            <a:r>
              <a:t>xx%</a:t>
            </a:r>
          </a:p>
        </p:txBody>
      </p:sp>
      <p:sp>
        <p:nvSpPr>
          <p:cNvPr id="610" name="Google Shape;610;p82"/>
          <p:cNvSpPr txBox="1"/>
          <p:nvPr>
            <p:ph idx="1" type="body"/>
          </p:nvPr>
        </p:nvSpPr>
        <p:spPr>
          <a:xfrm>
            <a:off x="713250" y="2706376"/>
            <a:ext cx="7717500" cy="4482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indent="-317500" lvl="2" marL="13716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indent="-317500" lvl="3" marL="18288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indent="-317500" lvl="4" marL="22860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indent="-317500" lvl="5" marL="27432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indent="-317500" lvl="6" marL="32004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indent="-317500" lvl="7" marL="36576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indent="-317500" lvl="8" marL="4114800" algn="ctr">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p:txBody>
      </p:sp>
      <p:sp>
        <p:nvSpPr>
          <p:cNvPr id="611" name="Google Shape;611;p8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612" name="Shape 612"/>
        <p:cNvGrpSpPr/>
        <p:nvPr/>
      </p:nvGrpSpPr>
      <p:grpSpPr>
        <a:xfrm>
          <a:off x="0" y="0"/>
          <a:ext cx="0" cy="0"/>
          <a:chOff x="0" y="0"/>
          <a:chExt cx="0" cy="0"/>
        </a:xfrm>
      </p:grpSpPr>
      <p:sp>
        <p:nvSpPr>
          <p:cNvPr id="613" name="Google Shape;613;p8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bg>
      <p:bgPr>
        <a:solidFill>
          <a:schemeClr val="accent5"/>
        </a:solidFill>
      </p:bgPr>
    </p:bg>
    <p:spTree>
      <p:nvGrpSpPr>
        <p:cNvPr id="614" name="Shape 614"/>
        <p:cNvGrpSpPr/>
        <p:nvPr/>
      </p:nvGrpSpPr>
      <p:grpSpPr>
        <a:xfrm>
          <a:off x="0" y="0"/>
          <a:ext cx="0" cy="0"/>
          <a:chOff x="0" y="0"/>
          <a:chExt cx="0" cy="0"/>
        </a:xfrm>
      </p:grpSpPr>
      <p:sp>
        <p:nvSpPr>
          <p:cNvPr id="615" name="Google Shape;615;p84"/>
          <p:cNvSpPr/>
          <p:nvPr/>
        </p:nvSpPr>
        <p:spPr>
          <a:xfrm>
            <a:off x="-169300" y="-64500"/>
            <a:ext cx="4451100" cy="52722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6" name="Google Shape;616;p84"/>
          <p:cNvCxnSpPr/>
          <p:nvPr/>
        </p:nvCxnSpPr>
        <p:spPr>
          <a:xfrm rot="10800000">
            <a:off x="-1604675" y="1624350"/>
            <a:ext cx="4819800" cy="4419600"/>
          </a:xfrm>
          <a:prstGeom prst="straightConnector1">
            <a:avLst/>
          </a:prstGeom>
          <a:noFill/>
          <a:ln cap="flat" cmpd="sng" w="19050">
            <a:solidFill>
              <a:schemeClr val="lt1"/>
            </a:solidFill>
            <a:prstDash val="solid"/>
            <a:round/>
            <a:headEnd len="med" w="med" type="none"/>
            <a:tailEnd len="med" w="med" type="none"/>
          </a:ln>
        </p:spPr>
      </p:cxnSp>
      <p:sp>
        <p:nvSpPr>
          <p:cNvPr id="617" name="Google Shape;617;p84"/>
          <p:cNvSpPr txBox="1"/>
          <p:nvPr>
            <p:ph type="title"/>
          </p:nvPr>
        </p:nvSpPr>
        <p:spPr>
          <a:xfrm>
            <a:off x="5690650" y="1883225"/>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618" name="Google Shape;618;p84"/>
          <p:cNvSpPr txBox="1"/>
          <p:nvPr>
            <p:ph hasCustomPrompt="1" idx="2" type="title"/>
          </p:nvPr>
        </p:nvSpPr>
        <p:spPr>
          <a:xfrm>
            <a:off x="4810771" y="1164068"/>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619" name="Google Shape;619;p84"/>
          <p:cNvSpPr txBox="1"/>
          <p:nvPr>
            <p:ph hasCustomPrompt="1" idx="3" type="title"/>
          </p:nvPr>
        </p:nvSpPr>
        <p:spPr>
          <a:xfrm>
            <a:off x="4810771" y="2031990"/>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620" name="Google Shape;620;p84"/>
          <p:cNvSpPr txBox="1"/>
          <p:nvPr>
            <p:ph idx="4" type="title"/>
          </p:nvPr>
        </p:nvSpPr>
        <p:spPr>
          <a:xfrm>
            <a:off x="5690650" y="3628275"/>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621" name="Google Shape;621;p84"/>
          <p:cNvSpPr txBox="1"/>
          <p:nvPr>
            <p:ph idx="5" type="title"/>
          </p:nvPr>
        </p:nvSpPr>
        <p:spPr>
          <a:xfrm>
            <a:off x="5690650" y="1044000"/>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622" name="Google Shape;622;p84"/>
          <p:cNvSpPr txBox="1"/>
          <p:nvPr>
            <p:ph idx="6" type="title"/>
          </p:nvPr>
        </p:nvSpPr>
        <p:spPr>
          <a:xfrm>
            <a:off x="5690650" y="2760350"/>
            <a:ext cx="31938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623" name="Google Shape;623;p84"/>
          <p:cNvSpPr txBox="1"/>
          <p:nvPr>
            <p:ph hasCustomPrompt="1" idx="7" type="title"/>
          </p:nvPr>
        </p:nvSpPr>
        <p:spPr>
          <a:xfrm>
            <a:off x="4810771" y="2880418"/>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624" name="Google Shape;624;p84"/>
          <p:cNvSpPr txBox="1"/>
          <p:nvPr>
            <p:ph hasCustomPrompt="1" idx="8" type="title"/>
          </p:nvPr>
        </p:nvSpPr>
        <p:spPr>
          <a:xfrm>
            <a:off x="4810771" y="3748340"/>
            <a:ext cx="684600" cy="2904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a:r>
              <a:t>xx%</a:t>
            </a:r>
          </a:p>
        </p:txBody>
      </p:sp>
      <p:sp>
        <p:nvSpPr>
          <p:cNvPr id="625" name="Google Shape;625;p84"/>
          <p:cNvSpPr txBox="1"/>
          <p:nvPr>
            <p:ph idx="1" type="subTitle"/>
          </p:nvPr>
        </p:nvSpPr>
        <p:spPr>
          <a:xfrm>
            <a:off x="5690650" y="1319545"/>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626" name="Google Shape;626;p84"/>
          <p:cNvSpPr txBox="1"/>
          <p:nvPr>
            <p:ph idx="9" type="subTitle"/>
          </p:nvPr>
        </p:nvSpPr>
        <p:spPr>
          <a:xfrm>
            <a:off x="5690650" y="3045420"/>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627" name="Google Shape;627;p84"/>
          <p:cNvSpPr txBox="1"/>
          <p:nvPr>
            <p:ph idx="13" type="subTitle"/>
          </p:nvPr>
        </p:nvSpPr>
        <p:spPr>
          <a:xfrm>
            <a:off x="5690650" y="2162698"/>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628" name="Google Shape;628;p84"/>
          <p:cNvSpPr txBox="1"/>
          <p:nvPr>
            <p:ph idx="14" type="subTitle"/>
          </p:nvPr>
        </p:nvSpPr>
        <p:spPr>
          <a:xfrm>
            <a:off x="5690650" y="3907748"/>
            <a:ext cx="2454000" cy="23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629" name="Google Shape;629;p84"/>
          <p:cNvSpPr txBox="1"/>
          <p:nvPr>
            <p:ph idx="15" type="title"/>
          </p:nvPr>
        </p:nvSpPr>
        <p:spPr>
          <a:xfrm>
            <a:off x="713225" y="2198800"/>
            <a:ext cx="34164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700"/>
              <a:buNone/>
              <a:defRPr b="1" sz="3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630" name="Google Shape;630;p8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1_2">
    <p:bg>
      <p:bgPr>
        <a:solidFill>
          <a:schemeClr val="accent5"/>
        </a:solidFill>
      </p:bgPr>
    </p:bg>
    <p:spTree>
      <p:nvGrpSpPr>
        <p:cNvPr id="631" name="Shape 631"/>
        <p:cNvGrpSpPr/>
        <p:nvPr/>
      </p:nvGrpSpPr>
      <p:grpSpPr>
        <a:xfrm>
          <a:off x="0" y="0"/>
          <a:ext cx="0" cy="0"/>
          <a:chOff x="0" y="0"/>
          <a:chExt cx="0" cy="0"/>
        </a:xfrm>
      </p:grpSpPr>
      <p:sp>
        <p:nvSpPr>
          <p:cNvPr id="632" name="Google Shape;632;p85"/>
          <p:cNvSpPr txBox="1"/>
          <p:nvPr>
            <p:ph hasCustomPrompt="1" type="title"/>
          </p:nvPr>
        </p:nvSpPr>
        <p:spPr>
          <a:xfrm>
            <a:off x="815488" y="2995725"/>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633" name="Google Shape;633;p85"/>
          <p:cNvSpPr txBox="1"/>
          <p:nvPr>
            <p:ph idx="2" type="title"/>
          </p:nvPr>
        </p:nvSpPr>
        <p:spPr>
          <a:xfrm>
            <a:off x="1633438" y="2931800"/>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634" name="Google Shape;634;p85"/>
          <p:cNvSpPr txBox="1"/>
          <p:nvPr>
            <p:ph idx="1" type="subTitle"/>
          </p:nvPr>
        </p:nvSpPr>
        <p:spPr>
          <a:xfrm>
            <a:off x="1633438" y="3207354"/>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635" name="Google Shape;635;p85"/>
          <p:cNvSpPr/>
          <p:nvPr/>
        </p:nvSpPr>
        <p:spPr>
          <a:xfrm rot="10800000">
            <a:off x="-19875" y="-13336"/>
            <a:ext cx="9203100" cy="2690100"/>
          </a:xfrm>
          <a:prstGeom prst="triangle">
            <a:avLst>
              <a:gd fmla="val 49898"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85"/>
          <p:cNvSpPr txBox="1"/>
          <p:nvPr>
            <p:ph hasCustomPrompt="1" idx="3" type="title"/>
          </p:nvPr>
        </p:nvSpPr>
        <p:spPr>
          <a:xfrm>
            <a:off x="815488" y="3888750"/>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637" name="Google Shape;637;p85"/>
          <p:cNvSpPr txBox="1"/>
          <p:nvPr>
            <p:ph idx="4" type="title"/>
          </p:nvPr>
        </p:nvSpPr>
        <p:spPr>
          <a:xfrm>
            <a:off x="1633438" y="3824821"/>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638" name="Google Shape;638;p85"/>
          <p:cNvSpPr txBox="1"/>
          <p:nvPr>
            <p:ph idx="5" type="subTitle"/>
          </p:nvPr>
        </p:nvSpPr>
        <p:spPr>
          <a:xfrm>
            <a:off x="1633438" y="4100375"/>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639" name="Google Shape;639;p85"/>
          <p:cNvSpPr txBox="1"/>
          <p:nvPr>
            <p:ph hasCustomPrompt="1" idx="6" type="title"/>
          </p:nvPr>
        </p:nvSpPr>
        <p:spPr>
          <a:xfrm>
            <a:off x="4543875" y="2995725"/>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640" name="Google Shape;640;p85"/>
          <p:cNvSpPr txBox="1"/>
          <p:nvPr>
            <p:ph idx="7" type="title"/>
          </p:nvPr>
        </p:nvSpPr>
        <p:spPr>
          <a:xfrm>
            <a:off x="5395160" y="2931800"/>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641" name="Google Shape;641;p85"/>
          <p:cNvSpPr txBox="1"/>
          <p:nvPr>
            <p:ph idx="8" type="subTitle"/>
          </p:nvPr>
        </p:nvSpPr>
        <p:spPr>
          <a:xfrm>
            <a:off x="5395160" y="3207354"/>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642" name="Google Shape;642;p85"/>
          <p:cNvSpPr txBox="1"/>
          <p:nvPr>
            <p:ph hasCustomPrompt="1" idx="9" type="title"/>
          </p:nvPr>
        </p:nvSpPr>
        <p:spPr>
          <a:xfrm>
            <a:off x="4543875" y="3888750"/>
            <a:ext cx="608400" cy="4026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1"/>
              </a:buClr>
              <a:buSzPts val="1800"/>
              <a:buNone/>
              <a:defRPr b="1" sz="1800">
                <a:solidFill>
                  <a:schemeClr val="dk1"/>
                </a:solidFill>
              </a:defRPr>
            </a:lvl1pPr>
            <a:lvl2pPr lvl="1" algn="r">
              <a:spcBef>
                <a:spcPts val="0"/>
              </a:spcBef>
              <a:spcAft>
                <a:spcPts val="0"/>
              </a:spcAft>
              <a:buClr>
                <a:schemeClr val="dk1"/>
              </a:buClr>
              <a:buSzPts val="1800"/>
              <a:buNone/>
              <a:defRPr sz="1800">
                <a:solidFill>
                  <a:schemeClr val="dk1"/>
                </a:solidFill>
              </a:defRPr>
            </a:lvl2pPr>
            <a:lvl3pPr lvl="2" algn="r">
              <a:spcBef>
                <a:spcPts val="0"/>
              </a:spcBef>
              <a:spcAft>
                <a:spcPts val="0"/>
              </a:spcAft>
              <a:buClr>
                <a:schemeClr val="dk1"/>
              </a:buClr>
              <a:buSzPts val="1800"/>
              <a:buNone/>
              <a:defRPr sz="1800">
                <a:solidFill>
                  <a:schemeClr val="dk1"/>
                </a:solidFill>
              </a:defRPr>
            </a:lvl3pPr>
            <a:lvl4pPr lvl="3" algn="r">
              <a:spcBef>
                <a:spcPts val="0"/>
              </a:spcBef>
              <a:spcAft>
                <a:spcPts val="0"/>
              </a:spcAft>
              <a:buClr>
                <a:schemeClr val="dk1"/>
              </a:buClr>
              <a:buSzPts val="1800"/>
              <a:buNone/>
              <a:defRPr sz="1800">
                <a:solidFill>
                  <a:schemeClr val="dk1"/>
                </a:solidFill>
              </a:defRPr>
            </a:lvl4pPr>
            <a:lvl5pPr lvl="4" algn="r">
              <a:spcBef>
                <a:spcPts val="0"/>
              </a:spcBef>
              <a:spcAft>
                <a:spcPts val="0"/>
              </a:spcAft>
              <a:buClr>
                <a:schemeClr val="dk1"/>
              </a:buClr>
              <a:buSzPts val="1800"/>
              <a:buNone/>
              <a:defRPr sz="1800">
                <a:solidFill>
                  <a:schemeClr val="dk1"/>
                </a:solidFill>
              </a:defRPr>
            </a:lvl5pPr>
            <a:lvl6pPr lvl="5" algn="r">
              <a:spcBef>
                <a:spcPts val="0"/>
              </a:spcBef>
              <a:spcAft>
                <a:spcPts val="0"/>
              </a:spcAft>
              <a:buClr>
                <a:schemeClr val="dk1"/>
              </a:buClr>
              <a:buSzPts val="1800"/>
              <a:buNone/>
              <a:defRPr sz="1800">
                <a:solidFill>
                  <a:schemeClr val="dk1"/>
                </a:solidFill>
              </a:defRPr>
            </a:lvl6pPr>
            <a:lvl7pPr lvl="6" algn="r">
              <a:spcBef>
                <a:spcPts val="0"/>
              </a:spcBef>
              <a:spcAft>
                <a:spcPts val="0"/>
              </a:spcAft>
              <a:buClr>
                <a:schemeClr val="dk1"/>
              </a:buClr>
              <a:buSzPts val="1800"/>
              <a:buNone/>
              <a:defRPr sz="1800">
                <a:solidFill>
                  <a:schemeClr val="dk1"/>
                </a:solidFill>
              </a:defRPr>
            </a:lvl7pPr>
            <a:lvl8pPr lvl="7" algn="r">
              <a:spcBef>
                <a:spcPts val="0"/>
              </a:spcBef>
              <a:spcAft>
                <a:spcPts val="0"/>
              </a:spcAft>
              <a:buClr>
                <a:schemeClr val="dk1"/>
              </a:buClr>
              <a:buSzPts val="1800"/>
              <a:buNone/>
              <a:defRPr sz="1800">
                <a:solidFill>
                  <a:schemeClr val="dk1"/>
                </a:solidFill>
              </a:defRPr>
            </a:lvl8pPr>
            <a:lvl9pPr lvl="8" algn="r">
              <a:spcBef>
                <a:spcPts val="0"/>
              </a:spcBef>
              <a:spcAft>
                <a:spcPts val="0"/>
              </a:spcAft>
              <a:buClr>
                <a:schemeClr val="dk1"/>
              </a:buClr>
              <a:buSzPts val="1800"/>
              <a:buNone/>
              <a:defRPr sz="1800">
                <a:solidFill>
                  <a:schemeClr val="dk1"/>
                </a:solidFill>
              </a:defRPr>
            </a:lvl9pPr>
          </a:lstStyle>
          <a:p>
            <a:r>
              <a:t>xx%</a:t>
            </a:r>
          </a:p>
        </p:txBody>
      </p:sp>
      <p:sp>
        <p:nvSpPr>
          <p:cNvPr id="643" name="Google Shape;643;p85"/>
          <p:cNvSpPr txBox="1"/>
          <p:nvPr>
            <p:ph idx="13" type="title"/>
          </p:nvPr>
        </p:nvSpPr>
        <p:spPr>
          <a:xfrm>
            <a:off x="5395160" y="3824822"/>
            <a:ext cx="29334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644" name="Google Shape;644;p85"/>
          <p:cNvSpPr txBox="1"/>
          <p:nvPr>
            <p:ph idx="14" type="subTitle"/>
          </p:nvPr>
        </p:nvSpPr>
        <p:spPr>
          <a:xfrm>
            <a:off x="5395160" y="4100376"/>
            <a:ext cx="29334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645" name="Google Shape;645;p85"/>
          <p:cNvCxnSpPr/>
          <p:nvPr/>
        </p:nvCxnSpPr>
        <p:spPr>
          <a:xfrm rot="10800000">
            <a:off x="-2241975" y="1909725"/>
            <a:ext cx="4819800" cy="4419600"/>
          </a:xfrm>
          <a:prstGeom prst="straightConnector1">
            <a:avLst/>
          </a:prstGeom>
          <a:noFill/>
          <a:ln cap="flat" cmpd="sng" w="19050">
            <a:solidFill>
              <a:schemeClr val="dk1"/>
            </a:solidFill>
            <a:prstDash val="solid"/>
            <a:round/>
            <a:headEnd len="med" w="med" type="none"/>
            <a:tailEnd len="med" w="med" type="none"/>
          </a:ln>
        </p:spPr>
      </p:cxnSp>
      <p:cxnSp>
        <p:nvCxnSpPr>
          <p:cNvPr id="646" name="Google Shape;646;p85"/>
          <p:cNvCxnSpPr/>
          <p:nvPr/>
        </p:nvCxnSpPr>
        <p:spPr>
          <a:xfrm flipH="1" rot="10800000">
            <a:off x="6566175" y="1880250"/>
            <a:ext cx="4819800" cy="4419600"/>
          </a:xfrm>
          <a:prstGeom prst="straightConnector1">
            <a:avLst/>
          </a:prstGeom>
          <a:noFill/>
          <a:ln cap="flat" cmpd="sng" w="19050">
            <a:solidFill>
              <a:schemeClr val="dk1"/>
            </a:solidFill>
            <a:prstDash val="solid"/>
            <a:round/>
            <a:headEnd len="med" w="med" type="none"/>
            <a:tailEnd len="med" w="med" type="none"/>
          </a:ln>
        </p:spPr>
      </p:cxnSp>
      <p:sp>
        <p:nvSpPr>
          <p:cNvPr id="647" name="Google Shape;647;p85"/>
          <p:cNvSpPr txBox="1"/>
          <p:nvPr>
            <p:ph idx="15" type="title"/>
          </p:nvPr>
        </p:nvSpPr>
        <p:spPr>
          <a:xfrm>
            <a:off x="713225"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lt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648" name="Google Shape;648;p8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dk1"/>
        </a:solidFill>
      </p:bgPr>
    </p:bg>
    <p:spTree>
      <p:nvGrpSpPr>
        <p:cNvPr id="649" name="Shape 649"/>
        <p:cNvGrpSpPr/>
        <p:nvPr/>
      </p:nvGrpSpPr>
      <p:grpSpPr>
        <a:xfrm>
          <a:off x="0" y="0"/>
          <a:ext cx="0" cy="0"/>
          <a:chOff x="0" y="0"/>
          <a:chExt cx="0" cy="0"/>
        </a:xfrm>
      </p:grpSpPr>
      <p:sp>
        <p:nvSpPr>
          <p:cNvPr id="650" name="Google Shape;650;p86"/>
          <p:cNvSpPr txBox="1"/>
          <p:nvPr>
            <p:ph type="title"/>
          </p:nvPr>
        </p:nvSpPr>
        <p:spPr>
          <a:xfrm flipH="1">
            <a:off x="1821475" y="2527625"/>
            <a:ext cx="5501100" cy="463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600"/>
              <a:buNone/>
              <a:defRPr b="1" sz="3600">
                <a:solidFill>
                  <a:schemeClr val="lt1"/>
                </a:solidFill>
              </a:defRPr>
            </a:lvl1pPr>
            <a:lvl2pPr lvl="1" algn="ctr">
              <a:spcBef>
                <a:spcPts val="0"/>
              </a:spcBef>
              <a:spcAft>
                <a:spcPts val="0"/>
              </a:spcAft>
              <a:buClr>
                <a:schemeClr val="lt1"/>
              </a:buClr>
              <a:buSzPts val="3600"/>
              <a:buNone/>
              <a:defRPr b="1" sz="3600">
                <a:solidFill>
                  <a:schemeClr val="lt1"/>
                </a:solidFill>
              </a:defRPr>
            </a:lvl2pPr>
            <a:lvl3pPr lvl="2" algn="ctr">
              <a:spcBef>
                <a:spcPts val="0"/>
              </a:spcBef>
              <a:spcAft>
                <a:spcPts val="0"/>
              </a:spcAft>
              <a:buClr>
                <a:schemeClr val="lt1"/>
              </a:buClr>
              <a:buSzPts val="3600"/>
              <a:buNone/>
              <a:defRPr b="1" sz="3600">
                <a:solidFill>
                  <a:schemeClr val="lt1"/>
                </a:solidFill>
              </a:defRPr>
            </a:lvl3pPr>
            <a:lvl4pPr lvl="3" algn="ctr">
              <a:spcBef>
                <a:spcPts val="0"/>
              </a:spcBef>
              <a:spcAft>
                <a:spcPts val="0"/>
              </a:spcAft>
              <a:buClr>
                <a:schemeClr val="lt1"/>
              </a:buClr>
              <a:buSzPts val="3600"/>
              <a:buNone/>
              <a:defRPr b="1" sz="3600">
                <a:solidFill>
                  <a:schemeClr val="lt1"/>
                </a:solidFill>
              </a:defRPr>
            </a:lvl4pPr>
            <a:lvl5pPr lvl="4" algn="ctr">
              <a:spcBef>
                <a:spcPts val="0"/>
              </a:spcBef>
              <a:spcAft>
                <a:spcPts val="0"/>
              </a:spcAft>
              <a:buClr>
                <a:schemeClr val="lt1"/>
              </a:buClr>
              <a:buSzPts val="3600"/>
              <a:buNone/>
              <a:defRPr b="1" sz="3600">
                <a:solidFill>
                  <a:schemeClr val="lt1"/>
                </a:solidFill>
              </a:defRPr>
            </a:lvl5pPr>
            <a:lvl6pPr lvl="5" algn="ctr">
              <a:spcBef>
                <a:spcPts val="0"/>
              </a:spcBef>
              <a:spcAft>
                <a:spcPts val="0"/>
              </a:spcAft>
              <a:buClr>
                <a:schemeClr val="lt1"/>
              </a:buClr>
              <a:buSzPts val="3600"/>
              <a:buNone/>
              <a:defRPr b="1" sz="3600">
                <a:solidFill>
                  <a:schemeClr val="lt1"/>
                </a:solidFill>
              </a:defRPr>
            </a:lvl6pPr>
            <a:lvl7pPr lvl="6" algn="ctr">
              <a:spcBef>
                <a:spcPts val="0"/>
              </a:spcBef>
              <a:spcAft>
                <a:spcPts val="0"/>
              </a:spcAft>
              <a:buClr>
                <a:schemeClr val="lt1"/>
              </a:buClr>
              <a:buSzPts val="3600"/>
              <a:buNone/>
              <a:defRPr b="1" sz="3600">
                <a:solidFill>
                  <a:schemeClr val="lt1"/>
                </a:solidFill>
              </a:defRPr>
            </a:lvl7pPr>
            <a:lvl8pPr lvl="7" algn="ctr">
              <a:spcBef>
                <a:spcPts val="0"/>
              </a:spcBef>
              <a:spcAft>
                <a:spcPts val="0"/>
              </a:spcAft>
              <a:buClr>
                <a:schemeClr val="lt1"/>
              </a:buClr>
              <a:buSzPts val="3600"/>
              <a:buNone/>
              <a:defRPr b="1" sz="3600">
                <a:solidFill>
                  <a:schemeClr val="lt1"/>
                </a:solidFill>
              </a:defRPr>
            </a:lvl8pPr>
            <a:lvl9pPr lvl="8" algn="ctr">
              <a:spcBef>
                <a:spcPts val="0"/>
              </a:spcBef>
              <a:spcAft>
                <a:spcPts val="0"/>
              </a:spcAft>
              <a:buClr>
                <a:schemeClr val="lt1"/>
              </a:buClr>
              <a:buSzPts val="3600"/>
              <a:buNone/>
              <a:defRPr b="1" sz="3600">
                <a:solidFill>
                  <a:schemeClr val="lt1"/>
                </a:solidFill>
              </a:defRPr>
            </a:lvl9pPr>
          </a:lstStyle>
          <a:p/>
        </p:txBody>
      </p:sp>
      <p:sp>
        <p:nvSpPr>
          <p:cNvPr id="651" name="Google Shape;651;p86"/>
          <p:cNvSpPr txBox="1"/>
          <p:nvPr>
            <p:ph hasCustomPrompt="1" idx="2" type="title"/>
          </p:nvPr>
        </p:nvSpPr>
        <p:spPr>
          <a:xfrm flipH="1">
            <a:off x="3043350" y="1533511"/>
            <a:ext cx="3057300" cy="87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b="1" sz="8000">
                <a:solidFill>
                  <a:schemeClr val="lt1"/>
                </a:solidFill>
              </a:defRPr>
            </a:lvl1pPr>
            <a:lvl2pPr lvl="1" algn="ctr">
              <a:spcBef>
                <a:spcPts val="0"/>
              </a:spcBef>
              <a:spcAft>
                <a:spcPts val="0"/>
              </a:spcAft>
              <a:buClr>
                <a:schemeClr val="lt1"/>
              </a:buClr>
              <a:buSzPts val="8000"/>
              <a:buNone/>
              <a:defRPr b="1" sz="8000">
                <a:solidFill>
                  <a:schemeClr val="lt1"/>
                </a:solidFill>
              </a:defRPr>
            </a:lvl2pPr>
            <a:lvl3pPr lvl="2" algn="ctr">
              <a:spcBef>
                <a:spcPts val="0"/>
              </a:spcBef>
              <a:spcAft>
                <a:spcPts val="0"/>
              </a:spcAft>
              <a:buClr>
                <a:schemeClr val="lt1"/>
              </a:buClr>
              <a:buSzPts val="8000"/>
              <a:buNone/>
              <a:defRPr b="1" sz="8000">
                <a:solidFill>
                  <a:schemeClr val="lt1"/>
                </a:solidFill>
              </a:defRPr>
            </a:lvl3pPr>
            <a:lvl4pPr lvl="3" algn="ctr">
              <a:spcBef>
                <a:spcPts val="0"/>
              </a:spcBef>
              <a:spcAft>
                <a:spcPts val="0"/>
              </a:spcAft>
              <a:buClr>
                <a:schemeClr val="lt1"/>
              </a:buClr>
              <a:buSzPts val="8000"/>
              <a:buNone/>
              <a:defRPr b="1" sz="8000">
                <a:solidFill>
                  <a:schemeClr val="lt1"/>
                </a:solidFill>
              </a:defRPr>
            </a:lvl4pPr>
            <a:lvl5pPr lvl="4" algn="ctr">
              <a:spcBef>
                <a:spcPts val="0"/>
              </a:spcBef>
              <a:spcAft>
                <a:spcPts val="0"/>
              </a:spcAft>
              <a:buClr>
                <a:schemeClr val="lt1"/>
              </a:buClr>
              <a:buSzPts val="8000"/>
              <a:buNone/>
              <a:defRPr b="1" sz="8000">
                <a:solidFill>
                  <a:schemeClr val="lt1"/>
                </a:solidFill>
              </a:defRPr>
            </a:lvl5pPr>
            <a:lvl6pPr lvl="5" algn="ctr">
              <a:spcBef>
                <a:spcPts val="0"/>
              </a:spcBef>
              <a:spcAft>
                <a:spcPts val="0"/>
              </a:spcAft>
              <a:buClr>
                <a:schemeClr val="lt1"/>
              </a:buClr>
              <a:buSzPts val="8000"/>
              <a:buNone/>
              <a:defRPr b="1" sz="8000">
                <a:solidFill>
                  <a:schemeClr val="lt1"/>
                </a:solidFill>
              </a:defRPr>
            </a:lvl6pPr>
            <a:lvl7pPr lvl="6" algn="ctr">
              <a:spcBef>
                <a:spcPts val="0"/>
              </a:spcBef>
              <a:spcAft>
                <a:spcPts val="0"/>
              </a:spcAft>
              <a:buClr>
                <a:schemeClr val="lt1"/>
              </a:buClr>
              <a:buSzPts val="8000"/>
              <a:buNone/>
              <a:defRPr b="1" sz="8000">
                <a:solidFill>
                  <a:schemeClr val="lt1"/>
                </a:solidFill>
              </a:defRPr>
            </a:lvl7pPr>
            <a:lvl8pPr lvl="7" algn="ctr">
              <a:spcBef>
                <a:spcPts val="0"/>
              </a:spcBef>
              <a:spcAft>
                <a:spcPts val="0"/>
              </a:spcAft>
              <a:buClr>
                <a:schemeClr val="lt1"/>
              </a:buClr>
              <a:buSzPts val="8000"/>
              <a:buNone/>
              <a:defRPr b="1" sz="8000">
                <a:solidFill>
                  <a:schemeClr val="lt1"/>
                </a:solidFill>
              </a:defRPr>
            </a:lvl8pPr>
            <a:lvl9pPr lvl="8" algn="ctr">
              <a:spcBef>
                <a:spcPts val="0"/>
              </a:spcBef>
              <a:spcAft>
                <a:spcPts val="0"/>
              </a:spcAft>
              <a:buClr>
                <a:schemeClr val="lt1"/>
              </a:buClr>
              <a:buSzPts val="8000"/>
              <a:buNone/>
              <a:defRPr b="1" sz="8000">
                <a:solidFill>
                  <a:schemeClr val="lt1"/>
                </a:solidFill>
              </a:defRPr>
            </a:lvl9pPr>
          </a:lstStyle>
          <a:p>
            <a:r>
              <a:t>xx%</a:t>
            </a:r>
          </a:p>
        </p:txBody>
      </p:sp>
      <p:sp>
        <p:nvSpPr>
          <p:cNvPr id="652" name="Google Shape;652;p86"/>
          <p:cNvSpPr txBox="1"/>
          <p:nvPr>
            <p:ph idx="1" type="subTitle"/>
          </p:nvPr>
        </p:nvSpPr>
        <p:spPr>
          <a:xfrm flipH="1">
            <a:off x="3198150" y="3293187"/>
            <a:ext cx="2747700" cy="316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cxnSp>
        <p:nvCxnSpPr>
          <p:cNvPr id="653" name="Google Shape;653;p86"/>
          <p:cNvCxnSpPr/>
          <p:nvPr/>
        </p:nvCxnSpPr>
        <p:spPr>
          <a:xfrm>
            <a:off x="6350113" y="-1501125"/>
            <a:ext cx="3757500" cy="4183800"/>
          </a:xfrm>
          <a:prstGeom prst="straightConnector1">
            <a:avLst/>
          </a:prstGeom>
          <a:noFill/>
          <a:ln cap="flat" cmpd="sng" w="19050">
            <a:solidFill>
              <a:schemeClr val="lt1"/>
            </a:solidFill>
            <a:prstDash val="solid"/>
            <a:round/>
            <a:headEnd len="med" w="med" type="none"/>
            <a:tailEnd len="med" w="med" type="none"/>
          </a:ln>
        </p:spPr>
      </p:cxnSp>
      <p:sp>
        <p:nvSpPr>
          <p:cNvPr id="654" name="Google Shape;654;p86"/>
          <p:cNvSpPr/>
          <p:nvPr/>
        </p:nvSpPr>
        <p:spPr>
          <a:xfrm>
            <a:off x="-64200" y="3825775"/>
            <a:ext cx="1296000" cy="138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86"/>
          <p:cNvSpPr/>
          <p:nvPr/>
        </p:nvSpPr>
        <p:spPr>
          <a:xfrm>
            <a:off x="5258900" y="-237925"/>
            <a:ext cx="11403900" cy="5844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86"/>
          <p:cNvSpPr/>
          <p:nvPr/>
        </p:nvSpPr>
        <p:spPr>
          <a:xfrm rot="10800000">
            <a:off x="-5389050" y="-2161975"/>
            <a:ext cx="11403900" cy="58443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86"/>
          <p:cNvSpPr/>
          <p:nvPr/>
        </p:nvSpPr>
        <p:spPr>
          <a:xfrm>
            <a:off x="5211275" y="3863525"/>
            <a:ext cx="2907300" cy="1490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86"/>
          <p:cNvSpPr/>
          <p:nvPr/>
        </p:nvSpPr>
        <p:spPr>
          <a:xfrm rot="10800000">
            <a:off x="1107975" y="-556075"/>
            <a:ext cx="2907300" cy="14901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8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
    <p:bg>
      <p:bgPr>
        <a:solidFill>
          <a:schemeClr val="accent5"/>
        </a:solidFill>
      </p:bgPr>
    </p:bg>
    <p:spTree>
      <p:nvGrpSpPr>
        <p:cNvPr id="660" name="Shape 660"/>
        <p:cNvGrpSpPr/>
        <p:nvPr/>
      </p:nvGrpSpPr>
      <p:grpSpPr>
        <a:xfrm>
          <a:off x="0" y="0"/>
          <a:ext cx="0" cy="0"/>
          <a:chOff x="0" y="0"/>
          <a:chExt cx="0" cy="0"/>
        </a:xfrm>
      </p:grpSpPr>
      <p:sp>
        <p:nvSpPr>
          <p:cNvPr id="661" name="Google Shape;661;p87"/>
          <p:cNvSpPr txBox="1"/>
          <p:nvPr>
            <p:ph type="title"/>
          </p:nvPr>
        </p:nvSpPr>
        <p:spPr>
          <a:xfrm>
            <a:off x="931700" y="2019718"/>
            <a:ext cx="3252900" cy="1000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3600"/>
              <a:buNone/>
              <a:defRPr b="1" sz="3400">
                <a:solidFill>
                  <a:schemeClr val="dk1"/>
                </a:solidFill>
              </a:defRPr>
            </a:lvl1pPr>
            <a:lvl2pPr lvl="1">
              <a:spcBef>
                <a:spcPts val="0"/>
              </a:spcBef>
              <a:spcAft>
                <a:spcPts val="0"/>
              </a:spcAft>
              <a:buClr>
                <a:schemeClr val="dk1"/>
              </a:buClr>
              <a:buSzPts val="3600"/>
              <a:buNone/>
              <a:defRPr b="1" sz="3600">
                <a:solidFill>
                  <a:schemeClr val="dk1"/>
                </a:solidFill>
              </a:defRPr>
            </a:lvl2pPr>
            <a:lvl3pPr lvl="2">
              <a:spcBef>
                <a:spcPts val="0"/>
              </a:spcBef>
              <a:spcAft>
                <a:spcPts val="0"/>
              </a:spcAft>
              <a:buClr>
                <a:schemeClr val="dk1"/>
              </a:buClr>
              <a:buSzPts val="3600"/>
              <a:buNone/>
              <a:defRPr b="1" sz="3600">
                <a:solidFill>
                  <a:schemeClr val="dk1"/>
                </a:solidFill>
              </a:defRPr>
            </a:lvl3pPr>
            <a:lvl4pPr lvl="3">
              <a:spcBef>
                <a:spcPts val="0"/>
              </a:spcBef>
              <a:spcAft>
                <a:spcPts val="0"/>
              </a:spcAft>
              <a:buClr>
                <a:schemeClr val="dk1"/>
              </a:buClr>
              <a:buSzPts val="3600"/>
              <a:buNone/>
              <a:defRPr b="1" sz="3600">
                <a:solidFill>
                  <a:schemeClr val="dk1"/>
                </a:solidFill>
              </a:defRPr>
            </a:lvl4pPr>
            <a:lvl5pPr lvl="4">
              <a:spcBef>
                <a:spcPts val="0"/>
              </a:spcBef>
              <a:spcAft>
                <a:spcPts val="0"/>
              </a:spcAft>
              <a:buClr>
                <a:schemeClr val="dk1"/>
              </a:buClr>
              <a:buSzPts val="3600"/>
              <a:buNone/>
              <a:defRPr b="1" sz="3600">
                <a:solidFill>
                  <a:schemeClr val="dk1"/>
                </a:solidFill>
              </a:defRPr>
            </a:lvl5pPr>
            <a:lvl6pPr lvl="5">
              <a:spcBef>
                <a:spcPts val="0"/>
              </a:spcBef>
              <a:spcAft>
                <a:spcPts val="0"/>
              </a:spcAft>
              <a:buClr>
                <a:schemeClr val="dk1"/>
              </a:buClr>
              <a:buSzPts val="3600"/>
              <a:buNone/>
              <a:defRPr b="1" sz="3600">
                <a:solidFill>
                  <a:schemeClr val="dk1"/>
                </a:solidFill>
              </a:defRPr>
            </a:lvl6pPr>
            <a:lvl7pPr lvl="6">
              <a:spcBef>
                <a:spcPts val="0"/>
              </a:spcBef>
              <a:spcAft>
                <a:spcPts val="0"/>
              </a:spcAft>
              <a:buClr>
                <a:schemeClr val="dk1"/>
              </a:buClr>
              <a:buSzPts val="3600"/>
              <a:buNone/>
              <a:defRPr b="1" sz="3600">
                <a:solidFill>
                  <a:schemeClr val="dk1"/>
                </a:solidFill>
              </a:defRPr>
            </a:lvl7pPr>
            <a:lvl8pPr lvl="7">
              <a:spcBef>
                <a:spcPts val="0"/>
              </a:spcBef>
              <a:spcAft>
                <a:spcPts val="0"/>
              </a:spcAft>
              <a:buClr>
                <a:schemeClr val="dk1"/>
              </a:buClr>
              <a:buSzPts val="3600"/>
              <a:buNone/>
              <a:defRPr b="1" sz="3600">
                <a:solidFill>
                  <a:schemeClr val="dk1"/>
                </a:solidFill>
              </a:defRPr>
            </a:lvl8pPr>
            <a:lvl9pPr lvl="8">
              <a:spcBef>
                <a:spcPts val="0"/>
              </a:spcBef>
              <a:spcAft>
                <a:spcPts val="0"/>
              </a:spcAft>
              <a:buClr>
                <a:schemeClr val="dk1"/>
              </a:buClr>
              <a:buSzPts val="3600"/>
              <a:buNone/>
              <a:defRPr b="1" sz="3600">
                <a:solidFill>
                  <a:schemeClr val="dk1"/>
                </a:solidFill>
              </a:defRPr>
            </a:lvl9pPr>
          </a:lstStyle>
          <a:p/>
        </p:txBody>
      </p:sp>
      <p:sp>
        <p:nvSpPr>
          <p:cNvPr id="662" name="Google Shape;662;p87"/>
          <p:cNvSpPr txBox="1"/>
          <p:nvPr>
            <p:ph hasCustomPrompt="1" idx="2" type="title"/>
          </p:nvPr>
        </p:nvSpPr>
        <p:spPr>
          <a:xfrm>
            <a:off x="931700" y="967055"/>
            <a:ext cx="3057300" cy="967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8000"/>
              <a:buNone/>
              <a:defRPr b="1" sz="8000">
                <a:solidFill>
                  <a:schemeClr val="dk1"/>
                </a:solidFill>
              </a:defRPr>
            </a:lvl1pPr>
            <a:lvl2pPr lvl="1">
              <a:spcBef>
                <a:spcPts val="0"/>
              </a:spcBef>
              <a:spcAft>
                <a:spcPts val="0"/>
              </a:spcAft>
              <a:buClr>
                <a:schemeClr val="dk1"/>
              </a:buClr>
              <a:buSzPts val="8000"/>
              <a:buNone/>
              <a:defRPr b="1" sz="8000">
                <a:solidFill>
                  <a:schemeClr val="dk1"/>
                </a:solidFill>
              </a:defRPr>
            </a:lvl2pPr>
            <a:lvl3pPr lvl="2">
              <a:spcBef>
                <a:spcPts val="0"/>
              </a:spcBef>
              <a:spcAft>
                <a:spcPts val="0"/>
              </a:spcAft>
              <a:buClr>
                <a:schemeClr val="dk1"/>
              </a:buClr>
              <a:buSzPts val="8000"/>
              <a:buNone/>
              <a:defRPr b="1" sz="8000">
                <a:solidFill>
                  <a:schemeClr val="dk1"/>
                </a:solidFill>
              </a:defRPr>
            </a:lvl3pPr>
            <a:lvl4pPr lvl="3">
              <a:spcBef>
                <a:spcPts val="0"/>
              </a:spcBef>
              <a:spcAft>
                <a:spcPts val="0"/>
              </a:spcAft>
              <a:buClr>
                <a:schemeClr val="dk1"/>
              </a:buClr>
              <a:buSzPts val="8000"/>
              <a:buNone/>
              <a:defRPr b="1" sz="8000">
                <a:solidFill>
                  <a:schemeClr val="dk1"/>
                </a:solidFill>
              </a:defRPr>
            </a:lvl4pPr>
            <a:lvl5pPr lvl="4">
              <a:spcBef>
                <a:spcPts val="0"/>
              </a:spcBef>
              <a:spcAft>
                <a:spcPts val="0"/>
              </a:spcAft>
              <a:buClr>
                <a:schemeClr val="dk1"/>
              </a:buClr>
              <a:buSzPts val="8000"/>
              <a:buNone/>
              <a:defRPr b="1" sz="8000">
                <a:solidFill>
                  <a:schemeClr val="dk1"/>
                </a:solidFill>
              </a:defRPr>
            </a:lvl5pPr>
            <a:lvl6pPr lvl="5">
              <a:spcBef>
                <a:spcPts val="0"/>
              </a:spcBef>
              <a:spcAft>
                <a:spcPts val="0"/>
              </a:spcAft>
              <a:buClr>
                <a:schemeClr val="dk1"/>
              </a:buClr>
              <a:buSzPts val="8000"/>
              <a:buNone/>
              <a:defRPr b="1" sz="8000">
                <a:solidFill>
                  <a:schemeClr val="dk1"/>
                </a:solidFill>
              </a:defRPr>
            </a:lvl6pPr>
            <a:lvl7pPr lvl="6">
              <a:spcBef>
                <a:spcPts val="0"/>
              </a:spcBef>
              <a:spcAft>
                <a:spcPts val="0"/>
              </a:spcAft>
              <a:buClr>
                <a:schemeClr val="dk1"/>
              </a:buClr>
              <a:buSzPts val="8000"/>
              <a:buNone/>
              <a:defRPr b="1" sz="8000">
                <a:solidFill>
                  <a:schemeClr val="dk1"/>
                </a:solidFill>
              </a:defRPr>
            </a:lvl7pPr>
            <a:lvl8pPr lvl="7">
              <a:spcBef>
                <a:spcPts val="0"/>
              </a:spcBef>
              <a:spcAft>
                <a:spcPts val="0"/>
              </a:spcAft>
              <a:buClr>
                <a:schemeClr val="dk1"/>
              </a:buClr>
              <a:buSzPts val="8000"/>
              <a:buNone/>
              <a:defRPr b="1" sz="8000">
                <a:solidFill>
                  <a:schemeClr val="dk1"/>
                </a:solidFill>
              </a:defRPr>
            </a:lvl8pPr>
            <a:lvl9pPr lvl="8">
              <a:spcBef>
                <a:spcPts val="0"/>
              </a:spcBef>
              <a:spcAft>
                <a:spcPts val="0"/>
              </a:spcAft>
              <a:buClr>
                <a:schemeClr val="dk1"/>
              </a:buClr>
              <a:buSzPts val="8000"/>
              <a:buNone/>
              <a:defRPr b="1" sz="8000">
                <a:solidFill>
                  <a:schemeClr val="dk1"/>
                </a:solidFill>
              </a:defRPr>
            </a:lvl9pPr>
          </a:lstStyle>
          <a:p>
            <a:r>
              <a:t>xx%</a:t>
            </a:r>
          </a:p>
        </p:txBody>
      </p:sp>
      <p:sp>
        <p:nvSpPr>
          <p:cNvPr id="663" name="Google Shape;663;p87"/>
          <p:cNvSpPr txBox="1"/>
          <p:nvPr>
            <p:ph idx="1" type="subTitle"/>
          </p:nvPr>
        </p:nvSpPr>
        <p:spPr>
          <a:xfrm>
            <a:off x="931700" y="3326230"/>
            <a:ext cx="1978500" cy="583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664" name="Google Shape;664;p87"/>
          <p:cNvCxnSpPr/>
          <p:nvPr/>
        </p:nvCxnSpPr>
        <p:spPr>
          <a:xfrm>
            <a:off x="2581800" y="-1263000"/>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665" name="Google Shape;665;p87"/>
          <p:cNvSpPr/>
          <p:nvPr/>
        </p:nvSpPr>
        <p:spPr>
          <a:xfrm>
            <a:off x="-62425" y="3825775"/>
            <a:ext cx="1296000" cy="1382400"/>
          </a:xfrm>
          <a:prstGeom prst="rtTriangl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8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1_1">
    <p:bg>
      <p:bgPr>
        <a:solidFill>
          <a:schemeClr val="accent5"/>
        </a:solidFill>
      </p:bgPr>
    </p:bg>
    <p:spTree>
      <p:nvGrpSpPr>
        <p:cNvPr id="667" name="Shape 667"/>
        <p:cNvGrpSpPr/>
        <p:nvPr/>
      </p:nvGrpSpPr>
      <p:grpSpPr>
        <a:xfrm>
          <a:off x="0" y="0"/>
          <a:ext cx="0" cy="0"/>
          <a:chOff x="0" y="0"/>
          <a:chExt cx="0" cy="0"/>
        </a:xfrm>
      </p:grpSpPr>
      <p:sp>
        <p:nvSpPr>
          <p:cNvPr id="668" name="Google Shape;668;p88"/>
          <p:cNvSpPr txBox="1"/>
          <p:nvPr>
            <p:ph type="title"/>
          </p:nvPr>
        </p:nvSpPr>
        <p:spPr>
          <a:xfrm flipH="1">
            <a:off x="1821475" y="2527625"/>
            <a:ext cx="5501100" cy="463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600"/>
              <a:buNone/>
              <a:defRPr b="1" sz="3600">
                <a:solidFill>
                  <a:schemeClr val="dk1"/>
                </a:solidFill>
              </a:defRPr>
            </a:lvl1pPr>
            <a:lvl2pPr lvl="1" algn="ctr">
              <a:spcBef>
                <a:spcPts val="0"/>
              </a:spcBef>
              <a:spcAft>
                <a:spcPts val="0"/>
              </a:spcAft>
              <a:buClr>
                <a:schemeClr val="dk1"/>
              </a:buClr>
              <a:buSzPts val="3600"/>
              <a:buNone/>
              <a:defRPr b="1" sz="3600">
                <a:solidFill>
                  <a:schemeClr val="dk1"/>
                </a:solidFill>
              </a:defRPr>
            </a:lvl2pPr>
            <a:lvl3pPr lvl="2" algn="ctr">
              <a:spcBef>
                <a:spcPts val="0"/>
              </a:spcBef>
              <a:spcAft>
                <a:spcPts val="0"/>
              </a:spcAft>
              <a:buClr>
                <a:schemeClr val="dk1"/>
              </a:buClr>
              <a:buSzPts val="3600"/>
              <a:buNone/>
              <a:defRPr b="1" sz="3600">
                <a:solidFill>
                  <a:schemeClr val="dk1"/>
                </a:solidFill>
              </a:defRPr>
            </a:lvl3pPr>
            <a:lvl4pPr lvl="3" algn="ctr">
              <a:spcBef>
                <a:spcPts val="0"/>
              </a:spcBef>
              <a:spcAft>
                <a:spcPts val="0"/>
              </a:spcAft>
              <a:buClr>
                <a:schemeClr val="dk1"/>
              </a:buClr>
              <a:buSzPts val="3600"/>
              <a:buNone/>
              <a:defRPr b="1" sz="3600">
                <a:solidFill>
                  <a:schemeClr val="dk1"/>
                </a:solidFill>
              </a:defRPr>
            </a:lvl4pPr>
            <a:lvl5pPr lvl="4" algn="ctr">
              <a:spcBef>
                <a:spcPts val="0"/>
              </a:spcBef>
              <a:spcAft>
                <a:spcPts val="0"/>
              </a:spcAft>
              <a:buClr>
                <a:schemeClr val="dk1"/>
              </a:buClr>
              <a:buSzPts val="3600"/>
              <a:buNone/>
              <a:defRPr b="1" sz="3600">
                <a:solidFill>
                  <a:schemeClr val="dk1"/>
                </a:solidFill>
              </a:defRPr>
            </a:lvl5pPr>
            <a:lvl6pPr lvl="5" algn="ctr">
              <a:spcBef>
                <a:spcPts val="0"/>
              </a:spcBef>
              <a:spcAft>
                <a:spcPts val="0"/>
              </a:spcAft>
              <a:buClr>
                <a:schemeClr val="dk1"/>
              </a:buClr>
              <a:buSzPts val="3600"/>
              <a:buNone/>
              <a:defRPr b="1" sz="3600">
                <a:solidFill>
                  <a:schemeClr val="dk1"/>
                </a:solidFill>
              </a:defRPr>
            </a:lvl6pPr>
            <a:lvl7pPr lvl="6" algn="ctr">
              <a:spcBef>
                <a:spcPts val="0"/>
              </a:spcBef>
              <a:spcAft>
                <a:spcPts val="0"/>
              </a:spcAft>
              <a:buClr>
                <a:schemeClr val="dk1"/>
              </a:buClr>
              <a:buSzPts val="3600"/>
              <a:buNone/>
              <a:defRPr b="1" sz="3600">
                <a:solidFill>
                  <a:schemeClr val="dk1"/>
                </a:solidFill>
              </a:defRPr>
            </a:lvl7pPr>
            <a:lvl8pPr lvl="7" algn="ctr">
              <a:spcBef>
                <a:spcPts val="0"/>
              </a:spcBef>
              <a:spcAft>
                <a:spcPts val="0"/>
              </a:spcAft>
              <a:buClr>
                <a:schemeClr val="dk1"/>
              </a:buClr>
              <a:buSzPts val="3600"/>
              <a:buNone/>
              <a:defRPr b="1" sz="3600">
                <a:solidFill>
                  <a:schemeClr val="dk1"/>
                </a:solidFill>
              </a:defRPr>
            </a:lvl8pPr>
            <a:lvl9pPr lvl="8" algn="ctr">
              <a:spcBef>
                <a:spcPts val="0"/>
              </a:spcBef>
              <a:spcAft>
                <a:spcPts val="0"/>
              </a:spcAft>
              <a:buClr>
                <a:schemeClr val="dk1"/>
              </a:buClr>
              <a:buSzPts val="3600"/>
              <a:buNone/>
              <a:defRPr b="1" sz="3600">
                <a:solidFill>
                  <a:schemeClr val="dk1"/>
                </a:solidFill>
              </a:defRPr>
            </a:lvl9pPr>
          </a:lstStyle>
          <a:p/>
        </p:txBody>
      </p:sp>
      <p:sp>
        <p:nvSpPr>
          <p:cNvPr id="669" name="Google Shape;669;p88"/>
          <p:cNvSpPr txBox="1"/>
          <p:nvPr>
            <p:ph hasCustomPrompt="1" idx="2" type="title"/>
          </p:nvPr>
        </p:nvSpPr>
        <p:spPr>
          <a:xfrm flipH="1">
            <a:off x="3043350" y="1533511"/>
            <a:ext cx="3057300" cy="87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8000"/>
              <a:buNone/>
              <a:defRPr b="1" sz="8000">
                <a:solidFill>
                  <a:schemeClr val="dk1"/>
                </a:solidFill>
              </a:defRPr>
            </a:lvl1pPr>
            <a:lvl2pPr lvl="1" algn="ctr">
              <a:spcBef>
                <a:spcPts val="0"/>
              </a:spcBef>
              <a:spcAft>
                <a:spcPts val="0"/>
              </a:spcAft>
              <a:buClr>
                <a:schemeClr val="dk1"/>
              </a:buClr>
              <a:buSzPts val="8000"/>
              <a:buNone/>
              <a:defRPr b="1" sz="8000">
                <a:solidFill>
                  <a:schemeClr val="dk1"/>
                </a:solidFill>
              </a:defRPr>
            </a:lvl2pPr>
            <a:lvl3pPr lvl="2" algn="ctr">
              <a:spcBef>
                <a:spcPts val="0"/>
              </a:spcBef>
              <a:spcAft>
                <a:spcPts val="0"/>
              </a:spcAft>
              <a:buClr>
                <a:schemeClr val="dk1"/>
              </a:buClr>
              <a:buSzPts val="8000"/>
              <a:buNone/>
              <a:defRPr b="1" sz="8000">
                <a:solidFill>
                  <a:schemeClr val="dk1"/>
                </a:solidFill>
              </a:defRPr>
            </a:lvl3pPr>
            <a:lvl4pPr lvl="3" algn="ctr">
              <a:spcBef>
                <a:spcPts val="0"/>
              </a:spcBef>
              <a:spcAft>
                <a:spcPts val="0"/>
              </a:spcAft>
              <a:buClr>
                <a:schemeClr val="dk1"/>
              </a:buClr>
              <a:buSzPts val="8000"/>
              <a:buNone/>
              <a:defRPr b="1" sz="8000">
                <a:solidFill>
                  <a:schemeClr val="dk1"/>
                </a:solidFill>
              </a:defRPr>
            </a:lvl4pPr>
            <a:lvl5pPr lvl="4" algn="ctr">
              <a:spcBef>
                <a:spcPts val="0"/>
              </a:spcBef>
              <a:spcAft>
                <a:spcPts val="0"/>
              </a:spcAft>
              <a:buClr>
                <a:schemeClr val="dk1"/>
              </a:buClr>
              <a:buSzPts val="8000"/>
              <a:buNone/>
              <a:defRPr b="1" sz="8000">
                <a:solidFill>
                  <a:schemeClr val="dk1"/>
                </a:solidFill>
              </a:defRPr>
            </a:lvl5pPr>
            <a:lvl6pPr lvl="5" algn="ctr">
              <a:spcBef>
                <a:spcPts val="0"/>
              </a:spcBef>
              <a:spcAft>
                <a:spcPts val="0"/>
              </a:spcAft>
              <a:buClr>
                <a:schemeClr val="dk1"/>
              </a:buClr>
              <a:buSzPts val="8000"/>
              <a:buNone/>
              <a:defRPr b="1" sz="8000">
                <a:solidFill>
                  <a:schemeClr val="dk1"/>
                </a:solidFill>
              </a:defRPr>
            </a:lvl6pPr>
            <a:lvl7pPr lvl="6" algn="ctr">
              <a:spcBef>
                <a:spcPts val="0"/>
              </a:spcBef>
              <a:spcAft>
                <a:spcPts val="0"/>
              </a:spcAft>
              <a:buClr>
                <a:schemeClr val="dk1"/>
              </a:buClr>
              <a:buSzPts val="8000"/>
              <a:buNone/>
              <a:defRPr b="1" sz="8000">
                <a:solidFill>
                  <a:schemeClr val="dk1"/>
                </a:solidFill>
              </a:defRPr>
            </a:lvl7pPr>
            <a:lvl8pPr lvl="7" algn="ctr">
              <a:spcBef>
                <a:spcPts val="0"/>
              </a:spcBef>
              <a:spcAft>
                <a:spcPts val="0"/>
              </a:spcAft>
              <a:buClr>
                <a:schemeClr val="dk1"/>
              </a:buClr>
              <a:buSzPts val="8000"/>
              <a:buNone/>
              <a:defRPr b="1" sz="8000">
                <a:solidFill>
                  <a:schemeClr val="dk1"/>
                </a:solidFill>
              </a:defRPr>
            </a:lvl8pPr>
            <a:lvl9pPr lvl="8" algn="ctr">
              <a:spcBef>
                <a:spcPts val="0"/>
              </a:spcBef>
              <a:spcAft>
                <a:spcPts val="0"/>
              </a:spcAft>
              <a:buClr>
                <a:schemeClr val="dk1"/>
              </a:buClr>
              <a:buSzPts val="8000"/>
              <a:buNone/>
              <a:defRPr b="1" sz="8000">
                <a:solidFill>
                  <a:schemeClr val="dk1"/>
                </a:solidFill>
              </a:defRPr>
            </a:lvl9pPr>
          </a:lstStyle>
          <a:p>
            <a:r>
              <a:t>xx%</a:t>
            </a:r>
          </a:p>
        </p:txBody>
      </p:sp>
      <p:sp>
        <p:nvSpPr>
          <p:cNvPr id="670" name="Google Shape;670;p88"/>
          <p:cNvSpPr txBox="1"/>
          <p:nvPr>
            <p:ph idx="1" type="subTitle"/>
          </p:nvPr>
        </p:nvSpPr>
        <p:spPr>
          <a:xfrm flipH="1">
            <a:off x="3198150" y="3293187"/>
            <a:ext cx="2747700" cy="316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671" name="Google Shape;671;p88"/>
          <p:cNvCxnSpPr/>
          <p:nvPr/>
        </p:nvCxnSpPr>
        <p:spPr>
          <a:xfrm>
            <a:off x="6350113" y="-1501125"/>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672" name="Google Shape;672;p88"/>
          <p:cNvSpPr/>
          <p:nvPr/>
        </p:nvSpPr>
        <p:spPr>
          <a:xfrm>
            <a:off x="-64200" y="3825775"/>
            <a:ext cx="1296000" cy="138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88"/>
          <p:cNvSpPr/>
          <p:nvPr/>
        </p:nvSpPr>
        <p:spPr>
          <a:xfrm>
            <a:off x="5258900" y="-237925"/>
            <a:ext cx="11403900" cy="58443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88"/>
          <p:cNvSpPr/>
          <p:nvPr/>
        </p:nvSpPr>
        <p:spPr>
          <a:xfrm rot="10800000">
            <a:off x="-5389050" y="-2161975"/>
            <a:ext cx="11403900" cy="5844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88"/>
          <p:cNvSpPr/>
          <p:nvPr/>
        </p:nvSpPr>
        <p:spPr>
          <a:xfrm>
            <a:off x="5211275" y="3863525"/>
            <a:ext cx="2907300" cy="1490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88"/>
          <p:cNvSpPr/>
          <p:nvPr/>
        </p:nvSpPr>
        <p:spPr>
          <a:xfrm rot="10800000">
            <a:off x="1107975" y="-556075"/>
            <a:ext cx="2907300" cy="14901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8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25">
    <p:bg>
      <p:bgPr>
        <a:solidFill>
          <a:schemeClr val="accent5"/>
        </a:solidFill>
      </p:bgPr>
    </p:bg>
    <p:spTree>
      <p:nvGrpSpPr>
        <p:cNvPr id="678" name="Shape 678"/>
        <p:cNvGrpSpPr/>
        <p:nvPr/>
      </p:nvGrpSpPr>
      <p:grpSpPr>
        <a:xfrm>
          <a:off x="0" y="0"/>
          <a:ext cx="0" cy="0"/>
          <a:chOff x="0" y="0"/>
          <a:chExt cx="0" cy="0"/>
        </a:xfrm>
      </p:grpSpPr>
      <p:sp>
        <p:nvSpPr>
          <p:cNvPr id="679" name="Google Shape;679;p89"/>
          <p:cNvSpPr/>
          <p:nvPr/>
        </p:nvSpPr>
        <p:spPr>
          <a:xfrm>
            <a:off x="4796125" y="-217575"/>
            <a:ext cx="4347900" cy="5619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80" name="Google Shape;680;p89"/>
          <p:cNvSpPr txBox="1"/>
          <p:nvPr>
            <p:ph type="title"/>
          </p:nvPr>
        </p:nvSpPr>
        <p:spPr>
          <a:xfrm>
            <a:off x="713225" y="1440200"/>
            <a:ext cx="3858900" cy="5286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1"/>
              </a:buClr>
              <a:buSzPts val="3000"/>
              <a:buNone/>
              <a:defRPr b="1" sz="3000">
                <a:solidFill>
                  <a:schemeClr val="dk1"/>
                </a:solidFill>
              </a:defRPr>
            </a:lvl1pPr>
            <a:lvl2pPr lvl="1">
              <a:spcBef>
                <a:spcPts val="0"/>
              </a:spcBef>
              <a:spcAft>
                <a:spcPts val="0"/>
              </a:spcAft>
              <a:buClr>
                <a:schemeClr val="dk1"/>
              </a:buClr>
              <a:buSzPts val="2000"/>
              <a:buNone/>
              <a:defRPr b="1" sz="2000">
                <a:solidFill>
                  <a:schemeClr val="dk1"/>
                </a:solidFill>
              </a:defRPr>
            </a:lvl2pPr>
            <a:lvl3pPr lvl="2">
              <a:spcBef>
                <a:spcPts val="0"/>
              </a:spcBef>
              <a:spcAft>
                <a:spcPts val="0"/>
              </a:spcAft>
              <a:buClr>
                <a:schemeClr val="dk1"/>
              </a:buClr>
              <a:buSzPts val="2000"/>
              <a:buNone/>
              <a:defRPr b="1" sz="2000">
                <a:solidFill>
                  <a:schemeClr val="dk1"/>
                </a:solidFill>
              </a:defRPr>
            </a:lvl3pPr>
            <a:lvl4pPr lvl="3">
              <a:spcBef>
                <a:spcPts val="0"/>
              </a:spcBef>
              <a:spcAft>
                <a:spcPts val="0"/>
              </a:spcAft>
              <a:buClr>
                <a:schemeClr val="dk1"/>
              </a:buClr>
              <a:buSzPts val="2000"/>
              <a:buNone/>
              <a:defRPr b="1" sz="2000">
                <a:solidFill>
                  <a:schemeClr val="dk1"/>
                </a:solidFill>
              </a:defRPr>
            </a:lvl4pPr>
            <a:lvl5pPr lvl="4">
              <a:spcBef>
                <a:spcPts val="0"/>
              </a:spcBef>
              <a:spcAft>
                <a:spcPts val="0"/>
              </a:spcAft>
              <a:buClr>
                <a:schemeClr val="dk1"/>
              </a:buClr>
              <a:buSzPts val="2000"/>
              <a:buNone/>
              <a:defRPr b="1" sz="2000">
                <a:solidFill>
                  <a:schemeClr val="dk1"/>
                </a:solidFill>
              </a:defRPr>
            </a:lvl5pPr>
            <a:lvl6pPr lvl="5">
              <a:spcBef>
                <a:spcPts val="0"/>
              </a:spcBef>
              <a:spcAft>
                <a:spcPts val="0"/>
              </a:spcAft>
              <a:buClr>
                <a:schemeClr val="dk1"/>
              </a:buClr>
              <a:buSzPts val="2000"/>
              <a:buNone/>
              <a:defRPr b="1" sz="2000">
                <a:solidFill>
                  <a:schemeClr val="dk1"/>
                </a:solidFill>
              </a:defRPr>
            </a:lvl6pPr>
            <a:lvl7pPr lvl="6">
              <a:spcBef>
                <a:spcPts val="0"/>
              </a:spcBef>
              <a:spcAft>
                <a:spcPts val="0"/>
              </a:spcAft>
              <a:buClr>
                <a:schemeClr val="dk1"/>
              </a:buClr>
              <a:buSzPts val="2000"/>
              <a:buNone/>
              <a:defRPr b="1" sz="2000">
                <a:solidFill>
                  <a:schemeClr val="dk1"/>
                </a:solidFill>
              </a:defRPr>
            </a:lvl7pPr>
            <a:lvl8pPr lvl="7">
              <a:spcBef>
                <a:spcPts val="0"/>
              </a:spcBef>
              <a:spcAft>
                <a:spcPts val="0"/>
              </a:spcAft>
              <a:buClr>
                <a:schemeClr val="dk1"/>
              </a:buClr>
              <a:buSzPts val="2000"/>
              <a:buNone/>
              <a:defRPr b="1" sz="2000">
                <a:solidFill>
                  <a:schemeClr val="dk1"/>
                </a:solidFill>
              </a:defRPr>
            </a:lvl8pPr>
            <a:lvl9pPr lvl="8">
              <a:spcBef>
                <a:spcPts val="0"/>
              </a:spcBef>
              <a:spcAft>
                <a:spcPts val="0"/>
              </a:spcAft>
              <a:buClr>
                <a:schemeClr val="dk1"/>
              </a:buClr>
              <a:buSzPts val="2000"/>
              <a:buNone/>
              <a:defRPr b="1" sz="2000">
                <a:solidFill>
                  <a:schemeClr val="dk1"/>
                </a:solidFill>
              </a:defRPr>
            </a:lvl9pPr>
          </a:lstStyle>
          <a:p/>
        </p:txBody>
      </p:sp>
      <p:sp>
        <p:nvSpPr>
          <p:cNvPr id="681" name="Google Shape;681;p89"/>
          <p:cNvSpPr txBox="1"/>
          <p:nvPr>
            <p:ph idx="1" type="subTitle"/>
          </p:nvPr>
        </p:nvSpPr>
        <p:spPr>
          <a:xfrm>
            <a:off x="713225" y="2263300"/>
            <a:ext cx="3400800" cy="1317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sz="1400">
                <a:solidFill>
                  <a:schemeClr val="dk1"/>
                </a:solidFill>
                <a:latin typeface="Didact Gothic"/>
                <a:ea typeface="Didact Gothic"/>
                <a:cs typeface="Didact Gothic"/>
                <a:sym typeface="Didact Gothic"/>
              </a:defRPr>
            </a:lvl1pPr>
            <a:lvl2pPr lvl="1">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spcBef>
                <a:spcPts val="1600"/>
              </a:spcBef>
              <a:spcAft>
                <a:spcPts val="160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682" name="Google Shape;682;p89"/>
          <p:cNvSpPr/>
          <p:nvPr/>
        </p:nvSpPr>
        <p:spPr>
          <a:xfrm>
            <a:off x="842850" y="539500"/>
            <a:ext cx="800100" cy="857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8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1">
    <p:bg>
      <p:bgPr>
        <a:solidFill>
          <a:schemeClr val="accent5"/>
        </a:solidFill>
      </p:bgPr>
    </p:bg>
    <p:spTree>
      <p:nvGrpSpPr>
        <p:cNvPr id="684" name="Shape 684"/>
        <p:cNvGrpSpPr/>
        <p:nvPr/>
      </p:nvGrpSpPr>
      <p:grpSpPr>
        <a:xfrm>
          <a:off x="0" y="0"/>
          <a:ext cx="0" cy="0"/>
          <a:chOff x="0" y="0"/>
          <a:chExt cx="0" cy="0"/>
        </a:xfrm>
      </p:grpSpPr>
      <p:sp>
        <p:nvSpPr>
          <p:cNvPr id="685" name="Google Shape;685;p90"/>
          <p:cNvSpPr/>
          <p:nvPr/>
        </p:nvSpPr>
        <p:spPr>
          <a:xfrm>
            <a:off x="1348225" y="695250"/>
            <a:ext cx="6572100" cy="3753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90"/>
          <p:cNvSpPr/>
          <p:nvPr/>
        </p:nvSpPr>
        <p:spPr>
          <a:xfrm rot="10800000">
            <a:off x="3133650" y="-22775"/>
            <a:ext cx="2876700" cy="12957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90"/>
          <p:cNvSpPr txBox="1"/>
          <p:nvPr>
            <p:ph idx="1" type="body"/>
          </p:nvPr>
        </p:nvSpPr>
        <p:spPr>
          <a:xfrm>
            <a:off x="2517475" y="2351960"/>
            <a:ext cx="4109100" cy="1484100"/>
          </a:xfrm>
          <a:prstGeom prst="rect">
            <a:avLst/>
          </a:prstGeom>
        </p:spPr>
        <p:txBody>
          <a:bodyPr anchorCtr="0" anchor="t" bIns="91425" lIns="91425" spcFirstLastPara="1" rIns="91425" wrap="square" tIns="91425">
            <a:noAutofit/>
          </a:bodyPr>
          <a:lstStyle>
            <a:lvl1pPr indent="-323850" lvl="0" marL="457200">
              <a:lnSpc>
                <a:spcPct val="100000"/>
              </a:lnSpc>
              <a:spcBef>
                <a:spcPts val="0"/>
              </a:spcBef>
              <a:spcAft>
                <a:spcPts val="0"/>
              </a:spcAft>
              <a:buClr>
                <a:srgbClr val="000000"/>
              </a:buClr>
              <a:buSzPts val="1500"/>
              <a:buFont typeface="Montserrat"/>
              <a:buChar char="●"/>
              <a:defRPr>
                <a:solidFill>
                  <a:schemeClr val="dk1"/>
                </a:solidFill>
                <a:latin typeface="Didact Gothic"/>
                <a:ea typeface="Didact Gothic"/>
                <a:cs typeface="Didact Gothic"/>
                <a:sym typeface="Didact Gothic"/>
              </a:defRPr>
            </a:lvl1pPr>
            <a:lvl2pPr indent="-298450" lvl="1" marL="914400" algn="just">
              <a:spcBef>
                <a:spcPts val="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2pPr>
            <a:lvl3pPr indent="-298450" lvl="2" marL="13716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3pPr>
            <a:lvl4pPr indent="-298450" lvl="3" marL="18288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4pPr>
            <a:lvl5pPr indent="-298450" lvl="4" marL="22860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5pPr>
            <a:lvl6pPr indent="-298450" lvl="5" marL="27432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6pPr>
            <a:lvl7pPr indent="-298450" lvl="6" marL="32004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7pPr>
            <a:lvl8pPr indent="-298450" lvl="7" marL="365760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8pPr>
            <a:lvl9pPr indent="-298450" lvl="8" marL="4114800" algn="just">
              <a:spcBef>
                <a:spcPts val="1600"/>
              </a:spcBef>
              <a:spcAft>
                <a:spcPts val="1600"/>
              </a:spcAft>
              <a:buClr>
                <a:srgbClr val="000000"/>
              </a:buClr>
              <a:buSzPts val="1100"/>
              <a:buFont typeface="Montserrat"/>
              <a:buChar char="■"/>
              <a:defRPr>
                <a:solidFill>
                  <a:schemeClr val="dk1"/>
                </a:solidFill>
                <a:latin typeface="Didact Gothic"/>
                <a:ea typeface="Didact Gothic"/>
                <a:cs typeface="Didact Gothic"/>
                <a:sym typeface="Didact Gothic"/>
              </a:defRPr>
            </a:lvl9pPr>
          </a:lstStyle>
          <a:p/>
        </p:txBody>
      </p:sp>
      <p:sp>
        <p:nvSpPr>
          <p:cNvPr id="688" name="Google Shape;688;p90"/>
          <p:cNvSpPr txBox="1"/>
          <p:nvPr>
            <p:ph type="title"/>
          </p:nvPr>
        </p:nvSpPr>
        <p:spPr>
          <a:xfrm>
            <a:off x="1687950" y="15213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689" name="Google Shape;689;p9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Didact Gothic"/>
                <a:ea typeface="Didact Gothic"/>
                <a:cs typeface="Didact Gothic"/>
                <a:sym typeface="Didact Gothic"/>
              </a:defRPr>
            </a:lvl1pPr>
            <a:lvl2pPr lvl="1">
              <a:buNone/>
              <a:defRPr>
                <a:solidFill>
                  <a:schemeClr val="dk1"/>
                </a:solidFill>
                <a:latin typeface="Didact Gothic"/>
                <a:ea typeface="Didact Gothic"/>
                <a:cs typeface="Didact Gothic"/>
                <a:sym typeface="Didact Gothic"/>
              </a:defRPr>
            </a:lvl2pPr>
            <a:lvl3pPr lvl="2">
              <a:buNone/>
              <a:defRPr>
                <a:solidFill>
                  <a:schemeClr val="dk1"/>
                </a:solidFill>
                <a:latin typeface="Didact Gothic"/>
                <a:ea typeface="Didact Gothic"/>
                <a:cs typeface="Didact Gothic"/>
                <a:sym typeface="Didact Gothic"/>
              </a:defRPr>
            </a:lvl3pPr>
            <a:lvl4pPr lvl="3">
              <a:buNone/>
              <a:defRPr>
                <a:solidFill>
                  <a:schemeClr val="dk1"/>
                </a:solidFill>
                <a:latin typeface="Didact Gothic"/>
                <a:ea typeface="Didact Gothic"/>
                <a:cs typeface="Didact Gothic"/>
                <a:sym typeface="Didact Gothic"/>
              </a:defRPr>
            </a:lvl4pPr>
            <a:lvl5pPr lvl="4">
              <a:buNone/>
              <a:defRPr>
                <a:solidFill>
                  <a:schemeClr val="dk1"/>
                </a:solidFill>
                <a:latin typeface="Didact Gothic"/>
                <a:ea typeface="Didact Gothic"/>
                <a:cs typeface="Didact Gothic"/>
                <a:sym typeface="Didact Gothic"/>
              </a:defRPr>
            </a:lvl5pPr>
            <a:lvl6pPr lvl="5">
              <a:buNone/>
              <a:defRPr>
                <a:solidFill>
                  <a:schemeClr val="dk1"/>
                </a:solidFill>
                <a:latin typeface="Didact Gothic"/>
                <a:ea typeface="Didact Gothic"/>
                <a:cs typeface="Didact Gothic"/>
                <a:sym typeface="Didact Gothic"/>
              </a:defRPr>
            </a:lvl6pPr>
            <a:lvl7pPr lvl="6">
              <a:buNone/>
              <a:defRPr>
                <a:solidFill>
                  <a:schemeClr val="dk1"/>
                </a:solidFill>
                <a:latin typeface="Didact Gothic"/>
                <a:ea typeface="Didact Gothic"/>
                <a:cs typeface="Didact Gothic"/>
                <a:sym typeface="Didact Gothic"/>
              </a:defRPr>
            </a:lvl7pPr>
            <a:lvl8pPr lvl="7">
              <a:buNone/>
              <a:defRPr>
                <a:solidFill>
                  <a:schemeClr val="dk1"/>
                </a:solidFill>
                <a:latin typeface="Didact Gothic"/>
                <a:ea typeface="Didact Gothic"/>
                <a:cs typeface="Didact Gothic"/>
                <a:sym typeface="Didact Gothic"/>
              </a:defRPr>
            </a:lvl8pPr>
            <a:lvl9pPr lvl="8">
              <a:buNone/>
              <a:defRPr>
                <a:solidFill>
                  <a:schemeClr val="dk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5">
    <p:bg>
      <p:bgPr>
        <a:solidFill>
          <a:schemeClr val="accent5"/>
        </a:solidFill>
      </p:bgPr>
    </p:bg>
    <p:spTree>
      <p:nvGrpSpPr>
        <p:cNvPr id="690" name="Shape 690"/>
        <p:cNvGrpSpPr/>
        <p:nvPr/>
      </p:nvGrpSpPr>
      <p:grpSpPr>
        <a:xfrm>
          <a:off x="0" y="0"/>
          <a:ext cx="0" cy="0"/>
          <a:chOff x="0" y="0"/>
          <a:chExt cx="0" cy="0"/>
        </a:xfrm>
      </p:grpSpPr>
      <p:sp>
        <p:nvSpPr>
          <p:cNvPr id="691" name="Google Shape;691;p91"/>
          <p:cNvSpPr txBox="1"/>
          <p:nvPr>
            <p:ph type="title"/>
          </p:nvPr>
        </p:nvSpPr>
        <p:spPr>
          <a:xfrm>
            <a:off x="862450" y="3418086"/>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692" name="Google Shape;692;p91"/>
          <p:cNvSpPr txBox="1"/>
          <p:nvPr>
            <p:ph idx="1" type="subTitle"/>
          </p:nvPr>
        </p:nvSpPr>
        <p:spPr>
          <a:xfrm>
            <a:off x="424450" y="3659411"/>
            <a:ext cx="2639700" cy="79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693" name="Google Shape;693;p91"/>
          <p:cNvSpPr txBox="1"/>
          <p:nvPr>
            <p:ph idx="2" type="title"/>
          </p:nvPr>
        </p:nvSpPr>
        <p:spPr>
          <a:xfrm>
            <a:off x="6525755" y="3418086"/>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694" name="Google Shape;694;p91"/>
          <p:cNvSpPr txBox="1"/>
          <p:nvPr>
            <p:ph idx="3" type="subTitle"/>
          </p:nvPr>
        </p:nvSpPr>
        <p:spPr>
          <a:xfrm>
            <a:off x="6087751" y="3659411"/>
            <a:ext cx="2639700" cy="79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695" name="Google Shape;695;p91"/>
          <p:cNvSpPr txBox="1"/>
          <p:nvPr>
            <p:ph idx="4" type="title"/>
          </p:nvPr>
        </p:nvSpPr>
        <p:spPr>
          <a:xfrm>
            <a:off x="3690150" y="3418086"/>
            <a:ext cx="1763700" cy="308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696" name="Google Shape;696;p91"/>
          <p:cNvSpPr txBox="1"/>
          <p:nvPr>
            <p:ph idx="5" type="subTitle"/>
          </p:nvPr>
        </p:nvSpPr>
        <p:spPr>
          <a:xfrm>
            <a:off x="3252148" y="3659411"/>
            <a:ext cx="2639700" cy="79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697" name="Google Shape;697;p91"/>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698" name="Google Shape;698;p9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30">
    <p:bg>
      <p:bgPr>
        <a:solidFill>
          <a:schemeClr val="accent5"/>
        </a:solidFill>
      </p:bgPr>
    </p:bg>
    <p:spTree>
      <p:nvGrpSpPr>
        <p:cNvPr id="699" name="Shape 699"/>
        <p:cNvGrpSpPr/>
        <p:nvPr/>
      </p:nvGrpSpPr>
      <p:grpSpPr>
        <a:xfrm>
          <a:off x="0" y="0"/>
          <a:ext cx="0" cy="0"/>
          <a:chOff x="0" y="0"/>
          <a:chExt cx="0" cy="0"/>
        </a:xfrm>
      </p:grpSpPr>
      <p:sp>
        <p:nvSpPr>
          <p:cNvPr id="700" name="Google Shape;700;p92"/>
          <p:cNvSpPr/>
          <p:nvPr/>
        </p:nvSpPr>
        <p:spPr>
          <a:xfrm rot="-5400000">
            <a:off x="5236050" y="1293550"/>
            <a:ext cx="3924900" cy="3891000"/>
          </a:xfrm>
          <a:prstGeom prst="rtTriangle">
            <a:avLst/>
          </a:prstGeom>
          <a:solidFill>
            <a:srgbClr val="6868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92"/>
          <p:cNvSpPr/>
          <p:nvPr/>
        </p:nvSpPr>
        <p:spPr>
          <a:xfrm flipH="1" rot="10800000">
            <a:off x="37875" y="150"/>
            <a:ext cx="9106200" cy="44697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92"/>
          <p:cNvSpPr/>
          <p:nvPr/>
        </p:nvSpPr>
        <p:spPr>
          <a:xfrm flipH="1">
            <a:off x="3580800" y="1387275"/>
            <a:ext cx="9554400" cy="4859700"/>
          </a:xfrm>
          <a:prstGeom prst="triangle">
            <a:avLst>
              <a:gd fmla="val 49428"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92"/>
          <p:cNvSpPr txBox="1"/>
          <p:nvPr>
            <p:ph type="ctrTitle"/>
          </p:nvPr>
        </p:nvSpPr>
        <p:spPr>
          <a:xfrm>
            <a:off x="1690800" y="1232050"/>
            <a:ext cx="5762400" cy="585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8000"/>
              <a:buNone/>
              <a:defRPr b="1" sz="3000">
                <a:solidFill>
                  <a:schemeClr val="dk1"/>
                </a:solidFill>
              </a:defRPr>
            </a:lvl1pPr>
            <a:lvl2pPr lvl="1" algn="ctr">
              <a:spcBef>
                <a:spcPts val="0"/>
              </a:spcBef>
              <a:spcAft>
                <a:spcPts val="0"/>
              </a:spcAft>
              <a:buClr>
                <a:schemeClr val="dk1"/>
              </a:buClr>
              <a:buSzPts val="8000"/>
              <a:buNone/>
              <a:defRPr b="1" sz="8000">
                <a:solidFill>
                  <a:schemeClr val="dk1"/>
                </a:solidFill>
              </a:defRPr>
            </a:lvl2pPr>
            <a:lvl3pPr lvl="2" algn="ctr">
              <a:spcBef>
                <a:spcPts val="0"/>
              </a:spcBef>
              <a:spcAft>
                <a:spcPts val="0"/>
              </a:spcAft>
              <a:buClr>
                <a:schemeClr val="dk1"/>
              </a:buClr>
              <a:buSzPts val="8000"/>
              <a:buNone/>
              <a:defRPr b="1" sz="8000">
                <a:solidFill>
                  <a:schemeClr val="dk1"/>
                </a:solidFill>
              </a:defRPr>
            </a:lvl3pPr>
            <a:lvl4pPr lvl="3" algn="ctr">
              <a:spcBef>
                <a:spcPts val="0"/>
              </a:spcBef>
              <a:spcAft>
                <a:spcPts val="0"/>
              </a:spcAft>
              <a:buClr>
                <a:schemeClr val="dk1"/>
              </a:buClr>
              <a:buSzPts val="8000"/>
              <a:buNone/>
              <a:defRPr b="1" sz="8000">
                <a:solidFill>
                  <a:schemeClr val="dk1"/>
                </a:solidFill>
              </a:defRPr>
            </a:lvl4pPr>
            <a:lvl5pPr lvl="4" algn="ctr">
              <a:spcBef>
                <a:spcPts val="0"/>
              </a:spcBef>
              <a:spcAft>
                <a:spcPts val="0"/>
              </a:spcAft>
              <a:buClr>
                <a:schemeClr val="dk1"/>
              </a:buClr>
              <a:buSzPts val="8000"/>
              <a:buNone/>
              <a:defRPr b="1" sz="8000">
                <a:solidFill>
                  <a:schemeClr val="dk1"/>
                </a:solidFill>
              </a:defRPr>
            </a:lvl5pPr>
            <a:lvl6pPr lvl="5" algn="ctr">
              <a:spcBef>
                <a:spcPts val="0"/>
              </a:spcBef>
              <a:spcAft>
                <a:spcPts val="0"/>
              </a:spcAft>
              <a:buClr>
                <a:schemeClr val="dk1"/>
              </a:buClr>
              <a:buSzPts val="8000"/>
              <a:buNone/>
              <a:defRPr b="1" sz="8000">
                <a:solidFill>
                  <a:schemeClr val="dk1"/>
                </a:solidFill>
              </a:defRPr>
            </a:lvl6pPr>
            <a:lvl7pPr lvl="6" algn="ctr">
              <a:spcBef>
                <a:spcPts val="0"/>
              </a:spcBef>
              <a:spcAft>
                <a:spcPts val="0"/>
              </a:spcAft>
              <a:buClr>
                <a:schemeClr val="dk1"/>
              </a:buClr>
              <a:buSzPts val="8000"/>
              <a:buNone/>
              <a:defRPr b="1" sz="8000">
                <a:solidFill>
                  <a:schemeClr val="dk1"/>
                </a:solidFill>
              </a:defRPr>
            </a:lvl7pPr>
            <a:lvl8pPr lvl="7" algn="ctr">
              <a:spcBef>
                <a:spcPts val="0"/>
              </a:spcBef>
              <a:spcAft>
                <a:spcPts val="0"/>
              </a:spcAft>
              <a:buClr>
                <a:schemeClr val="dk1"/>
              </a:buClr>
              <a:buSzPts val="8000"/>
              <a:buNone/>
              <a:defRPr b="1" sz="8000">
                <a:solidFill>
                  <a:schemeClr val="dk1"/>
                </a:solidFill>
              </a:defRPr>
            </a:lvl8pPr>
            <a:lvl9pPr lvl="8" algn="ctr">
              <a:spcBef>
                <a:spcPts val="0"/>
              </a:spcBef>
              <a:spcAft>
                <a:spcPts val="0"/>
              </a:spcAft>
              <a:buClr>
                <a:schemeClr val="dk1"/>
              </a:buClr>
              <a:buSzPts val="8000"/>
              <a:buNone/>
              <a:defRPr b="1" sz="8000">
                <a:solidFill>
                  <a:schemeClr val="dk1"/>
                </a:solidFill>
              </a:defRPr>
            </a:lvl9pPr>
          </a:lstStyle>
          <a:p/>
        </p:txBody>
      </p:sp>
      <p:sp>
        <p:nvSpPr>
          <p:cNvPr id="704" name="Google Shape;704;p92"/>
          <p:cNvSpPr txBox="1"/>
          <p:nvPr>
            <p:ph idx="1" type="subTitle"/>
          </p:nvPr>
        </p:nvSpPr>
        <p:spPr>
          <a:xfrm>
            <a:off x="3058800" y="1873367"/>
            <a:ext cx="3026400" cy="99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705" name="Google Shape;705;p9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30_1">
    <p:bg>
      <p:bgPr>
        <a:solidFill>
          <a:schemeClr val="accent6"/>
        </a:solidFill>
      </p:bgPr>
    </p:bg>
    <p:spTree>
      <p:nvGrpSpPr>
        <p:cNvPr id="706" name="Shape 706"/>
        <p:cNvGrpSpPr/>
        <p:nvPr/>
      </p:nvGrpSpPr>
      <p:grpSpPr>
        <a:xfrm>
          <a:off x="0" y="0"/>
          <a:ext cx="0" cy="0"/>
          <a:chOff x="0" y="0"/>
          <a:chExt cx="0" cy="0"/>
        </a:xfrm>
      </p:grpSpPr>
      <p:sp>
        <p:nvSpPr>
          <p:cNvPr id="707" name="Google Shape;707;p93"/>
          <p:cNvSpPr/>
          <p:nvPr/>
        </p:nvSpPr>
        <p:spPr>
          <a:xfrm rot="5400000">
            <a:off x="-3440300" y="-797850"/>
            <a:ext cx="13257600" cy="67392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93"/>
          <p:cNvSpPr/>
          <p:nvPr/>
        </p:nvSpPr>
        <p:spPr>
          <a:xfrm rot="-5400000">
            <a:off x="4398975" y="-370300"/>
            <a:ext cx="5766000" cy="55911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93"/>
          <p:cNvSpPr txBox="1"/>
          <p:nvPr>
            <p:ph type="ctrTitle"/>
          </p:nvPr>
        </p:nvSpPr>
        <p:spPr>
          <a:xfrm>
            <a:off x="713225" y="1672475"/>
            <a:ext cx="3026400" cy="585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8000"/>
              <a:buNone/>
              <a:defRPr b="1" sz="3000">
                <a:solidFill>
                  <a:schemeClr val="lt1"/>
                </a:solidFill>
              </a:defRPr>
            </a:lvl1pPr>
            <a:lvl2pPr lvl="1" algn="ctr">
              <a:spcBef>
                <a:spcPts val="0"/>
              </a:spcBef>
              <a:spcAft>
                <a:spcPts val="0"/>
              </a:spcAft>
              <a:buClr>
                <a:schemeClr val="lt1"/>
              </a:buClr>
              <a:buSzPts val="8000"/>
              <a:buNone/>
              <a:defRPr b="1" sz="8000">
                <a:solidFill>
                  <a:schemeClr val="lt1"/>
                </a:solidFill>
              </a:defRPr>
            </a:lvl2pPr>
            <a:lvl3pPr lvl="2" algn="ctr">
              <a:spcBef>
                <a:spcPts val="0"/>
              </a:spcBef>
              <a:spcAft>
                <a:spcPts val="0"/>
              </a:spcAft>
              <a:buClr>
                <a:schemeClr val="lt1"/>
              </a:buClr>
              <a:buSzPts val="8000"/>
              <a:buNone/>
              <a:defRPr b="1" sz="8000">
                <a:solidFill>
                  <a:schemeClr val="lt1"/>
                </a:solidFill>
              </a:defRPr>
            </a:lvl3pPr>
            <a:lvl4pPr lvl="3" algn="ctr">
              <a:spcBef>
                <a:spcPts val="0"/>
              </a:spcBef>
              <a:spcAft>
                <a:spcPts val="0"/>
              </a:spcAft>
              <a:buClr>
                <a:schemeClr val="lt1"/>
              </a:buClr>
              <a:buSzPts val="8000"/>
              <a:buNone/>
              <a:defRPr b="1" sz="8000">
                <a:solidFill>
                  <a:schemeClr val="lt1"/>
                </a:solidFill>
              </a:defRPr>
            </a:lvl4pPr>
            <a:lvl5pPr lvl="4" algn="ctr">
              <a:spcBef>
                <a:spcPts val="0"/>
              </a:spcBef>
              <a:spcAft>
                <a:spcPts val="0"/>
              </a:spcAft>
              <a:buClr>
                <a:schemeClr val="lt1"/>
              </a:buClr>
              <a:buSzPts val="8000"/>
              <a:buNone/>
              <a:defRPr b="1" sz="8000">
                <a:solidFill>
                  <a:schemeClr val="lt1"/>
                </a:solidFill>
              </a:defRPr>
            </a:lvl5pPr>
            <a:lvl6pPr lvl="5" algn="ctr">
              <a:spcBef>
                <a:spcPts val="0"/>
              </a:spcBef>
              <a:spcAft>
                <a:spcPts val="0"/>
              </a:spcAft>
              <a:buClr>
                <a:schemeClr val="lt1"/>
              </a:buClr>
              <a:buSzPts val="8000"/>
              <a:buNone/>
              <a:defRPr b="1" sz="8000">
                <a:solidFill>
                  <a:schemeClr val="lt1"/>
                </a:solidFill>
              </a:defRPr>
            </a:lvl6pPr>
            <a:lvl7pPr lvl="6" algn="ctr">
              <a:spcBef>
                <a:spcPts val="0"/>
              </a:spcBef>
              <a:spcAft>
                <a:spcPts val="0"/>
              </a:spcAft>
              <a:buClr>
                <a:schemeClr val="lt1"/>
              </a:buClr>
              <a:buSzPts val="8000"/>
              <a:buNone/>
              <a:defRPr b="1" sz="8000">
                <a:solidFill>
                  <a:schemeClr val="lt1"/>
                </a:solidFill>
              </a:defRPr>
            </a:lvl7pPr>
            <a:lvl8pPr lvl="7" algn="ctr">
              <a:spcBef>
                <a:spcPts val="0"/>
              </a:spcBef>
              <a:spcAft>
                <a:spcPts val="0"/>
              </a:spcAft>
              <a:buClr>
                <a:schemeClr val="lt1"/>
              </a:buClr>
              <a:buSzPts val="8000"/>
              <a:buNone/>
              <a:defRPr b="1" sz="8000">
                <a:solidFill>
                  <a:schemeClr val="lt1"/>
                </a:solidFill>
              </a:defRPr>
            </a:lvl8pPr>
            <a:lvl9pPr lvl="8" algn="ctr">
              <a:spcBef>
                <a:spcPts val="0"/>
              </a:spcBef>
              <a:spcAft>
                <a:spcPts val="0"/>
              </a:spcAft>
              <a:buClr>
                <a:schemeClr val="lt1"/>
              </a:buClr>
              <a:buSzPts val="8000"/>
              <a:buNone/>
              <a:defRPr b="1" sz="8000">
                <a:solidFill>
                  <a:schemeClr val="lt1"/>
                </a:solidFill>
              </a:defRPr>
            </a:lvl9pPr>
          </a:lstStyle>
          <a:p/>
        </p:txBody>
      </p:sp>
      <p:sp>
        <p:nvSpPr>
          <p:cNvPr id="710" name="Google Shape;710;p93"/>
          <p:cNvSpPr txBox="1"/>
          <p:nvPr>
            <p:ph idx="1" type="subTitle"/>
          </p:nvPr>
        </p:nvSpPr>
        <p:spPr>
          <a:xfrm>
            <a:off x="713225" y="2472004"/>
            <a:ext cx="3026400" cy="99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711" name="Google Shape;711;p93"/>
          <p:cNvSpPr/>
          <p:nvPr/>
        </p:nvSpPr>
        <p:spPr>
          <a:xfrm rot="-2700000">
            <a:off x="4008372" y="-4515765"/>
            <a:ext cx="5766173" cy="5590952"/>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12" name="Google Shape;712;p93"/>
          <p:cNvCxnSpPr/>
          <p:nvPr/>
        </p:nvCxnSpPr>
        <p:spPr>
          <a:xfrm flipH="1" rot="10800000">
            <a:off x="4562550" y="-204075"/>
            <a:ext cx="6010200" cy="6181800"/>
          </a:xfrm>
          <a:prstGeom prst="straightConnector1">
            <a:avLst/>
          </a:prstGeom>
          <a:noFill/>
          <a:ln cap="flat" cmpd="sng" w="19050">
            <a:solidFill>
              <a:schemeClr val="dk1"/>
            </a:solidFill>
            <a:prstDash val="solid"/>
            <a:round/>
            <a:headEnd len="med" w="med" type="none"/>
            <a:tailEnd len="med" w="med" type="none"/>
          </a:ln>
        </p:spPr>
      </p:cxnSp>
      <p:sp>
        <p:nvSpPr>
          <p:cNvPr id="713" name="Google Shape;713;p9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ONE_COLUMN_TEXT_1">
    <p:bg>
      <p:bgPr>
        <a:solidFill>
          <a:schemeClr val="accent5"/>
        </a:solidFill>
      </p:bgPr>
    </p:bg>
    <p:spTree>
      <p:nvGrpSpPr>
        <p:cNvPr id="714" name="Shape 714"/>
        <p:cNvGrpSpPr/>
        <p:nvPr/>
      </p:nvGrpSpPr>
      <p:grpSpPr>
        <a:xfrm>
          <a:off x="0" y="0"/>
          <a:ext cx="0" cy="0"/>
          <a:chOff x="0" y="0"/>
          <a:chExt cx="0" cy="0"/>
        </a:xfrm>
      </p:grpSpPr>
      <p:sp>
        <p:nvSpPr>
          <p:cNvPr id="715" name="Google Shape;715;p94"/>
          <p:cNvSpPr txBox="1"/>
          <p:nvPr>
            <p:ph idx="1" type="body"/>
          </p:nvPr>
        </p:nvSpPr>
        <p:spPr>
          <a:xfrm>
            <a:off x="4039975" y="2245288"/>
            <a:ext cx="4390800" cy="6525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716" name="Google Shape;716;p94"/>
          <p:cNvSpPr txBox="1"/>
          <p:nvPr>
            <p:ph type="title"/>
          </p:nvPr>
        </p:nvSpPr>
        <p:spPr>
          <a:xfrm>
            <a:off x="4168000" y="963075"/>
            <a:ext cx="4262700" cy="963000"/>
          </a:xfrm>
          <a:prstGeom prst="rect">
            <a:avLst/>
          </a:prstGeom>
        </p:spPr>
        <p:txBody>
          <a:bodyPr anchorCtr="0" anchor="t" bIns="91425" lIns="91425" spcFirstLastPara="1" rIns="91425" wrap="square" tIns="91425">
            <a:noAutofit/>
          </a:bodyPr>
          <a:lstStyle>
            <a:lvl1pPr lvl="0" algn="r">
              <a:spcBef>
                <a:spcPts val="0"/>
              </a:spcBef>
              <a:spcAft>
                <a:spcPts val="0"/>
              </a:spcAft>
              <a:buClr>
                <a:schemeClr val="dk1"/>
              </a:buClr>
              <a:buSzPts val="2700"/>
              <a:buNone/>
              <a:defRPr b="1" sz="3000">
                <a:solidFill>
                  <a:schemeClr val="lt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717" name="Google Shape;717;p9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25_1">
    <p:bg>
      <p:bgPr>
        <a:solidFill>
          <a:schemeClr val="accent5"/>
        </a:solidFill>
      </p:bgPr>
    </p:bg>
    <p:spTree>
      <p:nvGrpSpPr>
        <p:cNvPr id="718" name="Shape 718"/>
        <p:cNvGrpSpPr/>
        <p:nvPr/>
      </p:nvGrpSpPr>
      <p:grpSpPr>
        <a:xfrm>
          <a:off x="0" y="0"/>
          <a:ext cx="0" cy="0"/>
          <a:chOff x="0" y="0"/>
          <a:chExt cx="0" cy="0"/>
        </a:xfrm>
      </p:grpSpPr>
      <p:sp>
        <p:nvSpPr>
          <p:cNvPr id="719" name="Google Shape;719;p95"/>
          <p:cNvSpPr/>
          <p:nvPr/>
        </p:nvSpPr>
        <p:spPr>
          <a:xfrm>
            <a:off x="0" y="0"/>
            <a:ext cx="43479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20" name="Google Shape;720;p95"/>
          <p:cNvSpPr txBox="1"/>
          <p:nvPr>
            <p:ph type="title"/>
          </p:nvPr>
        </p:nvSpPr>
        <p:spPr>
          <a:xfrm>
            <a:off x="5024185" y="1440200"/>
            <a:ext cx="3400800" cy="528600"/>
          </a:xfrm>
          <a:prstGeom prst="rect">
            <a:avLst/>
          </a:prstGeom>
        </p:spPr>
        <p:txBody>
          <a:bodyPr anchorCtr="0" anchor="t" bIns="91425" lIns="91425" spcFirstLastPara="1" rIns="91425" wrap="square" tIns="91425">
            <a:noAutofit/>
          </a:bodyPr>
          <a:lstStyle>
            <a:lvl1pPr lvl="0" algn="r">
              <a:lnSpc>
                <a:spcPct val="115000"/>
              </a:lnSpc>
              <a:spcBef>
                <a:spcPts val="0"/>
              </a:spcBef>
              <a:spcAft>
                <a:spcPts val="0"/>
              </a:spcAft>
              <a:buClr>
                <a:schemeClr val="dk1"/>
              </a:buClr>
              <a:buSzPts val="3000"/>
              <a:buNone/>
              <a:defRPr b="1" sz="3000">
                <a:solidFill>
                  <a:schemeClr val="dk1"/>
                </a:solidFill>
              </a:defRPr>
            </a:lvl1pPr>
            <a:lvl2pPr lvl="1">
              <a:spcBef>
                <a:spcPts val="0"/>
              </a:spcBef>
              <a:spcAft>
                <a:spcPts val="0"/>
              </a:spcAft>
              <a:buClr>
                <a:schemeClr val="dk1"/>
              </a:buClr>
              <a:buSzPts val="2000"/>
              <a:buNone/>
              <a:defRPr b="1" sz="2000">
                <a:solidFill>
                  <a:schemeClr val="dk1"/>
                </a:solidFill>
              </a:defRPr>
            </a:lvl2pPr>
            <a:lvl3pPr lvl="2">
              <a:spcBef>
                <a:spcPts val="0"/>
              </a:spcBef>
              <a:spcAft>
                <a:spcPts val="0"/>
              </a:spcAft>
              <a:buClr>
                <a:schemeClr val="dk1"/>
              </a:buClr>
              <a:buSzPts val="2000"/>
              <a:buNone/>
              <a:defRPr b="1" sz="2000">
                <a:solidFill>
                  <a:schemeClr val="dk1"/>
                </a:solidFill>
              </a:defRPr>
            </a:lvl3pPr>
            <a:lvl4pPr lvl="3">
              <a:spcBef>
                <a:spcPts val="0"/>
              </a:spcBef>
              <a:spcAft>
                <a:spcPts val="0"/>
              </a:spcAft>
              <a:buClr>
                <a:schemeClr val="dk1"/>
              </a:buClr>
              <a:buSzPts val="2000"/>
              <a:buNone/>
              <a:defRPr b="1" sz="2000">
                <a:solidFill>
                  <a:schemeClr val="dk1"/>
                </a:solidFill>
              </a:defRPr>
            </a:lvl4pPr>
            <a:lvl5pPr lvl="4">
              <a:spcBef>
                <a:spcPts val="0"/>
              </a:spcBef>
              <a:spcAft>
                <a:spcPts val="0"/>
              </a:spcAft>
              <a:buClr>
                <a:schemeClr val="dk1"/>
              </a:buClr>
              <a:buSzPts val="2000"/>
              <a:buNone/>
              <a:defRPr b="1" sz="2000">
                <a:solidFill>
                  <a:schemeClr val="dk1"/>
                </a:solidFill>
              </a:defRPr>
            </a:lvl5pPr>
            <a:lvl6pPr lvl="5">
              <a:spcBef>
                <a:spcPts val="0"/>
              </a:spcBef>
              <a:spcAft>
                <a:spcPts val="0"/>
              </a:spcAft>
              <a:buClr>
                <a:schemeClr val="dk1"/>
              </a:buClr>
              <a:buSzPts val="2000"/>
              <a:buNone/>
              <a:defRPr b="1" sz="2000">
                <a:solidFill>
                  <a:schemeClr val="dk1"/>
                </a:solidFill>
              </a:defRPr>
            </a:lvl6pPr>
            <a:lvl7pPr lvl="6">
              <a:spcBef>
                <a:spcPts val="0"/>
              </a:spcBef>
              <a:spcAft>
                <a:spcPts val="0"/>
              </a:spcAft>
              <a:buClr>
                <a:schemeClr val="dk1"/>
              </a:buClr>
              <a:buSzPts val="2000"/>
              <a:buNone/>
              <a:defRPr b="1" sz="2000">
                <a:solidFill>
                  <a:schemeClr val="dk1"/>
                </a:solidFill>
              </a:defRPr>
            </a:lvl7pPr>
            <a:lvl8pPr lvl="7">
              <a:spcBef>
                <a:spcPts val="0"/>
              </a:spcBef>
              <a:spcAft>
                <a:spcPts val="0"/>
              </a:spcAft>
              <a:buClr>
                <a:schemeClr val="dk1"/>
              </a:buClr>
              <a:buSzPts val="2000"/>
              <a:buNone/>
              <a:defRPr b="1" sz="2000">
                <a:solidFill>
                  <a:schemeClr val="dk1"/>
                </a:solidFill>
              </a:defRPr>
            </a:lvl8pPr>
            <a:lvl9pPr lvl="8">
              <a:spcBef>
                <a:spcPts val="0"/>
              </a:spcBef>
              <a:spcAft>
                <a:spcPts val="0"/>
              </a:spcAft>
              <a:buClr>
                <a:schemeClr val="dk1"/>
              </a:buClr>
              <a:buSzPts val="2000"/>
              <a:buNone/>
              <a:defRPr b="1" sz="2000">
                <a:solidFill>
                  <a:schemeClr val="dk1"/>
                </a:solidFill>
              </a:defRPr>
            </a:lvl9pPr>
          </a:lstStyle>
          <a:p/>
        </p:txBody>
      </p:sp>
      <p:sp>
        <p:nvSpPr>
          <p:cNvPr id="721" name="Google Shape;721;p95"/>
          <p:cNvSpPr txBox="1"/>
          <p:nvPr>
            <p:ph idx="1" type="subTitle"/>
          </p:nvPr>
        </p:nvSpPr>
        <p:spPr>
          <a:xfrm>
            <a:off x="5024185" y="2263300"/>
            <a:ext cx="3400800" cy="13173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1400"/>
              <a:buFont typeface="Didact Gothic"/>
              <a:buNone/>
              <a:defRPr sz="1400">
                <a:solidFill>
                  <a:schemeClr val="dk1"/>
                </a:solidFill>
                <a:latin typeface="Didact Gothic"/>
                <a:ea typeface="Didact Gothic"/>
                <a:cs typeface="Didact Gothic"/>
                <a:sym typeface="Didact Gothic"/>
              </a:defRPr>
            </a:lvl1pPr>
            <a:lvl2pPr lvl="1">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spcBef>
                <a:spcPts val="1600"/>
              </a:spcBef>
              <a:spcAft>
                <a:spcPts val="160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722" name="Google Shape;722;p9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8">
  <p:cSld name="CUSTOM_21_1">
    <p:bg>
      <p:bgPr>
        <a:solidFill>
          <a:schemeClr val="dk1"/>
        </a:solidFill>
      </p:bgPr>
    </p:bg>
    <p:spTree>
      <p:nvGrpSpPr>
        <p:cNvPr id="723" name="Shape 723"/>
        <p:cNvGrpSpPr/>
        <p:nvPr/>
      </p:nvGrpSpPr>
      <p:grpSpPr>
        <a:xfrm>
          <a:off x="0" y="0"/>
          <a:ext cx="0" cy="0"/>
          <a:chOff x="0" y="0"/>
          <a:chExt cx="0" cy="0"/>
        </a:xfrm>
      </p:grpSpPr>
      <p:sp>
        <p:nvSpPr>
          <p:cNvPr id="724" name="Google Shape;724;p96"/>
          <p:cNvSpPr txBox="1"/>
          <p:nvPr>
            <p:ph idx="1" type="body"/>
          </p:nvPr>
        </p:nvSpPr>
        <p:spPr>
          <a:xfrm>
            <a:off x="713225" y="2347842"/>
            <a:ext cx="4109100" cy="1447500"/>
          </a:xfrm>
          <a:prstGeom prst="rect">
            <a:avLst/>
          </a:prstGeom>
        </p:spPr>
        <p:txBody>
          <a:bodyPr anchorCtr="0" anchor="t" bIns="91425" lIns="91425" spcFirstLastPara="1" rIns="91425" wrap="square" tIns="91425">
            <a:noAutofit/>
          </a:bodyPr>
          <a:lstStyle>
            <a:lvl1pPr indent="-323850" lvl="0" marL="457200">
              <a:lnSpc>
                <a:spcPct val="100000"/>
              </a:lnSpc>
              <a:spcBef>
                <a:spcPts val="0"/>
              </a:spcBef>
              <a:spcAft>
                <a:spcPts val="0"/>
              </a:spcAft>
              <a:buClr>
                <a:srgbClr val="000000"/>
              </a:buClr>
              <a:buSzPts val="1500"/>
              <a:buFont typeface="Montserrat"/>
              <a:buChar char="●"/>
              <a:defRPr>
                <a:solidFill>
                  <a:schemeClr val="lt1"/>
                </a:solidFill>
                <a:latin typeface="Didact Gothic"/>
                <a:ea typeface="Didact Gothic"/>
                <a:cs typeface="Didact Gothic"/>
                <a:sym typeface="Didact Gothic"/>
              </a:defRPr>
            </a:lvl1pPr>
            <a:lvl2pPr indent="-298450" lvl="1" marL="914400">
              <a:spcBef>
                <a:spcPts val="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2pPr>
            <a:lvl3pPr indent="-298450" lvl="2" marL="1371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3pPr>
            <a:lvl4pPr indent="-298450" lvl="3" marL="18288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4pPr>
            <a:lvl5pPr indent="-298450" lvl="4" marL="22860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5pPr>
            <a:lvl6pPr indent="-298450" lvl="5" marL="27432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6pPr>
            <a:lvl7pPr indent="-298450" lvl="6" marL="32004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7pPr>
            <a:lvl8pPr indent="-298450" lvl="7" marL="3657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8pPr>
            <a:lvl9pPr indent="-298450" lvl="8" marL="4114800">
              <a:spcBef>
                <a:spcPts val="1600"/>
              </a:spcBef>
              <a:spcAft>
                <a:spcPts val="1600"/>
              </a:spcAft>
              <a:buClr>
                <a:srgbClr val="000000"/>
              </a:buClr>
              <a:buSzPts val="1100"/>
              <a:buFont typeface="Montserrat"/>
              <a:buChar char="■"/>
              <a:defRPr>
                <a:solidFill>
                  <a:schemeClr val="lt1"/>
                </a:solidFill>
                <a:latin typeface="Didact Gothic"/>
                <a:ea typeface="Didact Gothic"/>
                <a:cs typeface="Didact Gothic"/>
                <a:sym typeface="Didact Gothic"/>
              </a:defRPr>
            </a:lvl9pPr>
          </a:lstStyle>
          <a:p/>
        </p:txBody>
      </p:sp>
      <p:sp>
        <p:nvSpPr>
          <p:cNvPr id="725" name="Google Shape;725;p96"/>
          <p:cNvSpPr txBox="1"/>
          <p:nvPr>
            <p:ph type="title"/>
          </p:nvPr>
        </p:nvSpPr>
        <p:spPr>
          <a:xfrm>
            <a:off x="713225" y="1521325"/>
            <a:ext cx="4109100" cy="52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700"/>
              <a:buNone/>
              <a:defRPr b="1" sz="3000">
                <a:solidFill>
                  <a:schemeClr val="lt1"/>
                </a:solidFill>
              </a:defRPr>
            </a:lvl1pPr>
            <a:lvl2pPr lvl="1">
              <a:spcBef>
                <a:spcPts val="0"/>
              </a:spcBef>
              <a:spcAft>
                <a:spcPts val="0"/>
              </a:spcAft>
              <a:buClr>
                <a:schemeClr val="lt1"/>
              </a:buClr>
              <a:buSzPts val="3000"/>
              <a:buNone/>
              <a:defRPr b="1">
                <a:solidFill>
                  <a:schemeClr val="lt1"/>
                </a:solidFill>
              </a:defRPr>
            </a:lvl2pPr>
            <a:lvl3pPr lvl="2">
              <a:spcBef>
                <a:spcPts val="0"/>
              </a:spcBef>
              <a:spcAft>
                <a:spcPts val="0"/>
              </a:spcAft>
              <a:buClr>
                <a:schemeClr val="lt1"/>
              </a:buClr>
              <a:buSzPts val="3000"/>
              <a:buNone/>
              <a:defRPr b="1">
                <a:solidFill>
                  <a:schemeClr val="lt1"/>
                </a:solidFill>
              </a:defRPr>
            </a:lvl3pPr>
            <a:lvl4pPr lvl="3">
              <a:spcBef>
                <a:spcPts val="0"/>
              </a:spcBef>
              <a:spcAft>
                <a:spcPts val="0"/>
              </a:spcAft>
              <a:buClr>
                <a:schemeClr val="lt1"/>
              </a:buClr>
              <a:buSzPts val="3000"/>
              <a:buNone/>
              <a:defRPr b="1">
                <a:solidFill>
                  <a:schemeClr val="lt1"/>
                </a:solidFill>
              </a:defRPr>
            </a:lvl4pPr>
            <a:lvl5pPr lvl="4">
              <a:spcBef>
                <a:spcPts val="0"/>
              </a:spcBef>
              <a:spcAft>
                <a:spcPts val="0"/>
              </a:spcAft>
              <a:buClr>
                <a:schemeClr val="lt1"/>
              </a:buClr>
              <a:buSzPts val="3000"/>
              <a:buNone/>
              <a:defRPr b="1">
                <a:solidFill>
                  <a:schemeClr val="lt1"/>
                </a:solidFill>
              </a:defRPr>
            </a:lvl5pPr>
            <a:lvl6pPr lvl="5">
              <a:spcBef>
                <a:spcPts val="0"/>
              </a:spcBef>
              <a:spcAft>
                <a:spcPts val="0"/>
              </a:spcAft>
              <a:buClr>
                <a:schemeClr val="lt1"/>
              </a:buClr>
              <a:buSzPts val="3000"/>
              <a:buNone/>
              <a:defRPr b="1">
                <a:solidFill>
                  <a:schemeClr val="lt1"/>
                </a:solidFill>
              </a:defRPr>
            </a:lvl6pPr>
            <a:lvl7pPr lvl="6">
              <a:spcBef>
                <a:spcPts val="0"/>
              </a:spcBef>
              <a:spcAft>
                <a:spcPts val="0"/>
              </a:spcAft>
              <a:buClr>
                <a:schemeClr val="lt1"/>
              </a:buClr>
              <a:buSzPts val="3000"/>
              <a:buNone/>
              <a:defRPr b="1">
                <a:solidFill>
                  <a:schemeClr val="lt1"/>
                </a:solidFill>
              </a:defRPr>
            </a:lvl7pPr>
            <a:lvl8pPr lvl="7">
              <a:spcBef>
                <a:spcPts val="0"/>
              </a:spcBef>
              <a:spcAft>
                <a:spcPts val="0"/>
              </a:spcAft>
              <a:buClr>
                <a:schemeClr val="lt1"/>
              </a:buClr>
              <a:buSzPts val="3000"/>
              <a:buNone/>
              <a:defRPr b="1">
                <a:solidFill>
                  <a:schemeClr val="lt1"/>
                </a:solidFill>
              </a:defRPr>
            </a:lvl8pPr>
            <a:lvl9pPr lvl="8">
              <a:spcBef>
                <a:spcPts val="0"/>
              </a:spcBef>
              <a:spcAft>
                <a:spcPts val="0"/>
              </a:spcAft>
              <a:buClr>
                <a:schemeClr val="lt1"/>
              </a:buClr>
              <a:buSzPts val="3000"/>
              <a:buNone/>
              <a:defRPr b="1">
                <a:solidFill>
                  <a:schemeClr val="lt1"/>
                </a:solidFill>
              </a:defRPr>
            </a:lvl9pPr>
          </a:lstStyle>
          <a:p/>
        </p:txBody>
      </p:sp>
      <p:sp>
        <p:nvSpPr>
          <p:cNvPr id="726" name="Google Shape;726;p96"/>
          <p:cNvSpPr/>
          <p:nvPr/>
        </p:nvSpPr>
        <p:spPr>
          <a:xfrm rot="5400000">
            <a:off x="-761012" y="-790512"/>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27" name="Google Shape;727;p96"/>
          <p:cNvSpPr/>
          <p:nvPr/>
        </p:nvSpPr>
        <p:spPr>
          <a:xfrm rot="5400000">
            <a:off x="-856262" y="-1009587"/>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28" name="Google Shape;728;p96"/>
          <p:cNvSpPr/>
          <p:nvPr/>
        </p:nvSpPr>
        <p:spPr>
          <a:xfrm rot="-5400000">
            <a:off x="2896850" y="288000"/>
            <a:ext cx="10141200" cy="4567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9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9">
  <p:cSld name="CUSTOM_21_1_1">
    <p:bg>
      <p:bgPr>
        <a:solidFill>
          <a:schemeClr val="accent6"/>
        </a:solidFill>
      </p:bgPr>
    </p:bg>
    <p:spTree>
      <p:nvGrpSpPr>
        <p:cNvPr id="730" name="Shape 730"/>
        <p:cNvGrpSpPr/>
        <p:nvPr/>
      </p:nvGrpSpPr>
      <p:grpSpPr>
        <a:xfrm>
          <a:off x="0" y="0"/>
          <a:ext cx="0" cy="0"/>
          <a:chOff x="0" y="0"/>
          <a:chExt cx="0" cy="0"/>
        </a:xfrm>
      </p:grpSpPr>
      <p:sp>
        <p:nvSpPr>
          <p:cNvPr id="731" name="Google Shape;731;p97"/>
          <p:cNvSpPr/>
          <p:nvPr/>
        </p:nvSpPr>
        <p:spPr>
          <a:xfrm flipH="1" rot="10800000">
            <a:off x="-2390100" y="-102475"/>
            <a:ext cx="13887000" cy="6572400"/>
          </a:xfrm>
          <a:prstGeom prst="triangle">
            <a:avLst>
              <a:gd fmla="val 4985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97"/>
          <p:cNvSpPr/>
          <p:nvPr/>
        </p:nvSpPr>
        <p:spPr>
          <a:xfrm>
            <a:off x="-5261951" y="1545125"/>
            <a:ext cx="7035600" cy="3277200"/>
          </a:xfrm>
          <a:prstGeom prst="triangle">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97"/>
          <p:cNvSpPr txBox="1"/>
          <p:nvPr>
            <p:ph idx="1" type="body"/>
          </p:nvPr>
        </p:nvSpPr>
        <p:spPr>
          <a:xfrm>
            <a:off x="2434275" y="3133239"/>
            <a:ext cx="4275300" cy="481200"/>
          </a:xfrm>
          <a:prstGeom prst="rect">
            <a:avLst/>
          </a:prstGeom>
        </p:spPr>
        <p:txBody>
          <a:bodyPr anchorCtr="0" anchor="t" bIns="91425" lIns="91425" spcFirstLastPara="1" rIns="91425" wrap="square" tIns="91425">
            <a:noAutofit/>
          </a:bodyPr>
          <a:lstStyle>
            <a:lvl1pPr indent="-323850" lvl="0" marL="457200" algn="ctr">
              <a:lnSpc>
                <a:spcPct val="100000"/>
              </a:lnSpc>
              <a:spcBef>
                <a:spcPts val="0"/>
              </a:spcBef>
              <a:spcAft>
                <a:spcPts val="0"/>
              </a:spcAft>
              <a:buClr>
                <a:srgbClr val="000000"/>
              </a:buClr>
              <a:buSzPts val="1500"/>
              <a:buFont typeface="Montserrat"/>
              <a:buChar char="●"/>
              <a:defRPr>
                <a:solidFill>
                  <a:schemeClr val="lt1"/>
                </a:solidFill>
                <a:latin typeface="Didact Gothic"/>
                <a:ea typeface="Didact Gothic"/>
                <a:cs typeface="Didact Gothic"/>
                <a:sym typeface="Didact Gothic"/>
              </a:defRPr>
            </a:lvl1pPr>
            <a:lvl2pPr indent="-298450" lvl="1" marL="914400">
              <a:spcBef>
                <a:spcPts val="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2pPr>
            <a:lvl3pPr indent="-298450" lvl="2" marL="1371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3pPr>
            <a:lvl4pPr indent="-298450" lvl="3" marL="18288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4pPr>
            <a:lvl5pPr indent="-298450" lvl="4" marL="22860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5pPr>
            <a:lvl6pPr indent="-298450" lvl="5" marL="27432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6pPr>
            <a:lvl7pPr indent="-298450" lvl="6" marL="32004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7pPr>
            <a:lvl8pPr indent="-298450" lvl="7" marL="365760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8pPr>
            <a:lvl9pPr indent="-298450" lvl="8" marL="4114800">
              <a:spcBef>
                <a:spcPts val="1600"/>
              </a:spcBef>
              <a:spcAft>
                <a:spcPts val="1600"/>
              </a:spcAft>
              <a:buClr>
                <a:srgbClr val="000000"/>
              </a:buClr>
              <a:buSzPts val="1100"/>
              <a:buFont typeface="Montserrat"/>
              <a:buChar char="■"/>
              <a:defRPr>
                <a:solidFill>
                  <a:schemeClr val="lt1"/>
                </a:solidFill>
                <a:latin typeface="Didact Gothic"/>
                <a:ea typeface="Didact Gothic"/>
                <a:cs typeface="Didact Gothic"/>
                <a:sym typeface="Didact Gothic"/>
              </a:defRPr>
            </a:lvl9pPr>
          </a:lstStyle>
          <a:p/>
        </p:txBody>
      </p:sp>
      <p:sp>
        <p:nvSpPr>
          <p:cNvPr id="734" name="Google Shape;734;p97"/>
          <p:cNvSpPr txBox="1"/>
          <p:nvPr>
            <p:ph type="title"/>
          </p:nvPr>
        </p:nvSpPr>
        <p:spPr>
          <a:xfrm>
            <a:off x="1726200" y="1681450"/>
            <a:ext cx="5691600" cy="13110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6000"/>
              <a:buNone/>
              <a:defRPr b="1" sz="8000">
                <a:solidFill>
                  <a:schemeClr val="lt1"/>
                </a:solidFill>
              </a:defRPr>
            </a:lvl1pPr>
            <a:lvl2pPr lvl="1">
              <a:spcBef>
                <a:spcPts val="0"/>
              </a:spcBef>
              <a:spcAft>
                <a:spcPts val="0"/>
              </a:spcAft>
              <a:buClr>
                <a:schemeClr val="lt1"/>
              </a:buClr>
              <a:buSzPts val="6000"/>
              <a:buNone/>
              <a:defRPr b="1" sz="6000">
                <a:solidFill>
                  <a:schemeClr val="lt1"/>
                </a:solidFill>
              </a:defRPr>
            </a:lvl2pPr>
            <a:lvl3pPr lvl="2">
              <a:spcBef>
                <a:spcPts val="0"/>
              </a:spcBef>
              <a:spcAft>
                <a:spcPts val="0"/>
              </a:spcAft>
              <a:buClr>
                <a:schemeClr val="lt1"/>
              </a:buClr>
              <a:buSzPts val="6000"/>
              <a:buNone/>
              <a:defRPr b="1" sz="6000">
                <a:solidFill>
                  <a:schemeClr val="lt1"/>
                </a:solidFill>
              </a:defRPr>
            </a:lvl3pPr>
            <a:lvl4pPr lvl="3">
              <a:spcBef>
                <a:spcPts val="0"/>
              </a:spcBef>
              <a:spcAft>
                <a:spcPts val="0"/>
              </a:spcAft>
              <a:buClr>
                <a:schemeClr val="lt1"/>
              </a:buClr>
              <a:buSzPts val="6000"/>
              <a:buNone/>
              <a:defRPr b="1" sz="6000">
                <a:solidFill>
                  <a:schemeClr val="lt1"/>
                </a:solidFill>
              </a:defRPr>
            </a:lvl4pPr>
            <a:lvl5pPr lvl="4">
              <a:spcBef>
                <a:spcPts val="0"/>
              </a:spcBef>
              <a:spcAft>
                <a:spcPts val="0"/>
              </a:spcAft>
              <a:buClr>
                <a:schemeClr val="lt1"/>
              </a:buClr>
              <a:buSzPts val="6000"/>
              <a:buNone/>
              <a:defRPr b="1" sz="6000">
                <a:solidFill>
                  <a:schemeClr val="lt1"/>
                </a:solidFill>
              </a:defRPr>
            </a:lvl5pPr>
            <a:lvl6pPr lvl="5">
              <a:spcBef>
                <a:spcPts val="0"/>
              </a:spcBef>
              <a:spcAft>
                <a:spcPts val="0"/>
              </a:spcAft>
              <a:buClr>
                <a:schemeClr val="lt1"/>
              </a:buClr>
              <a:buSzPts val="6000"/>
              <a:buNone/>
              <a:defRPr b="1" sz="6000">
                <a:solidFill>
                  <a:schemeClr val="lt1"/>
                </a:solidFill>
              </a:defRPr>
            </a:lvl6pPr>
            <a:lvl7pPr lvl="6">
              <a:spcBef>
                <a:spcPts val="0"/>
              </a:spcBef>
              <a:spcAft>
                <a:spcPts val="0"/>
              </a:spcAft>
              <a:buClr>
                <a:schemeClr val="lt1"/>
              </a:buClr>
              <a:buSzPts val="6000"/>
              <a:buNone/>
              <a:defRPr b="1" sz="6000">
                <a:solidFill>
                  <a:schemeClr val="lt1"/>
                </a:solidFill>
              </a:defRPr>
            </a:lvl7pPr>
            <a:lvl8pPr lvl="7">
              <a:spcBef>
                <a:spcPts val="0"/>
              </a:spcBef>
              <a:spcAft>
                <a:spcPts val="0"/>
              </a:spcAft>
              <a:buClr>
                <a:schemeClr val="lt1"/>
              </a:buClr>
              <a:buSzPts val="6000"/>
              <a:buNone/>
              <a:defRPr b="1" sz="6000">
                <a:solidFill>
                  <a:schemeClr val="lt1"/>
                </a:solidFill>
              </a:defRPr>
            </a:lvl8pPr>
            <a:lvl9pPr lvl="8">
              <a:spcBef>
                <a:spcPts val="0"/>
              </a:spcBef>
              <a:spcAft>
                <a:spcPts val="0"/>
              </a:spcAft>
              <a:buClr>
                <a:schemeClr val="lt1"/>
              </a:buClr>
              <a:buSzPts val="6000"/>
              <a:buNone/>
              <a:defRPr b="1" sz="6000">
                <a:solidFill>
                  <a:schemeClr val="lt1"/>
                </a:solidFill>
              </a:defRPr>
            </a:lvl9pPr>
          </a:lstStyle>
          <a:p/>
        </p:txBody>
      </p:sp>
      <p:sp>
        <p:nvSpPr>
          <p:cNvPr id="735" name="Google Shape;735;p97"/>
          <p:cNvSpPr/>
          <p:nvPr/>
        </p:nvSpPr>
        <p:spPr>
          <a:xfrm rot="10800000">
            <a:off x="6919375" y="-738125"/>
            <a:ext cx="3405900" cy="3302400"/>
          </a:xfrm>
          <a:prstGeom prst="rtTriangl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36" name="Google Shape;736;p97"/>
          <p:cNvSpPr/>
          <p:nvPr/>
        </p:nvSpPr>
        <p:spPr>
          <a:xfrm rot="10800000">
            <a:off x="7062250" y="-795275"/>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37" name="Google Shape;737;p9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latin typeface="Didact Gothic"/>
                <a:ea typeface="Didact Gothic"/>
                <a:cs typeface="Didact Gothic"/>
                <a:sym typeface="Didact Gothic"/>
              </a:defRPr>
            </a:lvl1pPr>
            <a:lvl2pPr lvl="1">
              <a:buNone/>
              <a:defRPr>
                <a:solidFill>
                  <a:schemeClr val="lt1"/>
                </a:solidFill>
                <a:latin typeface="Didact Gothic"/>
                <a:ea typeface="Didact Gothic"/>
                <a:cs typeface="Didact Gothic"/>
                <a:sym typeface="Didact Gothic"/>
              </a:defRPr>
            </a:lvl2pPr>
            <a:lvl3pPr lvl="2">
              <a:buNone/>
              <a:defRPr>
                <a:solidFill>
                  <a:schemeClr val="lt1"/>
                </a:solidFill>
                <a:latin typeface="Didact Gothic"/>
                <a:ea typeface="Didact Gothic"/>
                <a:cs typeface="Didact Gothic"/>
                <a:sym typeface="Didact Gothic"/>
              </a:defRPr>
            </a:lvl3pPr>
            <a:lvl4pPr lvl="3">
              <a:buNone/>
              <a:defRPr>
                <a:solidFill>
                  <a:schemeClr val="lt1"/>
                </a:solidFill>
                <a:latin typeface="Didact Gothic"/>
                <a:ea typeface="Didact Gothic"/>
                <a:cs typeface="Didact Gothic"/>
                <a:sym typeface="Didact Gothic"/>
              </a:defRPr>
            </a:lvl4pPr>
            <a:lvl5pPr lvl="4">
              <a:buNone/>
              <a:defRPr>
                <a:solidFill>
                  <a:schemeClr val="lt1"/>
                </a:solidFill>
                <a:latin typeface="Didact Gothic"/>
                <a:ea typeface="Didact Gothic"/>
                <a:cs typeface="Didact Gothic"/>
                <a:sym typeface="Didact Gothic"/>
              </a:defRPr>
            </a:lvl5pPr>
            <a:lvl6pPr lvl="5">
              <a:buNone/>
              <a:defRPr>
                <a:solidFill>
                  <a:schemeClr val="lt1"/>
                </a:solidFill>
                <a:latin typeface="Didact Gothic"/>
                <a:ea typeface="Didact Gothic"/>
                <a:cs typeface="Didact Gothic"/>
                <a:sym typeface="Didact Gothic"/>
              </a:defRPr>
            </a:lvl6pPr>
            <a:lvl7pPr lvl="6">
              <a:buNone/>
              <a:defRPr>
                <a:solidFill>
                  <a:schemeClr val="lt1"/>
                </a:solidFill>
                <a:latin typeface="Didact Gothic"/>
                <a:ea typeface="Didact Gothic"/>
                <a:cs typeface="Didact Gothic"/>
                <a:sym typeface="Didact Gothic"/>
              </a:defRPr>
            </a:lvl7pPr>
            <a:lvl8pPr lvl="7">
              <a:buNone/>
              <a:defRPr>
                <a:solidFill>
                  <a:schemeClr val="lt1"/>
                </a:solidFill>
                <a:latin typeface="Didact Gothic"/>
                <a:ea typeface="Didact Gothic"/>
                <a:cs typeface="Didact Gothic"/>
                <a:sym typeface="Didact Gothic"/>
              </a:defRPr>
            </a:lvl8pPr>
            <a:lvl9pPr lvl="8">
              <a:buNone/>
              <a:defRPr>
                <a:solidFill>
                  <a:schemeClr val="lt1"/>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33">
    <p:bg>
      <p:bgPr>
        <a:solidFill>
          <a:schemeClr val="dk1"/>
        </a:solidFill>
      </p:bgPr>
    </p:bg>
    <p:spTree>
      <p:nvGrpSpPr>
        <p:cNvPr id="738" name="Shape 738"/>
        <p:cNvGrpSpPr/>
        <p:nvPr/>
      </p:nvGrpSpPr>
      <p:grpSpPr>
        <a:xfrm>
          <a:off x="0" y="0"/>
          <a:ext cx="0" cy="0"/>
          <a:chOff x="0" y="0"/>
          <a:chExt cx="0" cy="0"/>
        </a:xfrm>
      </p:grpSpPr>
      <p:sp>
        <p:nvSpPr>
          <p:cNvPr id="739" name="Google Shape;739;p98"/>
          <p:cNvSpPr/>
          <p:nvPr/>
        </p:nvSpPr>
        <p:spPr>
          <a:xfrm rot="-5400000">
            <a:off x="7319425" y="3228300"/>
            <a:ext cx="2112600" cy="2048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98"/>
          <p:cNvSpPr/>
          <p:nvPr/>
        </p:nvSpPr>
        <p:spPr>
          <a:xfrm>
            <a:off x="-519650" y="2386850"/>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41" name="Google Shape;741;p98"/>
          <p:cNvSpPr/>
          <p:nvPr/>
        </p:nvSpPr>
        <p:spPr>
          <a:xfrm>
            <a:off x="-738725" y="2482100"/>
            <a:ext cx="3405900" cy="330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42" name="Google Shape;742;p98"/>
          <p:cNvSpPr/>
          <p:nvPr/>
        </p:nvSpPr>
        <p:spPr>
          <a:xfrm rot="10800000">
            <a:off x="6727825" y="-915550"/>
            <a:ext cx="3405900" cy="330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43" name="Google Shape;743;p98"/>
          <p:cNvSpPr/>
          <p:nvPr/>
        </p:nvSpPr>
        <p:spPr>
          <a:xfrm rot="5400000">
            <a:off x="-262475" y="-1889875"/>
            <a:ext cx="3405900" cy="33024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44" name="Google Shape;744;p98"/>
          <p:cNvSpPr txBox="1"/>
          <p:nvPr>
            <p:ph type="title"/>
          </p:nvPr>
        </p:nvSpPr>
        <p:spPr>
          <a:xfrm>
            <a:off x="713226" y="1795438"/>
            <a:ext cx="3400800" cy="5286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lt1"/>
              </a:buClr>
              <a:buSzPts val="3000"/>
              <a:buNone/>
              <a:defRPr b="1" sz="3000">
                <a:solidFill>
                  <a:schemeClr val="lt1"/>
                </a:solidFill>
              </a:defRPr>
            </a:lvl1pPr>
            <a:lvl2pPr lvl="1">
              <a:spcBef>
                <a:spcPts val="0"/>
              </a:spcBef>
              <a:spcAft>
                <a:spcPts val="0"/>
              </a:spcAft>
              <a:buClr>
                <a:schemeClr val="lt1"/>
              </a:buClr>
              <a:buSzPts val="2000"/>
              <a:buNone/>
              <a:defRPr b="1" sz="2000">
                <a:solidFill>
                  <a:schemeClr val="lt1"/>
                </a:solidFill>
              </a:defRPr>
            </a:lvl2pPr>
            <a:lvl3pPr lvl="2">
              <a:spcBef>
                <a:spcPts val="0"/>
              </a:spcBef>
              <a:spcAft>
                <a:spcPts val="0"/>
              </a:spcAft>
              <a:buClr>
                <a:schemeClr val="lt1"/>
              </a:buClr>
              <a:buSzPts val="2000"/>
              <a:buNone/>
              <a:defRPr b="1" sz="2000">
                <a:solidFill>
                  <a:schemeClr val="lt1"/>
                </a:solidFill>
              </a:defRPr>
            </a:lvl3pPr>
            <a:lvl4pPr lvl="3">
              <a:spcBef>
                <a:spcPts val="0"/>
              </a:spcBef>
              <a:spcAft>
                <a:spcPts val="0"/>
              </a:spcAft>
              <a:buClr>
                <a:schemeClr val="lt1"/>
              </a:buClr>
              <a:buSzPts val="2000"/>
              <a:buNone/>
              <a:defRPr b="1" sz="2000">
                <a:solidFill>
                  <a:schemeClr val="lt1"/>
                </a:solidFill>
              </a:defRPr>
            </a:lvl4pPr>
            <a:lvl5pPr lvl="4">
              <a:spcBef>
                <a:spcPts val="0"/>
              </a:spcBef>
              <a:spcAft>
                <a:spcPts val="0"/>
              </a:spcAft>
              <a:buClr>
                <a:schemeClr val="lt1"/>
              </a:buClr>
              <a:buSzPts val="2000"/>
              <a:buNone/>
              <a:defRPr b="1" sz="2000">
                <a:solidFill>
                  <a:schemeClr val="lt1"/>
                </a:solidFill>
              </a:defRPr>
            </a:lvl5pPr>
            <a:lvl6pPr lvl="5">
              <a:spcBef>
                <a:spcPts val="0"/>
              </a:spcBef>
              <a:spcAft>
                <a:spcPts val="0"/>
              </a:spcAft>
              <a:buClr>
                <a:schemeClr val="lt1"/>
              </a:buClr>
              <a:buSzPts val="2000"/>
              <a:buNone/>
              <a:defRPr b="1" sz="2000">
                <a:solidFill>
                  <a:schemeClr val="lt1"/>
                </a:solidFill>
              </a:defRPr>
            </a:lvl6pPr>
            <a:lvl7pPr lvl="6">
              <a:spcBef>
                <a:spcPts val="0"/>
              </a:spcBef>
              <a:spcAft>
                <a:spcPts val="0"/>
              </a:spcAft>
              <a:buClr>
                <a:schemeClr val="lt1"/>
              </a:buClr>
              <a:buSzPts val="2000"/>
              <a:buNone/>
              <a:defRPr b="1" sz="2000">
                <a:solidFill>
                  <a:schemeClr val="lt1"/>
                </a:solidFill>
              </a:defRPr>
            </a:lvl7pPr>
            <a:lvl8pPr lvl="7">
              <a:spcBef>
                <a:spcPts val="0"/>
              </a:spcBef>
              <a:spcAft>
                <a:spcPts val="0"/>
              </a:spcAft>
              <a:buClr>
                <a:schemeClr val="lt1"/>
              </a:buClr>
              <a:buSzPts val="2000"/>
              <a:buNone/>
              <a:defRPr b="1" sz="2000">
                <a:solidFill>
                  <a:schemeClr val="lt1"/>
                </a:solidFill>
              </a:defRPr>
            </a:lvl8pPr>
            <a:lvl9pPr lvl="8">
              <a:spcBef>
                <a:spcPts val="0"/>
              </a:spcBef>
              <a:spcAft>
                <a:spcPts val="0"/>
              </a:spcAft>
              <a:buClr>
                <a:schemeClr val="lt1"/>
              </a:buClr>
              <a:buSzPts val="2000"/>
              <a:buNone/>
              <a:defRPr b="1" sz="2000">
                <a:solidFill>
                  <a:schemeClr val="lt1"/>
                </a:solidFill>
              </a:defRPr>
            </a:lvl9pPr>
          </a:lstStyle>
          <a:p/>
        </p:txBody>
      </p:sp>
      <p:sp>
        <p:nvSpPr>
          <p:cNvPr id="745" name="Google Shape;745;p98"/>
          <p:cNvSpPr txBox="1"/>
          <p:nvPr>
            <p:ph idx="1" type="subTitle"/>
          </p:nvPr>
        </p:nvSpPr>
        <p:spPr>
          <a:xfrm>
            <a:off x="713225" y="2630156"/>
            <a:ext cx="3400800" cy="42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spcBef>
                <a:spcPts val="1600"/>
              </a:spcBef>
              <a:spcAft>
                <a:spcPts val="160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746" name="Google Shape;746;p9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_1">
    <p:bg>
      <p:bgPr>
        <a:solidFill>
          <a:schemeClr val="accent6"/>
        </a:solidFill>
      </p:bgPr>
    </p:bg>
    <p:spTree>
      <p:nvGrpSpPr>
        <p:cNvPr id="747" name="Shape 747"/>
        <p:cNvGrpSpPr/>
        <p:nvPr/>
      </p:nvGrpSpPr>
      <p:grpSpPr>
        <a:xfrm>
          <a:off x="0" y="0"/>
          <a:ext cx="0" cy="0"/>
          <a:chOff x="0" y="0"/>
          <a:chExt cx="0" cy="0"/>
        </a:xfrm>
      </p:grpSpPr>
      <p:sp>
        <p:nvSpPr>
          <p:cNvPr id="748" name="Google Shape;748;p99"/>
          <p:cNvSpPr/>
          <p:nvPr/>
        </p:nvSpPr>
        <p:spPr>
          <a:xfrm rot="-5400000">
            <a:off x="4642941" y="-1673359"/>
            <a:ext cx="7685100" cy="7451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49" name="Google Shape;749;p99"/>
          <p:cNvSpPr/>
          <p:nvPr/>
        </p:nvSpPr>
        <p:spPr>
          <a:xfrm flipH="1" rot="-5400000">
            <a:off x="2841550" y="288050"/>
            <a:ext cx="10141200" cy="4567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99"/>
          <p:cNvSpPr txBox="1"/>
          <p:nvPr>
            <p:ph type="title"/>
          </p:nvPr>
        </p:nvSpPr>
        <p:spPr>
          <a:xfrm>
            <a:off x="713225" y="1627150"/>
            <a:ext cx="4659300" cy="1897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2700"/>
              <a:buNone/>
              <a:defRPr b="1" sz="6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751" name="Google Shape;751;p99"/>
          <p:cNvSpPr/>
          <p:nvPr/>
        </p:nvSpPr>
        <p:spPr>
          <a:xfrm rot="5400000">
            <a:off x="-341212" y="-788137"/>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52" name="Google Shape;752;p99"/>
          <p:cNvSpPr/>
          <p:nvPr/>
        </p:nvSpPr>
        <p:spPr>
          <a:xfrm rot="5400000">
            <a:off x="-436462" y="-1007212"/>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53" name="Google Shape;753;p99"/>
          <p:cNvSpPr/>
          <p:nvPr/>
        </p:nvSpPr>
        <p:spPr>
          <a:xfrm flipH="1">
            <a:off x="5408725" y="4511825"/>
            <a:ext cx="3458400" cy="1923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9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_1">
    <p:bg>
      <p:bgPr>
        <a:solidFill>
          <a:schemeClr val="accent5"/>
        </a:solidFill>
      </p:bgPr>
    </p:bg>
    <p:spTree>
      <p:nvGrpSpPr>
        <p:cNvPr id="755" name="Shape 755"/>
        <p:cNvGrpSpPr/>
        <p:nvPr/>
      </p:nvGrpSpPr>
      <p:grpSpPr>
        <a:xfrm>
          <a:off x="0" y="0"/>
          <a:ext cx="0" cy="0"/>
          <a:chOff x="0" y="0"/>
          <a:chExt cx="0" cy="0"/>
        </a:xfrm>
      </p:grpSpPr>
      <p:sp>
        <p:nvSpPr>
          <p:cNvPr id="756" name="Google Shape;756;p100"/>
          <p:cNvSpPr txBox="1"/>
          <p:nvPr>
            <p:ph type="title"/>
          </p:nvPr>
        </p:nvSpPr>
        <p:spPr>
          <a:xfrm>
            <a:off x="1319574" y="201112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757" name="Google Shape;757;p100"/>
          <p:cNvSpPr txBox="1"/>
          <p:nvPr>
            <p:ph idx="1" type="subTitle"/>
          </p:nvPr>
        </p:nvSpPr>
        <p:spPr>
          <a:xfrm>
            <a:off x="1319576" y="2286575"/>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758" name="Google Shape;758;p100"/>
          <p:cNvSpPr txBox="1"/>
          <p:nvPr>
            <p:ph idx="2" type="title"/>
          </p:nvPr>
        </p:nvSpPr>
        <p:spPr>
          <a:xfrm>
            <a:off x="4681398" y="201127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759" name="Google Shape;759;p100"/>
          <p:cNvSpPr txBox="1"/>
          <p:nvPr>
            <p:ph idx="3" type="subTitle"/>
          </p:nvPr>
        </p:nvSpPr>
        <p:spPr>
          <a:xfrm>
            <a:off x="4681376" y="2285050"/>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760" name="Google Shape;760;p100"/>
          <p:cNvSpPr txBox="1"/>
          <p:nvPr>
            <p:ph idx="4" type="title"/>
          </p:nvPr>
        </p:nvSpPr>
        <p:spPr>
          <a:xfrm>
            <a:off x="2410949" y="326842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761" name="Google Shape;761;p100"/>
          <p:cNvSpPr txBox="1"/>
          <p:nvPr>
            <p:ph idx="5" type="subTitle"/>
          </p:nvPr>
        </p:nvSpPr>
        <p:spPr>
          <a:xfrm>
            <a:off x="2410951" y="3543875"/>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762" name="Google Shape;762;p100"/>
          <p:cNvSpPr txBox="1"/>
          <p:nvPr>
            <p:ph idx="6" type="title"/>
          </p:nvPr>
        </p:nvSpPr>
        <p:spPr>
          <a:xfrm>
            <a:off x="5772773" y="3268575"/>
            <a:ext cx="1959300" cy="333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763" name="Google Shape;763;p100"/>
          <p:cNvSpPr txBox="1"/>
          <p:nvPr>
            <p:ph idx="7" type="subTitle"/>
          </p:nvPr>
        </p:nvSpPr>
        <p:spPr>
          <a:xfrm>
            <a:off x="5772750" y="3542350"/>
            <a:ext cx="2221500" cy="58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764" name="Google Shape;764;p100"/>
          <p:cNvSpPr/>
          <p:nvPr/>
        </p:nvSpPr>
        <p:spPr>
          <a:xfrm rot="-5400000">
            <a:off x="7319425" y="3228300"/>
            <a:ext cx="2112600" cy="2048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00"/>
          <p:cNvSpPr/>
          <p:nvPr/>
        </p:nvSpPr>
        <p:spPr>
          <a:xfrm>
            <a:off x="-519650" y="2386850"/>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66" name="Google Shape;766;p100"/>
          <p:cNvSpPr/>
          <p:nvPr/>
        </p:nvSpPr>
        <p:spPr>
          <a:xfrm>
            <a:off x="-738725"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67" name="Google Shape;767;p100"/>
          <p:cNvSpPr/>
          <p:nvPr/>
        </p:nvSpPr>
        <p:spPr>
          <a:xfrm rot="10800000">
            <a:off x="67278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68" name="Google Shape;768;p100"/>
          <p:cNvSpPr/>
          <p:nvPr/>
        </p:nvSpPr>
        <p:spPr>
          <a:xfrm rot="5400000">
            <a:off x="-262475" y="-188987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69" name="Google Shape;769;p100"/>
          <p:cNvSpPr txBox="1"/>
          <p:nvPr>
            <p:ph idx="8" type="title"/>
          </p:nvPr>
        </p:nvSpPr>
        <p:spPr>
          <a:xfrm>
            <a:off x="713225"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770" name="Google Shape;770;p10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_1_3">
    <p:bg>
      <p:bgPr>
        <a:solidFill>
          <a:schemeClr val="accent5"/>
        </a:solidFill>
      </p:bgPr>
    </p:bg>
    <p:spTree>
      <p:nvGrpSpPr>
        <p:cNvPr id="771" name="Shape 771"/>
        <p:cNvGrpSpPr/>
        <p:nvPr/>
      </p:nvGrpSpPr>
      <p:grpSpPr>
        <a:xfrm>
          <a:off x="0" y="0"/>
          <a:ext cx="0" cy="0"/>
          <a:chOff x="0" y="0"/>
          <a:chExt cx="0" cy="0"/>
        </a:xfrm>
      </p:grpSpPr>
      <p:sp>
        <p:nvSpPr>
          <p:cNvPr id="772" name="Google Shape;772;p101"/>
          <p:cNvSpPr txBox="1"/>
          <p:nvPr>
            <p:ph type="title"/>
          </p:nvPr>
        </p:nvSpPr>
        <p:spPr>
          <a:xfrm>
            <a:off x="1383600" y="2307450"/>
            <a:ext cx="63768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spcBef>
                <a:spcPts val="0"/>
              </a:spcBef>
              <a:spcAft>
                <a:spcPts val="0"/>
              </a:spcAft>
              <a:buClr>
                <a:schemeClr val="dk1"/>
              </a:buClr>
              <a:buSzPts val="3000"/>
              <a:buNone/>
              <a:defRPr b="1">
                <a:solidFill>
                  <a:schemeClr val="dk1"/>
                </a:solidFill>
              </a:defRPr>
            </a:lvl2pPr>
            <a:lvl3pPr lvl="2">
              <a:spcBef>
                <a:spcPts val="0"/>
              </a:spcBef>
              <a:spcAft>
                <a:spcPts val="0"/>
              </a:spcAft>
              <a:buClr>
                <a:schemeClr val="dk1"/>
              </a:buClr>
              <a:buSzPts val="3000"/>
              <a:buNone/>
              <a:defRPr b="1">
                <a:solidFill>
                  <a:schemeClr val="dk1"/>
                </a:solidFill>
              </a:defRPr>
            </a:lvl3pPr>
            <a:lvl4pPr lvl="3">
              <a:spcBef>
                <a:spcPts val="0"/>
              </a:spcBef>
              <a:spcAft>
                <a:spcPts val="0"/>
              </a:spcAft>
              <a:buClr>
                <a:schemeClr val="dk1"/>
              </a:buClr>
              <a:buSzPts val="3000"/>
              <a:buNone/>
              <a:defRPr b="1">
                <a:solidFill>
                  <a:schemeClr val="dk1"/>
                </a:solidFill>
              </a:defRPr>
            </a:lvl4pPr>
            <a:lvl5pPr lvl="4">
              <a:spcBef>
                <a:spcPts val="0"/>
              </a:spcBef>
              <a:spcAft>
                <a:spcPts val="0"/>
              </a:spcAft>
              <a:buClr>
                <a:schemeClr val="dk1"/>
              </a:buClr>
              <a:buSzPts val="3000"/>
              <a:buNone/>
              <a:defRPr b="1">
                <a:solidFill>
                  <a:schemeClr val="dk1"/>
                </a:solidFill>
              </a:defRPr>
            </a:lvl5pPr>
            <a:lvl6pPr lvl="5">
              <a:spcBef>
                <a:spcPts val="0"/>
              </a:spcBef>
              <a:spcAft>
                <a:spcPts val="0"/>
              </a:spcAft>
              <a:buClr>
                <a:schemeClr val="dk1"/>
              </a:buClr>
              <a:buSzPts val="3000"/>
              <a:buNone/>
              <a:defRPr b="1">
                <a:solidFill>
                  <a:schemeClr val="dk1"/>
                </a:solidFill>
              </a:defRPr>
            </a:lvl6pPr>
            <a:lvl7pPr lvl="6">
              <a:spcBef>
                <a:spcPts val="0"/>
              </a:spcBef>
              <a:spcAft>
                <a:spcPts val="0"/>
              </a:spcAft>
              <a:buClr>
                <a:schemeClr val="dk1"/>
              </a:buClr>
              <a:buSzPts val="3000"/>
              <a:buNone/>
              <a:defRPr b="1">
                <a:solidFill>
                  <a:schemeClr val="dk1"/>
                </a:solidFill>
              </a:defRPr>
            </a:lvl7pPr>
            <a:lvl8pPr lvl="7">
              <a:spcBef>
                <a:spcPts val="0"/>
              </a:spcBef>
              <a:spcAft>
                <a:spcPts val="0"/>
              </a:spcAft>
              <a:buClr>
                <a:schemeClr val="dk1"/>
              </a:buClr>
              <a:buSzPts val="3000"/>
              <a:buNone/>
              <a:defRPr b="1">
                <a:solidFill>
                  <a:schemeClr val="dk1"/>
                </a:solidFill>
              </a:defRPr>
            </a:lvl8pPr>
            <a:lvl9pPr lvl="8">
              <a:spcBef>
                <a:spcPts val="0"/>
              </a:spcBef>
              <a:spcAft>
                <a:spcPts val="0"/>
              </a:spcAft>
              <a:buClr>
                <a:schemeClr val="dk1"/>
              </a:buClr>
              <a:buSzPts val="3000"/>
              <a:buNone/>
              <a:defRPr b="1">
                <a:solidFill>
                  <a:schemeClr val="dk1"/>
                </a:solidFill>
              </a:defRPr>
            </a:lvl9pPr>
          </a:lstStyle>
          <a:p/>
        </p:txBody>
      </p:sp>
      <p:sp>
        <p:nvSpPr>
          <p:cNvPr id="773" name="Google Shape;773;p101"/>
          <p:cNvSpPr txBox="1"/>
          <p:nvPr>
            <p:ph idx="2" type="title"/>
          </p:nvPr>
        </p:nvSpPr>
        <p:spPr>
          <a:xfrm>
            <a:off x="1120875" y="89947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774" name="Google Shape;774;p101"/>
          <p:cNvSpPr txBox="1"/>
          <p:nvPr>
            <p:ph idx="1" type="subTitle"/>
          </p:nvPr>
        </p:nvSpPr>
        <p:spPr>
          <a:xfrm>
            <a:off x="734175" y="1166874"/>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775" name="Google Shape;775;p101"/>
          <p:cNvSpPr txBox="1"/>
          <p:nvPr>
            <p:ph idx="3" type="title"/>
          </p:nvPr>
        </p:nvSpPr>
        <p:spPr>
          <a:xfrm>
            <a:off x="1120875" y="347797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776" name="Google Shape;776;p101"/>
          <p:cNvSpPr txBox="1"/>
          <p:nvPr>
            <p:ph idx="4" type="subTitle"/>
          </p:nvPr>
        </p:nvSpPr>
        <p:spPr>
          <a:xfrm>
            <a:off x="734175" y="3747815"/>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777" name="Google Shape;777;p101"/>
          <p:cNvSpPr txBox="1"/>
          <p:nvPr>
            <p:ph idx="5" type="title"/>
          </p:nvPr>
        </p:nvSpPr>
        <p:spPr>
          <a:xfrm>
            <a:off x="6063846" y="89947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778" name="Google Shape;778;p101"/>
          <p:cNvSpPr txBox="1"/>
          <p:nvPr>
            <p:ph idx="6" type="subTitle"/>
          </p:nvPr>
        </p:nvSpPr>
        <p:spPr>
          <a:xfrm>
            <a:off x="5677150" y="1166874"/>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779" name="Google Shape;779;p101"/>
          <p:cNvSpPr txBox="1"/>
          <p:nvPr>
            <p:ph idx="7" type="title"/>
          </p:nvPr>
        </p:nvSpPr>
        <p:spPr>
          <a:xfrm>
            <a:off x="6063846" y="3478125"/>
            <a:ext cx="1959300" cy="333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780" name="Google Shape;780;p101"/>
          <p:cNvSpPr txBox="1"/>
          <p:nvPr>
            <p:ph idx="8" type="subTitle"/>
          </p:nvPr>
        </p:nvSpPr>
        <p:spPr>
          <a:xfrm>
            <a:off x="5677150" y="3746088"/>
            <a:ext cx="2732700" cy="80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781" name="Google Shape;781;p10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1_1_3_1">
    <p:bg>
      <p:bgPr>
        <a:solidFill>
          <a:schemeClr val="accent5"/>
        </a:solidFill>
      </p:bgPr>
    </p:bg>
    <p:spTree>
      <p:nvGrpSpPr>
        <p:cNvPr id="782" name="Shape 782"/>
        <p:cNvGrpSpPr/>
        <p:nvPr/>
      </p:nvGrpSpPr>
      <p:grpSpPr>
        <a:xfrm>
          <a:off x="0" y="0"/>
          <a:ext cx="0" cy="0"/>
          <a:chOff x="0" y="0"/>
          <a:chExt cx="0" cy="0"/>
        </a:xfrm>
      </p:grpSpPr>
      <p:sp>
        <p:nvSpPr>
          <p:cNvPr id="783" name="Google Shape;783;p102"/>
          <p:cNvSpPr txBox="1"/>
          <p:nvPr>
            <p:ph type="title"/>
          </p:nvPr>
        </p:nvSpPr>
        <p:spPr>
          <a:xfrm>
            <a:off x="2056190" y="2074300"/>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784" name="Google Shape;784;p102"/>
          <p:cNvSpPr txBox="1"/>
          <p:nvPr>
            <p:ph idx="1" type="subTitle"/>
          </p:nvPr>
        </p:nvSpPr>
        <p:spPr>
          <a:xfrm>
            <a:off x="2056192" y="2332425"/>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785" name="Google Shape;785;p102"/>
          <p:cNvSpPr txBox="1"/>
          <p:nvPr>
            <p:ph idx="2" type="title"/>
          </p:nvPr>
        </p:nvSpPr>
        <p:spPr>
          <a:xfrm>
            <a:off x="2056190" y="3402924"/>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786" name="Google Shape;786;p102"/>
          <p:cNvSpPr txBox="1"/>
          <p:nvPr>
            <p:ph idx="3" type="subTitle"/>
          </p:nvPr>
        </p:nvSpPr>
        <p:spPr>
          <a:xfrm>
            <a:off x="2056192" y="3661050"/>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787" name="Google Shape;787;p102"/>
          <p:cNvSpPr txBox="1"/>
          <p:nvPr>
            <p:ph idx="4" type="title"/>
          </p:nvPr>
        </p:nvSpPr>
        <p:spPr>
          <a:xfrm>
            <a:off x="5444664" y="2074300"/>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788" name="Google Shape;788;p102"/>
          <p:cNvSpPr txBox="1"/>
          <p:nvPr>
            <p:ph idx="5" type="subTitle"/>
          </p:nvPr>
        </p:nvSpPr>
        <p:spPr>
          <a:xfrm>
            <a:off x="5444664" y="2332425"/>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789" name="Google Shape;789;p102"/>
          <p:cNvSpPr txBox="1"/>
          <p:nvPr>
            <p:ph idx="6" type="title"/>
          </p:nvPr>
        </p:nvSpPr>
        <p:spPr>
          <a:xfrm>
            <a:off x="5444664" y="3402925"/>
            <a:ext cx="2227200" cy="3252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1800"/>
              <a:buNone/>
              <a:defRPr b="1" sz="1800">
                <a:solidFill>
                  <a:schemeClr val="dk1"/>
                </a:solidFill>
              </a:defRPr>
            </a:lvl1pPr>
            <a:lvl2pPr lvl="1" algn="ctr">
              <a:spcBef>
                <a:spcPts val="0"/>
              </a:spcBef>
              <a:spcAft>
                <a:spcPts val="0"/>
              </a:spcAft>
              <a:buClr>
                <a:schemeClr val="dk1"/>
              </a:buClr>
              <a:buSzPts val="1800"/>
              <a:buNone/>
              <a:defRPr sz="1800">
                <a:solidFill>
                  <a:schemeClr val="dk1"/>
                </a:solidFill>
              </a:defRPr>
            </a:lvl2pPr>
            <a:lvl3pPr lvl="2" algn="ctr">
              <a:spcBef>
                <a:spcPts val="0"/>
              </a:spcBef>
              <a:spcAft>
                <a:spcPts val="0"/>
              </a:spcAft>
              <a:buClr>
                <a:schemeClr val="dk1"/>
              </a:buClr>
              <a:buSzPts val="1800"/>
              <a:buNone/>
              <a:defRPr sz="1800">
                <a:solidFill>
                  <a:schemeClr val="dk1"/>
                </a:solidFill>
              </a:defRPr>
            </a:lvl3pPr>
            <a:lvl4pPr lvl="3" algn="ctr">
              <a:spcBef>
                <a:spcPts val="0"/>
              </a:spcBef>
              <a:spcAft>
                <a:spcPts val="0"/>
              </a:spcAft>
              <a:buClr>
                <a:schemeClr val="dk1"/>
              </a:buClr>
              <a:buSzPts val="1800"/>
              <a:buNone/>
              <a:defRPr sz="1800">
                <a:solidFill>
                  <a:schemeClr val="dk1"/>
                </a:solidFill>
              </a:defRPr>
            </a:lvl4pPr>
            <a:lvl5pPr lvl="4" algn="ctr">
              <a:spcBef>
                <a:spcPts val="0"/>
              </a:spcBef>
              <a:spcAft>
                <a:spcPts val="0"/>
              </a:spcAft>
              <a:buClr>
                <a:schemeClr val="dk1"/>
              </a:buClr>
              <a:buSzPts val="1800"/>
              <a:buNone/>
              <a:defRPr sz="1800">
                <a:solidFill>
                  <a:schemeClr val="dk1"/>
                </a:solidFill>
              </a:defRPr>
            </a:lvl5pPr>
            <a:lvl6pPr lvl="5" algn="ctr">
              <a:spcBef>
                <a:spcPts val="0"/>
              </a:spcBef>
              <a:spcAft>
                <a:spcPts val="0"/>
              </a:spcAft>
              <a:buClr>
                <a:schemeClr val="dk1"/>
              </a:buClr>
              <a:buSzPts val="1800"/>
              <a:buNone/>
              <a:defRPr sz="1800">
                <a:solidFill>
                  <a:schemeClr val="dk1"/>
                </a:solidFill>
              </a:defRPr>
            </a:lvl6pPr>
            <a:lvl7pPr lvl="6" algn="ctr">
              <a:spcBef>
                <a:spcPts val="0"/>
              </a:spcBef>
              <a:spcAft>
                <a:spcPts val="0"/>
              </a:spcAft>
              <a:buClr>
                <a:schemeClr val="dk1"/>
              </a:buClr>
              <a:buSzPts val="1800"/>
              <a:buNone/>
              <a:defRPr sz="1800">
                <a:solidFill>
                  <a:schemeClr val="dk1"/>
                </a:solidFill>
              </a:defRPr>
            </a:lvl7pPr>
            <a:lvl8pPr lvl="7" algn="ctr">
              <a:spcBef>
                <a:spcPts val="0"/>
              </a:spcBef>
              <a:spcAft>
                <a:spcPts val="0"/>
              </a:spcAft>
              <a:buClr>
                <a:schemeClr val="dk1"/>
              </a:buClr>
              <a:buSzPts val="1800"/>
              <a:buNone/>
              <a:defRPr sz="1800">
                <a:solidFill>
                  <a:schemeClr val="dk1"/>
                </a:solidFill>
              </a:defRPr>
            </a:lvl8pPr>
            <a:lvl9pPr lvl="8" algn="ctr">
              <a:spcBef>
                <a:spcPts val="0"/>
              </a:spcBef>
              <a:spcAft>
                <a:spcPts val="0"/>
              </a:spcAft>
              <a:buClr>
                <a:schemeClr val="dk1"/>
              </a:buClr>
              <a:buSzPts val="1800"/>
              <a:buNone/>
              <a:defRPr sz="1800">
                <a:solidFill>
                  <a:schemeClr val="dk1"/>
                </a:solidFill>
              </a:defRPr>
            </a:lvl9pPr>
          </a:lstStyle>
          <a:p/>
        </p:txBody>
      </p:sp>
      <p:sp>
        <p:nvSpPr>
          <p:cNvPr id="790" name="Google Shape;790;p102"/>
          <p:cNvSpPr txBox="1"/>
          <p:nvPr>
            <p:ph idx="7" type="subTitle"/>
          </p:nvPr>
        </p:nvSpPr>
        <p:spPr>
          <a:xfrm>
            <a:off x="5444664" y="3661050"/>
            <a:ext cx="2227200" cy="50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791" name="Google Shape;791;p102"/>
          <p:cNvSpPr/>
          <p:nvPr/>
        </p:nvSpPr>
        <p:spPr>
          <a:xfrm>
            <a:off x="-1462325" y="2386850"/>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92" name="Google Shape;792;p102"/>
          <p:cNvSpPr/>
          <p:nvPr/>
        </p:nvSpPr>
        <p:spPr>
          <a:xfrm>
            <a:off x="-1681400"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93" name="Google Shape;793;p102"/>
          <p:cNvSpPr/>
          <p:nvPr/>
        </p:nvSpPr>
        <p:spPr>
          <a:xfrm rot="10800000">
            <a:off x="613277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94" name="Google Shape;794;p102"/>
          <p:cNvSpPr txBox="1"/>
          <p:nvPr>
            <p:ph idx="8" type="title"/>
          </p:nvPr>
        </p:nvSpPr>
        <p:spPr>
          <a:xfrm>
            <a:off x="716550" y="530725"/>
            <a:ext cx="7710900" cy="528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700"/>
              <a:buNone/>
              <a:defRPr b="1" sz="3000">
                <a:solidFill>
                  <a:schemeClr val="dk1"/>
                </a:solidFill>
              </a:defRPr>
            </a:lvl1pPr>
            <a:lvl2pPr lvl="1" algn="ctr">
              <a:spcBef>
                <a:spcPts val="0"/>
              </a:spcBef>
              <a:spcAft>
                <a:spcPts val="0"/>
              </a:spcAft>
              <a:buClr>
                <a:schemeClr val="dk1"/>
              </a:buClr>
              <a:buSzPts val="3000"/>
              <a:buNone/>
              <a:defRPr b="1">
                <a:solidFill>
                  <a:schemeClr val="dk1"/>
                </a:solidFill>
              </a:defRPr>
            </a:lvl2pPr>
            <a:lvl3pPr lvl="2" algn="ctr">
              <a:spcBef>
                <a:spcPts val="0"/>
              </a:spcBef>
              <a:spcAft>
                <a:spcPts val="0"/>
              </a:spcAft>
              <a:buClr>
                <a:schemeClr val="dk1"/>
              </a:buClr>
              <a:buSzPts val="3000"/>
              <a:buNone/>
              <a:defRPr b="1">
                <a:solidFill>
                  <a:schemeClr val="dk1"/>
                </a:solidFill>
              </a:defRPr>
            </a:lvl3pPr>
            <a:lvl4pPr lvl="3" algn="ctr">
              <a:spcBef>
                <a:spcPts val="0"/>
              </a:spcBef>
              <a:spcAft>
                <a:spcPts val="0"/>
              </a:spcAft>
              <a:buClr>
                <a:schemeClr val="dk1"/>
              </a:buClr>
              <a:buSzPts val="3000"/>
              <a:buNone/>
              <a:defRPr b="1">
                <a:solidFill>
                  <a:schemeClr val="dk1"/>
                </a:solidFill>
              </a:defRPr>
            </a:lvl4pPr>
            <a:lvl5pPr lvl="4" algn="ctr">
              <a:spcBef>
                <a:spcPts val="0"/>
              </a:spcBef>
              <a:spcAft>
                <a:spcPts val="0"/>
              </a:spcAft>
              <a:buClr>
                <a:schemeClr val="dk1"/>
              </a:buClr>
              <a:buSzPts val="3000"/>
              <a:buNone/>
              <a:defRPr b="1">
                <a:solidFill>
                  <a:schemeClr val="dk1"/>
                </a:solidFill>
              </a:defRPr>
            </a:lvl5pPr>
            <a:lvl6pPr lvl="5" algn="ctr">
              <a:spcBef>
                <a:spcPts val="0"/>
              </a:spcBef>
              <a:spcAft>
                <a:spcPts val="0"/>
              </a:spcAft>
              <a:buClr>
                <a:schemeClr val="dk1"/>
              </a:buClr>
              <a:buSzPts val="3000"/>
              <a:buNone/>
              <a:defRPr b="1">
                <a:solidFill>
                  <a:schemeClr val="dk1"/>
                </a:solidFill>
              </a:defRPr>
            </a:lvl6pPr>
            <a:lvl7pPr lvl="6" algn="ctr">
              <a:spcBef>
                <a:spcPts val="0"/>
              </a:spcBef>
              <a:spcAft>
                <a:spcPts val="0"/>
              </a:spcAft>
              <a:buClr>
                <a:schemeClr val="dk1"/>
              </a:buClr>
              <a:buSzPts val="3000"/>
              <a:buNone/>
              <a:defRPr b="1">
                <a:solidFill>
                  <a:schemeClr val="dk1"/>
                </a:solidFill>
              </a:defRPr>
            </a:lvl7pPr>
            <a:lvl8pPr lvl="7" algn="ctr">
              <a:spcBef>
                <a:spcPts val="0"/>
              </a:spcBef>
              <a:spcAft>
                <a:spcPts val="0"/>
              </a:spcAft>
              <a:buClr>
                <a:schemeClr val="dk1"/>
              </a:buClr>
              <a:buSzPts val="3000"/>
              <a:buNone/>
              <a:defRPr b="1">
                <a:solidFill>
                  <a:schemeClr val="dk1"/>
                </a:solidFill>
              </a:defRPr>
            </a:lvl8pPr>
            <a:lvl9pPr lvl="8" algn="ctr">
              <a:spcBef>
                <a:spcPts val="0"/>
              </a:spcBef>
              <a:spcAft>
                <a:spcPts val="0"/>
              </a:spcAft>
              <a:buClr>
                <a:schemeClr val="dk1"/>
              </a:buClr>
              <a:buSzPts val="3000"/>
              <a:buNone/>
              <a:defRPr b="1">
                <a:solidFill>
                  <a:schemeClr val="dk1"/>
                </a:solidFill>
              </a:defRPr>
            </a:lvl9pPr>
          </a:lstStyle>
          <a:p/>
        </p:txBody>
      </p:sp>
      <p:sp>
        <p:nvSpPr>
          <p:cNvPr id="795" name="Google Shape;795;p10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40" Type="http://schemas.openxmlformats.org/officeDocument/2006/relationships/slideLayout" Target="../slideLayouts/slideLayout515.xml"/><Relationship Id="rId42" Type="http://schemas.openxmlformats.org/officeDocument/2006/relationships/slideLayout" Target="../slideLayouts/slideLayout517.xml"/><Relationship Id="rId41" Type="http://schemas.openxmlformats.org/officeDocument/2006/relationships/slideLayout" Target="../slideLayouts/slideLayout516.xml"/><Relationship Id="rId44" Type="http://schemas.openxmlformats.org/officeDocument/2006/relationships/slideLayout" Target="../slideLayouts/slideLayout519.xml"/><Relationship Id="rId43" Type="http://schemas.openxmlformats.org/officeDocument/2006/relationships/slideLayout" Target="../slideLayouts/slideLayout518.xml"/><Relationship Id="rId46" Type="http://schemas.openxmlformats.org/officeDocument/2006/relationships/slideLayout" Target="../slideLayouts/slideLayout521.xml"/><Relationship Id="rId45" Type="http://schemas.openxmlformats.org/officeDocument/2006/relationships/slideLayout" Target="../slideLayouts/slideLayout520.xml"/><Relationship Id="rId1" Type="http://schemas.openxmlformats.org/officeDocument/2006/relationships/slideLayout" Target="../slideLayouts/slideLayout476.xml"/><Relationship Id="rId2" Type="http://schemas.openxmlformats.org/officeDocument/2006/relationships/slideLayout" Target="../slideLayouts/slideLayout477.xml"/><Relationship Id="rId3" Type="http://schemas.openxmlformats.org/officeDocument/2006/relationships/slideLayout" Target="../slideLayouts/slideLayout478.xml"/><Relationship Id="rId4" Type="http://schemas.openxmlformats.org/officeDocument/2006/relationships/slideLayout" Target="../slideLayouts/slideLayout479.xml"/><Relationship Id="rId9" Type="http://schemas.openxmlformats.org/officeDocument/2006/relationships/slideLayout" Target="../slideLayouts/slideLayout484.xml"/><Relationship Id="rId48" Type="http://schemas.openxmlformats.org/officeDocument/2006/relationships/slideLayout" Target="../slideLayouts/slideLayout523.xml"/><Relationship Id="rId47" Type="http://schemas.openxmlformats.org/officeDocument/2006/relationships/slideLayout" Target="../slideLayouts/slideLayout522.xml"/><Relationship Id="rId49" Type="http://schemas.openxmlformats.org/officeDocument/2006/relationships/slideLayout" Target="../slideLayouts/slideLayout524.xml"/><Relationship Id="rId5" Type="http://schemas.openxmlformats.org/officeDocument/2006/relationships/slideLayout" Target="../slideLayouts/slideLayout480.xml"/><Relationship Id="rId6" Type="http://schemas.openxmlformats.org/officeDocument/2006/relationships/slideLayout" Target="../slideLayouts/slideLayout481.xml"/><Relationship Id="rId7" Type="http://schemas.openxmlformats.org/officeDocument/2006/relationships/slideLayout" Target="../slideLayouts/slideLayout482.xml"/><Relationship Id="rId8" Type="http://schemas.openxmlformats.org/officeDocument/2006/relationships/slideLayout" Target="../slideLayouts/slideLayout483.xml"/><Relationship Id="rId31" Type="http://schemas.openxmlformats.org/officeDocument/2006/relationships/slideLayout" Target="../slideLayouts/slideLayout506.xml"/><Relationship Id="rId30" Type="http://schemas.openxmlformats.org/officeDocument/2006/relationships/slideLayout" Target="../slideLayouts/slideLayout505.xml"/><Relationship Id="rId33" Type="http://schemas.openxmlformats.org/officeDocument/2006/relationships/slideLayout" Target="../slideLayouts/slideLayout508.xml"/><Relationship Id="rId32" Type="http://schemas.openxmlformats.org/officeDocument/2006/relationships/slideLayout" Target="../slideLayouts/slideLayout507.xml"/><Relationship Id="rId35" Type="http://schemas.openxmlformats.org/officeDocument/2006/relationships/slideLayout" Target="../slideLayouts/slideLayout510.xml"/><Relationship Id="rId34" Type="http://schemas.openxmlformats.org/officeDocument/2006/relationships/slideLayout" Target="../slideLayouts/slideLayout509.xml"/><Relationship Id="rId37" Type="http://schemas.openxmlformats.org/officeDocument/2006/relationships/slideLayout" Target="../slideLayouts/slideLayout512.xml"/><Relationship Id="rId36" Type="http://schemas.openxmlformats.org/officeDocument/2006/relationships/slideLayout" Target="../slideLayouts/slideLayout511.xml"/><Relationship Id="rId39" Type="http://schemas.openxmlformats.org/officeDocument/2006/relationships/slideLayout" Target="../slideLayouts/slideLayout514.xml"/><Relationship Id="rId38" Type="http://schemas.openxmlformats.org/officeDocument/2006/relationships/slideLayout" Target="../slideLayouts/slideLayout513.xml"/><Relationship Id="rId20" Type="http://schemas.openxmlformats.org/officeDocument/2006/relationships/slideLayout" Target="../slideLayouts/slideLayout495.xml"/><Relationship Id="rId22" Type="http://schemas.openxmlformats.org/officeDocument/2006/relationships/slideLayout" Target="../slideLayouts/slideLayout497.xml"/><Relationship Id="rId21" Type="http://schemas.openxmlformats.org/officeDocument/2006/relationships/slideLayout" Target="../slideLayouts/slideLayout496.xml"/><Relationship Id="rId24" Type="http://schemas.openxmlformats.org/officeDocument/2006/relationships/slideLayout" Target="../slideLayouts/slideLayout499.xml"/><Relationship Id="rId23" Type="http://schemas.openxmlformats.org/officeDocument/2006/relationships/slideLayout" Target="../slideLayouts/slideLayout498.xml"/><Relationship Id="rId26" Type="http://schemas.openxmlformats.org/officeDocument/2006/relationships/slideLayout" Target="../slideLayouts/slideLayout501.xml"/><Relationship Id="rId25" Type="http://schemas.openxmlformats.org/officeDocument/2006/relationships/slideLayout" Target="../slideLayouts/slideLayout500.xml"/><Relationship Id="rId28" Type="http://schemas.openxmlformats.org/officeDocument/2006/relationships/slideLayout" Target="../slideLayouts/slideLayout503.xml"/><Relationship Id="rId27" Type="http://schemas.openxmlformats.org/officeDocument/2006/relationships/slideLayout" Target="../slideLayouts/slideLayout502.xml"/><Relationship Id="rId29" Type="http://schemas.openxmlformats.org/officeDocument/2006/relationships/slideLayout" Target="../slideLayouts/slideLayout504.xml"/><Relationship Id="rId51" Type="http://schemas.openxmlformats.org/officeDocument/2006/relationships/slideLayout" Target="../slideLayouts/slideLayout526.xml"/><Relationship Id="rId50" Type="http://schemas.openxmlformats.org/officeDocument/2006/relationships/slideLayout" Target="../slideLayouts/slideLayout525.xml"/><Relationship Id="rId53" Type="http://schemas.openxmlformats.org/officeDocument/2006/relationships/slideLayout" Target="../slideLayouts/slideLayout528.xml"/><Relationship Id="rId52" Type="http://schemas.openxmlformats.org/officeDocument/2006/relationships/slideLayout" Target="../slideLayouts/slideLayout527.xml"/><Relationship Id="rId11" Type="http://schemas.openxmlformats.org/officeDocument/2006/relationships/slideLayout" Target="../slideLayouts/slideLayout486.xml"/><Relationship Id="rId55" Type="http://schemas.openxmlformats.org/officeDocument/2006/relationships/slideLayout" Target="../slideLayouts/slideLayout530.xml"/><Relationship Id="rId10" Type="http://schemas.openxmlformats.org/officeDocument/2006/relationships/slideLayout" Target="../slideLayouts/slideLayout485.xml"/><Relationship Id="rId54" Type="http://schemas.openxmlformats.org/officeDocument/2006/relationships/slideLayout" Target="../slideLayouts/slideLayout529.xml"/><Relationship Id="rId13" Type="http://schemas.openxmlformats.org/officeDocument/2006/relationships/slideLayout" Target="../slideLayouts/slideLayout488.xml"/><Relationship Id="rId57" Type="http://schemas.openxmlformats.org/officeDocument/2006/relationships/slideLayout" Target="../slideLayouts/slideLayout532.xml"/><Relationship Id="rId12" Type="http://schemas.openxmlformats.org/officeDocument/2006/relationships/slideLayout" Target="../slideLayouts/slideLayout487.xml"/><Relationship Id="rId56" Type="http://schemas.openxmlformats.org/officeDocument/2006/relationships/slideLayout" Target="../slideLayouts/slideLayout531.xml"/><Relationship Id="rId15" Type="http://schemas.openxmlformats.org/officeDocument/2006/relationships/slideLayout" Target="../slideLayouts/slideLayout490.xml"/><Relationship Id="rId59" Type="http://schemas.openxmlformats.org/officeDocument/2006/relationships/theme" Target="../theme/theme12.xml"/><Relationship Id="rId14" Type="http://schemas.openxmlformats.org/officeDocument/2006/relationships/slideLayout" Target="../slideLayouts/slideLayout489.xml"/><Relationship Id="rId58" Type="http://schemas.openxmlformats.org/officeDocument/2006/relationships/slideLayout" Target="../slideLayouts/slideLayout533.xml"/><Relationship Id="rId17" Type="http://schemas.openxmlformats.org/officeDocument/2006/relationships/slideLayout" Target="../slideLayouts/slideLayout492.xml"/><Relationship Id="rId16" Type="http://schemas.openxmlformats.org/officeDocument/2006/relationships/slideLayout" Target="../slideLayouts/slideLayout491.xml"/><Relationship Id="rId19" Type="http://schemas.openxmlformats.org/officeDocument/2006/relationships/slideLayout" Target="../slideLayouts/slideLayout494.xml"/><Relationship Id="rId18" Type="http://schemas.openxmlformats.org/officeDocument/2006/relationships/slideLayout" Target="../slideLayouts/slideLayout493.xml"/></Relationships>
</file>

<file path=ppt/slideMasters/_rels/slideMaster11.xml.rels><?xml version="1.0" encoding="UTF-8" standalone="yes"?><Relationships xmlns="http://schemas.openxmlformats.org/package/2006/relationships"><Relationship Id="rId40" Type="http://schemas.openxmlformats.org/officeDocument/2006/relationships/slideLayout" Target="../slideLayouts/slideLayout573.xml"/><Relationship Id="rId42" Type="http://schemas.openxmlformats.org/officeDocument/2006/relationships/slideLayout" Target="../slideLayouts/slideLayout575.xml"/><Relationship Id="rId41" Type="http://schemas.openxmlformats.org/officeDocument/2006/relationships/slideLayout" Target="../slideLayouts/slideLayout574.xml"/><Relationship Id="rId44" Type="http://schemas.openxmlformats.org/officeDocument/2006/relationships/slideLayout" Target="../slideLayouts/slideLayout577.xml"/><Relationship Id="rId43" Type="http://schemas.openxmlformats.org/officeDocument/2006/relationships/slideLayout" Target="../slideLayouts/slideLayout576.xml"/><Relationship Id="rId46" Type="http://schemas.openxmlformats.org/officeDocument/2006/relationships/slideLayout" Target="../slideLayouts/slideLayout579.xml"/><Relationship Id="rId45" Type="http://schemas.openxmlformats.org/officeDocument/2006/relationships/slideLayout" Target="../slideLayouts/slideLayout578.xml"/><Relationship Id="rId1" Type="http://schemas.openxmlformats.org/officeDocument/2006/relationships/slideLayout" Target="../slideLayouts/slideLayout534.xml"/><Relationship Id="rId2" Type="http://schemas.openxmlformats.org/officeDocument/2006/relationships/slideLayout" Target="../slideLayouts/slideLayout535.xml"/><Relationship Id="rId3" Type="http://schemas.openxmlformats.org/officeDocument/2006/relationships/slideLayout" Target="../slideLayouts/slideLayout536.xml"/><Relationship Id="rId4" Type="http://schemas.openxmlformats.org/officeDocument/2006/relationships/slideLayout" Target="../slideLayouts/slideLayout537.xml"/><Relationship Id="rId9" Type="http://schemas.openxmlformats.org/officeDocument/2006/relationships/slideLayout" Target="../slideLayouts/slideLayout542.xml"/><Relationship Id="rId48" Type="http://schemas.openxmlformats.org/officeDocument/2006/relationships/slideLayout" Target="../slideLayouts/slideLayout581.xml"/><Relationship Id="rId47" Type="http://schemas.openxmlformats.org/officeDocument/2006/relationships/slideLayout" Target="../slideLayouts/slideLayout580.xml"/><Relationship Id="rId49" Type="http://schemas.openxmlformats.org/officeDocument/2006/relationships/slideLayout" Target="../slideLayouts/slideLayout582.xml"/><Relationship Id="rId5" Type="http://schemas.openxmlformats.org/officeDocument/2006/relationships/slideLayout" Target="../slideLayouts/slideLayout538.xml"/><Relationship Id="rId6" Type="http://schemas.openxmlformats.org/officeDocument/2006/relationships/slideLayout" Target="../slideLayouts/slideLayout539.xml"/><Relationship Id="rId7" Type="http://schemas.openxmlformats.org/officeDocument/2006/relationships/slideLayout" Target="../slideLayouts/slideLayout540.xml"/><Relationship Id="rId8" Type="http://schemas.openxmlformats.org/officeDocument/2006/relationships/slideLayout" Target="../slideLayouts/slideLayout541.xml"/><Relationship Id="rId31" Type="http://schemas.openxmlformats.org/officeDocument/2006/relationships/slideLayout" Target="../slideLayouts/slideLayout564.xml"/><Relationship Id="rId30" Type="http://schemas.openxmlformats.org/officeDocument/2006/relationships/slideLayout" Target="../slideLayouts/slideLayout563.xml"/><Relationship Id="rId33" Type="http://schemas.openxmlformats.org/officeDocument/2006/relationships/slideLayout" Target="../slideLayouts/slideLayout566.xml"/><Relationship Id="rId32" Type="http://schemas.openxmlformats.org/officeDocument/2006/relationships/slideLayout" Target="../slideLayouts/slideLayout565.xml"/><Relationship Id="rId35" Type="http://schemas.openxmlformats.org/officeDocument/2006/relationships/slideLayout" Target="../slideLayouts/slideLayout568.xml"/><Relationship Id="rId34" Type="http://schemas.openxmlformats.org/officeDocument/2006/relationships/slideLayout" Target="../slideLayouts/slideLayout567.xml"/><Relationship Id="rId37" Type="http://schemas.openxmlformats.org/officeDocument/2006/relationships/slideLayout" Target="../slideLayouts/slideLayout570.xml"/><Relationship Id="rId36" Type="http://schemas.openxmlformats.org/officeDocument/2006/relationships/slideLayout" Target="../slideLayouts/slideLayout569.xml"/><Relationship Id="rId39" Type="http://schemas.openxmlformats.org/officeDocument/2006/relationships/slideLayout" Target="../slideLayouts/slideLayout572.xml"/><Relationship Id="rId38" Type="http://schemas.openxmlformats.org/officeDocument/2006/relationships/slideLayout" Target="../slideLayouts/slideLayout571.xml"/><Relationship Id="rId20" Type="http://schemas.openxmlformats.org/officeDocument/2006/relationships/slideLayout" Target="../slideLayouts/slideLayout553.xml"/><Relationship Id="rId22" Type="http://schemas.openxmlformats.org/officeDocument/2006/relationships/slideLayout" Target="../slideLayouts/slideLayout555.xml"/><Relationship Id="rId21" Type="http://schemas.openxmlformats.org/officeDocument/2006/relationships/slideLayout" Target="../slideLayouts/slideLayout554.xml"/><Relationship Id="rId24" Type="http://schemas.openxmlformats.org/officeDocument/2006/relationships/slideLayout" Target="../slideLayouts/slideLayout557.xml"/><Relationship Id="rId23" Type="http://schemas.openxmlformats.org/officeDocument/2006/relationships/slideLayout" Target="../slideLayouts/slideLayout556.xml"/><Relationship Id="rId26" Type="http://schemas.openxmlformats.org/officeDocument/2006/relationships/slideLayout" Target="../slideLayouts/slideLayout559.xml"/><Relationship Id="rId25" Type="http://schemas.openxmlformats.org/officeDocument/2006/relationships/slideLayout" Target="../slideLayouts/slideLayout558.xml"/><Relationship Id="rId28" Type="http://schemas.openxmlformats.org/officeDocument/2006/relationships/slideLayout" Target="../slideLayouts/slideLayout561.xml"/><Relationship Id="rId27" Type="http://schemas.openxmlformats.org/officeDocument/2006/relationships/slideLayout" Target="../slideLayouts/slideLayout560.xml"/><Relationship Id="rId29" Type="http://schemas.openxmlformats.org/officeDocument/2006/relationships/slideLayout" Target="../slideLayouts/slideLayout562.xml"/><Relationship Id="rId51" Type="http://schemas.openxmlformats.org/officeDocument/2006/relationships/slideLayout" Target="../slideLayouts/slideLayout584.xml"/><Relationship Id="rId50" Type="http://schemas.openxmlformats.org/officeDocument/2006/relationships/slideLayout" Target="../slideLayouts/slideLayout583.xml"/><Relationship Id="rId53" Type="http://schemas.openxmlformats.org/officeDocument/2006/relationships/slideLayout" Target="../slideLayouts/slideLayout586.xml"/><Relationship Id="rId52" Type="http://schemas.openxmlformats.org/officeDocument/2006/relationships/slideLayout" Target="../slideLayouts/slideLayout585.xml"/><Relationship Id="rId11" Type="http://schemas.openxmlformats.org/officeDocument/2006/relationships/slideLayout" Target="../slideLayouts/slideLayout544.xml"/><Relationship Id="rId55" Type="http://schemas.openxmlformats.org/officeDocument/2006/relationships/slideLayout" Target="../slideLayouts/slideLayout588.xml"/><Relationship Id="rId10" Type="http://schemas.openxmlformats.org/officeDocument/2006/relationships/slideLayout" Target="../slideLayouts/slideLayout543.xml"/><Relationship Id="rId54" Type="http://schemas.openxmlformats.org/officeDocument/2006/relationships/slideLayout" Target="../slideLayouts/slideLayout587.xml"/><Relationship Id="rId13" Type="http://schemas.openxmlformats.org/officeDocument/2006/relationships/slideLayout" Target="../slideLayouts/slideLayout546.xml"/><Relationship Id="rId57" Type="http://schemas.openxmlformats.org/officeDocument/2006/relationships/slideLayout" Target="../slideLayouts/slideLayout590.xml"/><Relationship Id="rId12" Type="http://schemas.openxmlformats.org/officeDocument/2006/relationships/slideLayout" Target="../slideLayouts/slideLayout545.xml"/><Relationship Id="rId56" Type="http://schemas.openxmlformats.org/officeDocument/2006/relationships/slideLayout" Target="../slideLayouts/slideLayout589.xml"/><Relationship Id="rId15" Type="http://schemas.openxmlformats.org/officeDocument/2006/relationships/slideLayout" Target="../slideLayouts/slideLayout548.xml"/><Relationship Id="rId59" Type="http://schemas.openxmlformats.org/officeDocument/2006/relationships/theme" Target="../theme/theme9.xml"/><Relationship Id="rId14" Type="http://schemas.openxmlformats.org/officeDocument/2006/relationships/slideLayout" Target="../slideLayouts/slideLayout547.xml"/><Relationship Id="rId58" Type="http://schemas.openxmlformats.org/officeDocument/2006/relationships/slideLayout" Target="../slideLayouts/slideLayout591.xml"/><Relationship Id="rId17" Type="http://schemas.openxmlformats.org/officeDocument/2006/relationships/slideLayout" Target="../slideLayouts/slideLayout550.xml"/><Relationship Id="rId16" Type="http://schemas.openxmlformats.org/officeDocument/2006/relationships/slideLayout" Target="../slideLayouts/slideLayout549.xml"/><Relationship Id="rId19" Type="http://schemas.openxmlformats.org/officeDocument/2006/relationships/slideLayout" Target="../slideLayouts/slideLayout552.xml"/><Relationship Id="rId18" Type="http://schemas.openxmlformats.org/officeDocument/2006/relationships/slideLayout" Target="../slideLayouts/slideLayout551.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1.xml"/><Relationship Id="rId42" Type="http://schemas.openxmlformats.org/officeDocument/2006/relationships/slideLayout" Target="../slideLayouts/slideLayout53.xml"/><Relationship Id="rId41" Type="http://schemas.openxmlformats.org/officeDocument/2006/relationships/slideLayout" Target="../slideLayouts/slideLayout52.xml"/><Relationship Id="rId44" Type="http://schemas.openxmlformats.org/officeDocument/2006/relationships/slideLayout" Target="../slideLayouts/slideLayout55.xml"/><Relationship Id="rId43" Type="http://schemas.openxmlformats.org/officeDocument/2006/relationships/slideLayout" Target="../slideLayouts/slideLayout54.xml"/><Relationship Id="rId46" Type="http://schemas.openxmlformats.org/officeDocument/2006/relationships/slideLayout" Target="../slideLayouts/slideLayout57.xml"/><Relationship Id="rId45" Type="http://schemas.openxmlformats.org/officeDocument/2006/relationships/slideLayout" Target="../slideLayouts/slideLayout56.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48" Type="http://schemas.openxmlformats.org/officeDocument/2006/relationships/slideLayout" Target="../slideLayouts/slideLayout59.xml"/><Relationship Id="rId47" Type="http://schemas.openxmlformats.org/officeDocument/2006/relationships/slideLayout" Target="../slideLayouts/slideLayout58.xml"/><Relationship Id="rId49" Type="http://schemas.openxmlformats.org/officeDocument/2006/relationships/slideLayout" Target="../slideLayouts/slideLayout6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33" Type="http://schemas.openxmlformats.org/officeDocument/2006/relationships/slideLayout" Target="../slideLayouts/slideLayout44.xml"/><Relationship Id="rId32" Type="http://schemas.openxmlformats.org/officeDocument/2006/relationships/slideLayout" Target="../slideLayouts/slideLayout43.xml"/><Relationship Id="rId35" Type="http://schemas.openxmlformats.org/officeDocument/2006/relationships/slideLayout" Target="../slideLayouts/slideLayout46.xml"/><Relationship Id="rId34" Type="http://schemas.openxmlformats.org/officeDocument/2006/relationships/slideLayout" Target="../slideLayouts/slideLayout45.xml"/><Relationship Id="rId37" Type="http://schemas.openxmlformats.org/officeDocument/2006/relationships/slideLayout" Target="../slideLayouts/slideLayout48.xml"/><Relationship Id="rId36" Type="http://schemas.openxmlformats.org/officeDocument/2006/relationships/slideLayout" Target="../slideLayouts/slideLayout47.xml"/><Relationship Id="rId39" Type="http://schemas.openxmlformats.org/officeDocument/2006/relationships/slideLayout" Target="../slideLayouts/slideLayout50.xml"/><Relationship Id="rId38" Type="http://schemas.openxmlformats.org/officeDocument/2006/relationships/slideLayout" Target="../slideLayouts/slideLayout49.xml"/><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29" Type="http://schemas.openxmlformats.org/officeDocument/2006/relationships/slideLayout" Target="../slideLayouts/slideLayout40.xml"/><Relationship Id="rId51" Type="http://schemas.openxmlformats.org/officeDocument/2006/relationships/slideLayout" Target="../slideLayouts/slideLayout62.xml"/><Relationship Id="rId50" Type="http://schemas.openxmlformats.org/officeDocument/2006/relationships/slideLayout" Target="../slideLayouts/slideLayout61.xml"/><Relationship Id="rId53" Type="http://schemas.openxmlformats.org/officeDocument/2006/relationships/slideLayout" Target="../slideLayouts/slideLayout64.xml"/><Relationship Id="rId52" Type="http://schemas.openxmlformats.org/officeDocument/2006/relationships/slideLayout" Target="../slideLayouts/slideLayout63.xml"/><Relationship Id="rId11" Type="http://schemas.openxmlformats.org/officeDocument/2006/relationships/slideLayout" Target="../slideLayouts/slideLayout22.xml"/><Relationship Id="rId55" Type="http://schemas.openxmlformats.org/officeDocument/2006/relationships/slideLayout" Target="../slideLayouts/slideLayout66.xml"/><Relationship Id="rId10" Type="http://schemas.openxmlformats.org/officeDocument/2006/relationships/slideLayout" Target="../slideLayouts/slideLayout21.xml"/><Relationship Id="rId54" Type="http://schemas.openxmlformats.org/officeDocument/2006/relationships/slideLayout" Target="../slideLayouts/slideLayout65.xml"/><Relationship Id="rId13" Type="http://schemas.openxmlformats.org/officeDocument/2006/relationships/slideLayout" Target="../slideLayouts/slideLayout24.xml"/><Relationship Id="rId57" Type="http://schemas.openxmlformats.org/officeDocument/2006/relationships/slideLayout" Target="../slideLayouts/slideLayout68.xml"/><Relationship Id="rId12" Type="http://schemas.openxmlformats.org/officeDocument/2006/relationships/slideLayout" Target="../slideLayouts/slideLayout23.xml"/><Relationship Id="rId56" Type="http://schemas.openxmlformats.org/officeDocument/2006/relationships/slideLayout" Target="../slideLayouts/slideLayout67.xml"/><Relationship Id="rId15" Type="http://schemas.openxmlformats.org/officeDocument/2006/relationships/slideLayout" Target="../slideLayouts/slideLayout26.xml"/><Relationship Id="rId59" Type="http://schemas.openxmlformats.org/officeDocument/2006/relationships/theme" Target="../theme/theme11.xml"/><Relationship Id="rId14" Type="http://schemas.openxmlformats.org/officeDocument/2006/relationships/slideLayout" Target="../slideLayouts/slideLayout25.xml"/><Relationship Id="rId58" Type="http://schemas.openxmlformats.org/officeDocument/2006/relationships/slideLayout" Target="../slideLayouts/slideLayout6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40" Type="http://schemas.openxmlformats.org/officeDocument/2006/relationships/slideLayout" Target="../slideLayouts/slideLayout109.xml"/><Relationship Id="rId42" Type="http://schemas.openxmlformats.org/officeDocument/2006/relationships/slideLayout" Target="../slideLayouts/slideLayout111.xml"/><Relationship Id="rId41" Type="http://schemas.openxmlformats.org/officeDocument/2006/relationships/slideLayout" Target="../slideLayouts/slideLayout110.xml"/><Relationship Id="rId44" Type="http://schemas.openxmlformats.org/officeDocument/2006/relationships/slideLayout" Target="../slideLayouts/slideLayout113.xml"/><Relationship Id="rId43" Type="http://schemas.openxmlformats.org/officeDocument/2006/relationships/slideLayout" Target="../slideLayouts/slideLayout112.xml"/><Relationship Id="rId46" Type="http://schemas.openxmlformats.org/officeDocument/2006/relationships/slideLayout" Target="../slideLayouts/slideLayout115.xml"/><Relationship Id="rId45" Type="http://schemas.openxmlformats.org/officeDocument/2006/relationships/slideLayout" Target="../slideLayouts/slideLayout114.xml"/><Relationship Id="rId1" Type="http://schemas.openxmlformats.org/officeDocument/2006/relationships/slideLayout" Target="../slideLayouts/slideLayout70.xml"/><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9" Type="http://schemas.openxmlformats.org/officeDocument/2006/relationships/slideLayout" Target="../slideLayouts/slideLayout78.xml"/><Relationship Id="rId48" Type="http://schemas.openxmlformats.org/officeDocument/2006/relationships/slideLayout" Target="../slideLayouts/slideLayout117.xml"/><Relationship Id="rId47" Type="http://schemas.openxmlformats.org/officeDocument/2006/relationships/slideLayout" Target="../slideLayouts/slideLayout116.xml"/><Relationship Id="rId49" Type="http://schemas.openxmlformats.org/officeDocument/2006/relationships/slideLayout" Target="../slideLayouts/slideLayout118.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31" Type="http://schemas.openxmlformats.org/officeDocument/2006/relationships/slideLayout" Target="../slideLayouts/slideLayout100.xml"/><Relationship Id="rId30" Type="http://schemas.openxmlformats.org/officeDocument/2006/relationships/slideLayout" Target="../slideLayouts/slideLayout99.xml"/><Relationship Id="rId33" Type="http://schemas.openxmlformats.org/officeDocument/2006/relationships/slideLayout" Target="../slideLayouts/slideLayout102.xml"/><Relationship Id="rId32" Type="http://schemas.openxmlformats.org/officeDocument/2006/relationships/slideLayout" Target="../slideLayouts/slideLayout101.xml"/><Relationship Id="rId35" Type="http://schemas.openxmlformats.org/officeDocument/2006/relationships/slideLayout" Target="../slideLayouts/slideLayout104.xml"/><Relationship Id="rId34" Type="http://schemas.openxmlformats.org/officeDocument/2006/relationships/slideLayout" Target="../slideLayouts/slideLayout103.xml"/><Relationship Id="rId37" Type="http://schemas.openxmlformats.org/officeDocument/2006/relationships/slideLayout" Target="../slideLayouts/slideLayout106.xml"/><Relationship Id="rId36" Type="http://schemas.openxmlformats.org/officeDocument/2006/relationships/slideLayout" Target="../slideLayouts/slideLayout105.xml"/><Relationship Id="rId39" Type="http://schemas.openxmlformats.org/officeDocument/2006/relationships/slideLayout" Target="../slideLayouts/slideLayout108.xml"/><Relationship Id="rId38" Type="http://schemas.openxmlformats.org/officeDocument/2006/relationships/slideLayout" Target="../slideLayouts/slideLayout107.xml"/><Relationship Id="rId20" Type="http://schemas.openxmlformats.org/officeDocument/2006/relationships/slideLayout" Target="../slideLayouts/slideLayout89.xml"/><Relationship Id="rId22" Type="http://schemas.openxmlformats.org/officeDocument/2006/relationships/slideLayout" Target="../slideLayouts/slideLayout91.xml"/><Relationship Id="rId21" Type="http://schemas.openxmlformats.org/officeDocument/2006/relationships/slideLayout" Target="../slideLayouts/slideLayout90.xml"/><Relationship Id="rId24" Type="http://schemas.openxmlformats.org/officeDocument/2006/relationships/slideLayout" Target="../slideLayouts/slideLayout93.xml"/><Relationship Id="rId23" Type="http://schemas.openxmlformats.org/officeDocument/2006/relationships/slideLayout" Target="../slideLayouts/slideLayout92.xml"/><Relationship Id="rId26" Type="http://schemas.openxmlformats.org/officeDocument/2006/relationships/slideLayout" Target="../slideLayouts/slideLayout95.xml"/><Relationship Id="rId25" Type="http://schemas.openxmlformats.org/officeDocument/2006/relationships/slideLayout" Target="../slideLayouts/slideLayout94.xml"/><Relationship Id="rId28" Type="http://schemas.openxmlformats.org/officeDocument/2006/relationships/slideLayout" Target="../slideLayouts/slideLayout97.xml"/><Relationship Id="rId27" Type="http://schemas.openxmlformats.org/officeDocument/2006/relationships/slideLayout" Target="../slideLayouts/slideLayout96.xml"/><Relationship Id="rId29" Type="http://schemas.openxmlformats.org/officeDocument/2006/relationships/slideLayout" Target="../slideLayouts/slideLayout98.xml"/><Relationship Id="rId51" Type="http://schemas.openxmlformats.org/officeDocument/2006/relationships/slideLayout" Target="../slideLayouts/slideLayout120.xml"/><Relationship Id="rId50" Type="http://schemas.openxmlformats.org/officeDocument/2006/relationships/slideLayout" Target="../slideLayouts/slideLayout119.xml"/><Relationship Id="rId53" Type="http://schemas.openxmlformats.org/officeDocument/2006/relationships/slideLayout" Target="../slideLayouts/slideLayout122.xml"/><Relationship Id="rId52" Type="http://schemas.openxmlformats.org/officeDocument/2006/relationships/slideLayout" Target="../slideLayouts/slideLayout121.xml"/><Relationship Id="rId11" Type="http://schemas.openxmlformats.org/officeDocument/2006/relationships/slideLayout" Target="../slideLayouts/slideLayout80.xml"/><Relationship Id="rId55" Type="http://schemas.openxmlformats.org/officeDocument/2006/relationships/slideLayout" Target="../slideLayouts/slideLayout124.xml"/><Relationship Id="rId10" Type="http://schemas.openxmlformats.org/officeDocument/2006/relationships/slideLayout" Target="../slideLayouts/slideLayout79.xml"/><Relationship Id="rId54" Type="http://schemas.openxmlformats.org/officeDocument/2006/relationships/slideLayout" Target="../slideLayouts/slideLayout123.xml"/><Relationship Id="rId13" Type="http://schemas.openxmlformats.org/officeDocument/2006/relationships/slideLayout" Target="../slideLayouts/slideLayout82.xml"/><Relationship Id="rId57" Type="http://schemas.openxmlformats.org/officeDocument/2006/relationships/slideLayout" Target="../slideLayouts/slideLayout126.xml"/><Relationship Id="rId12" Type="http://schemas.openxmlformats.org/officeDocument/2006/relationships/slideLayout" Target="../slideLayouts/slideLayout81.xml"/><Relationship Id="rId56" Type="http://schemas.openxmlformats.org/officeDocument/2006/relationships/slideLayout" Target="../slideLayouts/slideLayout125.xml"/><Relationship Id="rId15" Type="http://schemas.openxmlformats.org/officeDocument/2006/relationships/slideLayout" Target="../slideLayouts/slideLayout84.xml"/><Relationship Id="rId59" Type="http://schemas.openxmlformats.org/officeDocument/2006/relationships/theme" Target="../theme/theme5.xml"/><Relationship Id="rId14" Type="http://schemas.openxmlformats.org/officeDocument/2006/relationships/slideLayout" Target="../slideLayouts/slideLayout83.xml"/><Relationship Id="rId58" Type="http://schemas.openxmlformats.org/officeDocument/2006/relationships/slideLayout" Target="../slideLayouts/slideLayout127.xml"/><Relationship Id="rId17" Type="http://schemas.openxmlformats.org/officeDocument/2006/relationships/slideLayout" Target="../slideLayouts/slideLayout86.xml"/><Relationship Id="rId16" Type="http://schemas.openxmlformats.org/officeDocument/2006/relationships/slideLayout" Target="../slideLayouts/slideLayout85.xml"/><Relationship Id="rId19" Type="http://schemas.openxmlformats.org/officeDocument/2006/relationships/slideLayout" Target="../slideLayouts/slideLayout88.xml"/><Relationship Id="rId18" Type="http://schemas.openxmlformats.org/officeDocument/2006/relationships/slideLayout" Target="../slideLayouts/slideLayout87.xml"/></Relationships>
</file>

<file path=ppt/slideMasters/_rels/slideMaster4.xml.rels><?xml version="1.0" encoding="UTF-8" standalone="yes"?><Relationships xmlns="http://schemas.openxmlformats.org/package/2006/relationships"><Relationship Id="rId40" Type="http://schemas.openxmlformats.org/officeDocument/2006/relationships/slideLayout" Target="../slideLayouts/slideLayout167.xml"/><Relationship Id="rId42" Type="http://schemas.openxmlformats.org/officeDocument/2006/relationships/slideLayout" Target="../slideLayouts/slideLayout169.xml"/><Relationship Id="rId41" Type="http://schemas.openxmlformats.org/officeDocument/2006/relationships/slideLayout" Target="../slideLayouts/slideLayout168.xml"/><Relationship Id="rId44" Type="http://schemas.openxmlformats.org/officeDocument/2006/relationships/slideLayout" Target="../slideLayouts/slideLayout171.xml"/><Relationship Id="rId43" Type="http://schemas.openxmlformats.org/officeDocument/2006/relationships/slideLayout" Target="../slideLayouts/slideLayout170.xml"/><Relationship Id="rId46" Type="http://schemas.openxmlformats.org/officeDocument/2006/relationships/slideLayout" Target="../slideLayouts/slideLayout173.xml"/><Relationship Id="rId45" Type="http://schemas.openxmlformats.org/officeDocument/2006/relationships/slideLayout" Target="../slideLayouts/slideLayout172.xml"/><Relationship Id="rId1" Type="http://schemas.openxmlformats.org/officeDocument/2006/relationships/slideLayout" Target="../slideLayouts/slideLayout128.xml"/><Relationship Id="rId2" Type="http://schemas.openxmlformats.org/officeDocument/2006/relationships/slideLayout" Target="../slideLayouts/slideLayout129.xml"/><Relationship Id="rId3" Type="http://schemas.openxmlformats.org/officeDocument/2006/relationships/slideLayout" Target="../slideLayouts/slideLayout130.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48" Type="http://schemas.openxmlformats.org/officeDocument/2006/relationships/slideLayout" Target="../slideLayouts/slideLayout175.xml"/><Relationship Id="rId47" Type="http://schemas.openxmlformats.org/officeDocument/2006/relationships/slideLayout" Target="../slideLayouts/slideLayout174.xml"/><Relationship Id="rId49" Type="http://schemas.openxmlformats.org/officeDocument/2006/relationships/slideLayout" Target="../slideLayouts/slideLayout176.xml"/><Relationship Id="rId5" Type="http://schemas.openxmlformats.org/officeDocument/2006/relationships/slideLayout" Target="../slideLayouts/slideLayout132.xml"/><Relationship Id="rId6" Type="http://schemas.openxmlformats.org/officeDocument/2006/relationships/slideLayout" Target="../slideLayouts/slideLayout133.xml"/><Relationship Id="rId7" Type="http://schemas.openxmlformats.org/officeDocument/2006/relationships/slideLayout" Target="../slideLayouts/slideLayout134.xml"/><Relationship Id="rId8" Type="http://schemas.openxmlformats.org/officeDocument/2006/relationships/slideLayout" Target="../slideLayouts/slideLayout135.xml"/><Relationship Id="rId31" Type="http://schemas.openxmlformats.org/officeDocument/2006/relationships/slideLayout" Target="../slideLayouts/slideLayout158.xml"/><Relationship Id="rId30" Type="http://schemas.openxmlformats.org/officeDocument/2006/relationships/slideLayout" Target="../slideLayouts/slideLayout157.xml"/><Relationship Id="rId33" Type="http://schemas.openxmlformats.org/officeDocument/2006/relationships/slideLayout" Target="../slideLayouts/slideLayout160.xml"/><Relationship Id="rId32" Type="http://schemas.openxmlformats.org/officeDocument/2006/relationships/slideLayout" Target="../slideLayouts/slideLayout159.xml"/><Relationship Id="rId35" Type="http://schemas.openxmlformats.org/officeDocument/2006/relationships/slideLayout" Target="../slideLayouts/slideLayout162.xml"/><Relationship Id="rId34" Type="http://schemas.openxmlformats.org/officeDocument/2006/relationships/slideLayout" Target="../slideLayouts/slideLayout161.xml"/><Relationship Id="rId37" Type="http://schemas.openxmlformats.org/officeDocument/2006/relationships/slideLayout" Target="../slideLayouts/slideLayout164.xml"/><Relationship Id="rId36" Type="http://schemas.openxmlformats.org/officeDocument/2006/relationships/slideLayout" Target="../slideLayouts/slideLayout163.xml"/><Relationship Id="rId39" Type="http://schemas.openxmlformats.org/officeDocument/2006/relationships/slideLayout" Target="../slideLayouts/slideLayout166.xml"/><Relationship Id="rId38" Type="http://schemas.openxmlformats.org/officeDocument/2006/relationships/slideLayout" Target="../slideLayouts/slideLayout165.xml"/><Relationship Id="rId20" Type="http://schemas.openxmlformats.org/officeDocument/2006/relationships/slideLayout" Target="../slideLayouts/slideLayout147.xml"/><Relationship Id="rId22" Type="http://schemas.openxmlformats.org/officeDocument/2006/relationships/slideLayout" Target="../slideLayouts/slideLayout149.xml"/><Relationship Id="rId21" Type="http://schemas.openxmlformats.org/officeDocument/2006/relationships/slideLayout" Target="../slideLayouts/slideLayout148.xml"/><Relationship Id="rId24" Type="http://schemas.openxmlformats.org/officeDocument/2006/relationships/slideLayout" Target="../slideLayouts/slideLayout151.xml"/><Relationship Id="rId23" Type="http://schemas.openxmlformats.org/officeDocument/2006/relationships/slideLayout" Target="../slideLayouts/slideLayout150.xml"/><Relationship Id="rId26" Type="http://schemas.openxmlformats.org/officeDocument/2006/relationships/slideLayout" Target="../slideLayouts/slideLayout153.xml"/><Relationship Id="rId25" Type="http://schemas.openxmlformats.org/officeDocument/2006/relationships/slideLayout" Target="../slideLayouts/slideLayout152.xml"/><Relationship Id="rId28" Type="http://schemas.openxmlformats.org/officeDocument/2006/relationships/slideLayout" Target="../slideLayouts/slideLayout155.xml"/><Relationship Id="rId27" Type="http://schemas.openxmlformats.org/officeDocument/2006/relationships/slideLayout" Target="../slideLayouts/slideLayout154.xml"/><Relationship Id="rId29" Type="http://schemas.openxmlformats.org/officeDocument/2006/relationships/slideLayout" Target="../slideLayouts/slideLayout156.xml"/><Relationship Id="rId51" Type="http://schemas.openxmlformats.org/officeDocument/2006/relationships/slideLayout" Target="../slideLayouts/slideLayout178.xml"/><Relationship Id="rId50" Type="http://schemas.openxmlformats.org/officeDocument/2006/relationships/slideLayout" Target="../slideLayouts/slideLayout177.xml"/><Relationship Id="rId53" Type="http://schemas.openxmlformats.org/officeDocument/2006/relationships/slideLayout" Target="../slideLayouts/slideLayout180.xml"/><Relationship Id="rId52" Type="http://schemas.openxmlformats.org/officeDocument/2006/relationships/slideLayout" Target="../slideLayouts/slideLayout179.xml"/><Relationship Id="rId11" Type="http://schemas.openxmlformats.org/officeDocument/2006/relationships/slideLayout" Target="../slideLayouts/slideLayout138.xml"/><Relationship Id="rId55" Type="http://schemas.openxmlformats.org/officeDocument/2006/relationships/slideLayout" Target="../slideLayouts/slideLayout182.xml"/><Relationship Id="rId10" Type="http://schemas.openxmlformats.org/officeDocument/2006/relationships/slideLayout" Target="../slideLayouts/slideLayout137.xml"/><Relationship Id="rId54" Type="http://schemas.openxmlformats.org/officeDocument/2006/relationships/slideLayout" Target="../slideLayouts/slideLayout181.xml"/><Relationship Id="rId13" Type="http://schemas.openxmlformats.org/officeDocument/2006/relationships/slideLayout" Target="../slideLayouts/slideLayout140.xml"/><Relationship Id="rId57" Type="http://schemas.openxmlformats.org/officeDocument/2006/relationships/slideLayout" Target="../slideLayouts/slideLayout184.xml"/><Relationship Id="rId12" Type="http://schemas.openxmlformats.org/officeDocument/2006/relationships/slideLayout" Target="../slideLayouts/slideLayout139.xml"/><Relationship Id="rId56" Type="http://schemas.openxmlformats.org/officeDocument/2006/relationships/slideLayout" Target="../slideLayouts/slideLayout183.xml"/><Relationship Id="rId15" Type="http://schemas.openxmlformats.org/officeDocument/2006/relationships/slideLayout" Target="../slideLayouts/slideLayout142.xml"/><Relationship Id="rId59" Type="http://schemas.openxmlformats.org/officeDocument/2006/relationships/theme" Target="../theme/theme1.xml"/><Relationship Id="rId14" Type="http://schemas.openxmlformats.org/officeDocument/2006/relationships/slideLayout" Target="../slideLayouts/slideLayout141.xml"/><Relationship Id="rId58" Type="http://schemas.openxmlformats.org/officeDocument/2006/relationships/slideLayout" Target="../slideLayouts/slideLayout185.xml"/><Relationship Id="rId17" Type="http://schemas.openxmlformats.org/officeDocument/2006/relationships/slideLayout" Target="../slideLayouts/slideLayout144.xml"/><Relationship Id="rId16" Type="http://schemas.openxmlformats.org/officeDocument/2006/relationships/slideLayout" Target="../slideLayouts/slideLayout143.xml"/><Relationship Id="rId19" Type="http://schemas.openxmlformats.org/officeDocument/2006/relationships/slideLayout" Target="../slideLayouts/slideLayout146.xml"/><Relationship Id="rId18" Type="http://schemas.openxmlformats.org/officeDocument/2006/relationships/slideLayout" Target="../slideLayouts/slideLayout145.xml"/></Relationships>
</file>

<file path=ppt/slideMasters/_rels/slideMaster5.xml.rels><?xml version="1.0" encoding="UTF-8" standalone="yes"?><Relationships xmlns="http://schemas.openxmlformats.org/package/2006/relationships"><Relationship Id="rId40" Type="http://schemas.openxmlformats.org/officeDocument/2006/relationships/slideLayout" Target="../slideLayouts/slideLayout225.xml"/><Relationship Id="rId42" Type="http://schemas.openxmlformats.org/officeDocument/2006/relationships/slideLayout" Target="../slideLayouts/slideLayout227.xml"/><Relationship Id="rId41" Type="http://schemas.openxmlformats.org/officeDocument/2006/relationships/slideLayout" Target="../slideLayouts/slideLayout226.xml"/><Relationship Id="rId44" Type="http://schemas.openxmlformats.org/officeDocument/2006/relationships/slideLayout" Target="../slideLayouts/slideLayout229.xml"/><Relationship Id="rId43" Type="http://schemas.openxmlformats.org/officeDocument/2006/relationships/slideLayout" Target="../slideLayouts/slideLayout228.xml"/><Relationship Id="rId46" Type="http://schemas.openxmlformats.org/officeDocument/2006/relationships/slideLayout" Target="../slideLayouts/slideLayout231.xml"/><Relationship Id="rId45" Type="http://schemas.openxmlformats.org/officeDocument/2006/relationships/slideLayout" Target="../slideLayouts/slideLayout230.xml"/><Relationship Id="rId1" Type="http://schemas.openxmlformats.org/officeDocument/2006/relationships/slideLayout" Target="../slideLayouts/slideLayout186.xml"/><Relationship Id="rId2" Type="http://schemas.openxmlformats.org/officeDocument/2006/relationships/slideLayout" Target="../slideLayouts/slideLayout187.xml"/><Relationship Id="rId3" Type="http://schemas.openxmlformats.org/officeDocument/2006/relationships/slideLayout" Target="../slideLayouts/slideLayout188.xml"/><Relationship Id="rId4" Type="http://schemas.openxmlformats.org/officeDocument/2006/relationships/slideLayout" Target="../slideLayouts/slideLayout189.xml"/><Relationship Id="rId9" Type="http://schemas.openxmlformats.org/officeDocument/2006/relationships/slideLayout" Target="../slideLayouts/slideLayout194.xml"/><Relationship Id="rId48" Type="http://schemas.openxmlformats.org/officeDocument/2006/relationships/slideLayout" Target="../slideLayouts/slideLayout233.xml"/><Relationship Id="rId47" Type="http://schemas.openxmlformats.org/officeDocument/2006/relationships/slideLayout" Target="../slideLayouts/slideLayout232.xml"/><Relationship Id="rId49" Type="http://schemas.openxmlformats.org/officeDocument/2006/relationships/slideLayout" Target="../slideLayouts/slideLayout234.xml"/><Relationship Id="rId5" Type="http://schemas.openxmlformats.org/officeDocument/2006/relationships/slideLayout" Target="../slideLayouts/slideLayout190.xml"/><Relationship Id="rId6" Type="http://schemas.openxmlformats.org/officeDocument/2006/relationships/slideLayout" Target="../slideLayouts/slideLayout191.xml"/><Relationship Id="rId7" Type="http://schemas.openxmlformats.org/officeDocument/2006/relationships/slideLayout" Target="../slideLayouts/slideLayout192.xml"/><Relationship Id="rId8" Type="http://schemas.openxmlformats.org/officeDocument/2006/relationships/slideLayout" Target="../slideLayouts/slideLayout193.xml"/><Relationship Id="rId31" Type="http://schemas.openxmlformats.org/officeDocument/2006/relationships/slideLayout" Target="../slideLayouts/slideLayout216.xml"/><Relationship Id="rId30" Type="http://schemas.openxmlformats.org/officeDocument/2006/relationships/slideLayout" Target="../slideLayouts/slideLayout215.xml"/><Relationship Id="rId33" Type="http://schemas.openxmlformats.org/officeDocument/2006/relationships/slideLayout" Target="../slideLayouts/slideLayout218.xml"/><Relationship Id="rId32" Type="http://schemas.openxmlformats.org/officeDocument/2006/relationships/slideLayout" Target="../slideLayouts/slideLayout217.xml"/><Relationship Id="rId35" Type="http://schemas.openxmlformats.org/officeDocument/2006/relationships/slideLayout" Target="../slideLayouts/slideLayout220.xml"/><Relationship Id="rId34" Type="http://schemas.openxmlformats.org/officeDocument/2006/relationships/slideLayout" Target="../slideLayouts/slideLayout219.xml"/><Relationship Id="rId37" Type="http://schemas.openxmlformats.org/officeDocument/2006/relationships/slideLayout" Target="../slideLayouts/slideLayout222.xml"/><Relationship Id="rId36" Type="http://schemas.openxmlformats.org/officeDocument/2006/relationships/slideLayout" Target="../slideLayouts/slideLayout221.xml"/><Relationship Id="rId39" Type="http://schemas.openxmlformats.org/officeDocument/2006/relationships/slideLayout" Target="../slideLayouts/slideLayout224.xml"/><Relationship Id="rId38" Type="http://schemas.openxmlformats.org/officeDocument/2006/relationships/slideLayout" Target="../slideLayouts/slideLayout223.xml"/><Relationship Id="rId20" Type="http://schemas.openxmlformats.org/officeDocument/2006/relationships/slideLayout" Target="../slideLayouts/slideLayout205.xml"/><Relationship Id="rId22" Type="http://schemas.openxmlformats.org/officeDocument/2006/relationships/slideLayout" Target="../slideLayouts/slideLayout207.xml"/><Relationship Id="rId21" Type="http://schemas.openxmlformats.org/officeDocument/2006/relationships/slideLayout" Target="../slideLayouts/slideLayout206.xml"/><Relationship Id="rId24" Type="http://schemas.openxmlformats.org/officeDocument/2006/relationships/slideLayout" Target="../slideLayouts/slideLayout209.xml"/><Relationship Id="rId23" Type="http://schemas.openxmlformats.org/officeDocument/2006/relationships/slideLayout" Target="../slideLayouts/slideLayout208.xml"/><Relationship Id="rId26" Type="http://schemas.openxmlformats.org/officeDocument/2006/relationships/slideLayout" Target="../slideLayouts/slideLayout211.xml"/><Relationship Id="rId25" Type="http://schemas.openxmlformats.org/officeDocument/2006/relationships/slideLayout" Target="../slideLayouts/slideLayout210.xml"/><Relationship Id="rId28" Type="http://schemas.openxmlformats.org/officeDocument/2006/relationships/slideLayout" Target="../slideLayouts/slideLayout213.xml"/><Relationship Id="rId27" Type="http://schemas.openxmlformats.org/officeDocument/2006/relationships/slideLayout" Target="../slideLayouts/slideLayout212.xml"/><Relationship Id="rId29" Type="http://schemas.openxmlformats.org/officeDocument/2006/relationships/slideLayout" Target="../slideLayouts/slideLayout214.xml"/><Relationship Id="rId51" Type="http://schemas.openxmlformats.org/officeDocument/2006/relationships/slideLayout" Target="../slideLayouts/slideLayout236.xml"/><Relationship Id="rId50" Type="http://schemas.openxmlformats.org/officeDocument/2006/relationships/slideLayout" Target="../slideLayouts/slideLayout235.xml"/><Relationship Id="rId53" Type="http://schemas.openxmlformats.org/officeDocument/2006/relationships/slideLayout" Target="../slideLayouts/slideLayout238.xml"/><Relationship Id="rId52" Type="http://schemas.openxmlformats.org/officeDocument/2006/relationships/slideLayout" Target="../slideLayouts/slideLayout237.xml"/><Relationship Id="rId11" Type="http://schemas.openxmlformats.org/officeDocument/2006/relationships/slideLayout" Target="../slideLayouts/slideLayout196.xml"/><Relationship Id="rId55" Type="http://schemas.openxmlformats.org/officeDocument/2006/relationships/slideLayout" Target="../slideLayouts/slideLayout240.xml"/><Relationship Id="rId10" Type="http://schemas.openxmlformats.org/officeDocument/2006/relationships/slideLayout" Target="../slideLayouts/slideLayout195.xml"/><Relationship Id="rId54" Type="http://schemas.openxmlformats.org/officeDocument/2006/relationships/slideLayout" Target="../slideLayouts/slideLayout239.xml"/><Relationship Id="rId13" Type="http://schemas.openxmlformats.org/officeDocument/2006/relationships/slideLayout" Target="../slideLayouts/slideLayout198.xml"/><Relationship Id="rId57" Type="http://schemas.openxmlformats.org/officeDocument/2006/relationships/slideLayout" Target="../slideLayouts/slideLayout242.xml"/><Relationship Id="rId12" Type="http://schemas.openxmlformats.org/officeDocument/2006/relationships/slideLayout" Target="../slideLayouts/slideLayout197.xml"/><Relationship Id="rId56" Type="http://schemas.openxmlformats.org/officeDocument/2006/relationships/slideLayout" Target="../slideLayouts/slideLayout241.xml"/><Relationship Id="rId15" Type="http://schemas.openxmlformats.org/officeDocument/2006/relationships/slideLayout" Target="../slideLayouts/slideLayout200.xml"/><Relationship Id="rId59" Type="http://schemas.openxmlformats.org/officeDocument/2006/relationships/theme" Target="../theme/theme7.xml"/><Relationship Id="rId14" Type="http://schemas.openxmlformats.org/officeDocument/2006/relationships/slideLayout" Target="../slideLayouts/slideLayout199.xml"/><Relationship Id="rId58" Type="http://schemas.openxmlformats.org/officeDocument/2006/relationships/slideLayout" Target="../slideLayouts/slideLayout243.xml"/><Relationship Id="rId17" Type="http://schemas.openxmlformats.org/officeDocument/2006/relationships/slideLayout" Target="../slideLayouts/slideLayout202.xml"/><Relationship Id="rId16" Type="http://schemas.openxmlformats.org/officeDocument/2006/relationships/slideLayout" Target="../slideLayouts/slideLayout201.xml"/><Relationship Id="rId19" Type="http://schemas.openxmlformats.org/officeDocument/2006/relationships/slideLayout" Target="../slideLayouts/slideLayout204.xml"/><Relationship Id="rId18" Type="http://schemas.openxmlformats.org/officeDocument/2006/relationships/slideLayout" Target="../slideLayouts/slideLayout203.xml"/></Relationships>
</file>

<file path=ppt/slideMasters/_rels/slideMaster6.xml.rels><?xml version="1.0" encoding="UTF-8" standalone="yes"?><Relationships xmlns="http://schemas.openxmlformats.org/package/2006/relationships"><Relationship Id="rId40" Type="http://schemas.openxmlformats.org/officeDocument/2006/relationships/slideLayout" Target="../slideLayouts/slideLayout283.xml"/><Relationship Id="rId42" Type="http://schemas.openxmlformats.org/officeDocument/2006/relationships/slideLayout" Target="../slideLayouts/slideLayout285.xml"/><Relationship Id="rId41" Type="http://schemas.openxmlformats.org/officeDocument/2006/relationships/slideLayout" Target="../slideLayouts/slideLayout284.xml"/><Relationship Id="rId44" Type="http://schemas.openxmlformats.org/officeDocument/2006/relationships/slideLayout" Target="../slideLayouts/slideLayout287.xml"/><Relationship Id="rId43" Type="http://schemas.openxmlformats.org/officeDocument/2006/relationships/slideLayout" Target="../slideLayouts/slideLayout286.xml"/><Relationship Id="rId46" Type="http://schemas.openxmlformats.org/officeDocument/2006/relationships/slideLayout" Target="../slideLayouts/slideLayout289.xml"/><Relationship Id="rId45" Type="http://schemas.openxmlformats.org/officeDocument/2006/relationships/slideLayout" Target="../slideLayouts/slideLayout288.xml"/><Relationship Id="rId1" Type="http://schemas.openxmlformats.org/officeDocument/2006/relationships/slideLayout" Target="../slideLayouts/slideLayout244.xml"/><Relationship Id="rId2" Type="http://schemas.openxmlformats.org/officeDocument/2006/relationships/slideLayout" Target="../slideLayouts/slideLayout245.xml"/><Relationship Id="rId3" Type="http://schemas.openxmlformats.org/officeDocument/2006/relationships/slideLayout" Target="../slideLayouts/slideLayout246.xml"/><Relationship Id="rId4" Type="http://schemas.openxmlformats.org/officeDocument/2006/relationships/slideLayout" Target="../slideLayouts/slideLayout247.xml"/><Relationship Id="rId9" Type="http://schemas.openxmlformats.org/officeDocument/2006/relationships/slideLayout" Target="../slideLayouts/slideLayout252.xml"/><Relationship Id="rId48" Type="http://schemas.openxmlformats.org/officeDocument/2006/relationships/slideLayout" Target="../slideLayouts/slideLayout291.xml"/><Relationship Id="rId47" Type="http://schemas.openxmlformats.org/officeDocument/2006/relationships/slideLayout" Target="../slideLayouts/slideLayout290.xml"/><Relationship Id="rId49" Type="http://schemas.openxmlformats.org/officeDocument/2006/relationships/slideLayout" Target="../slideLayouts/slideLayout292.xml"/><Relationship Id="rId5" Type="http://schemas.openxmlformats.org/officeDocument/2006/relationships/slideLayout" Target="../slideLayouts/slideLayout248.xml"/><Relationship Id="rId6" Type="http://schemas.openxmlformats.org/officeDocument/2006/relationships/slideLayout" Target="../slideLayouts/slideLayout249.xml"/><Relationship Id="rId7" Type="http://schemas.openxmlformats.org/officeDocument/2006/relationships/slideLayout" Target="../slideLayouts/slideLayout250.xml"/><Relationship Id="rId8" Type="http://schemas.openxmlformats.org/officeDocument/2006/relationships/slideLayout" Target="../slideLayouts/slideLayout251.xml"/><Relationship Id="rId31" Type="http://schemas.openxmlformats.org/officeDocument/2006/relationships/slideLayout" Target="../slideLayouts/slideLayout274.xml"/><Relationship Id="rId30" Type="http://schemas.openxmlformats.org/officeDocument/2006/relationships/slideLayout" Target="../slideLayouts/slideLayout273.xml"/><Relationship Id="rId33" Type="http://schemas.openxmlformats.org/officeDocument/2006/relationships/slideLayout" Target="../slideLayouts/slideLayout276.xml"/><Relationship Id="rId32" Type="http://schemas.openxmlformats.org/officeDocument/2006/relationships/slideLayout" Target="../slideLayouts/slideLayout275.xml"/><Relationship Id="rId35" Type="http://schemas.openxmlformats.org/officeDocument/2006/relationships/slideLayout" Target="../slideLayouts/slideLayout278.xml"/><Relationship Id="rId34" Type="http://schemas.openxmlformats.org/officeDocument/2006/relationships/slideLayout" Target="../slideLayouts/slideLayout277.xml"/><Relationship Id="rId37" Type="http://schemas.openxmlformats.org/officeDocument/2006/relationships/slideLayout" Target="../slideLayouts/slideLayout280.xml"/><Relationship Id="rId36" Type="http://schemas.openxmlformats.org/officeDocument/2006/relationships/slideLayout" Target="../slideLayouts/slideLayout279.xml"/><Relationship Id="rId39" Type="http://schemas.openxmlformats.org/officeDocument/2006/relationships/slideLayout" Target="../slideLayouts/slideLayout282.xml"/><Relationship Id="rId38" Type="http://schemas.openxmlformats.org/officeDocument/2006/relationships/slideLayout" Target="../slideLayouts/slideLayout281.xml"/><Relationship Id="rId20" Type="http://schemas.openxmlformats.org/officeDocument/2006/relationships/slideLayout" Target="../slideLayouts/slideLayout263.xml"/><Relationship Id="rId22" Type="http://schemas.openxmlformats.org/officeDocument/2006/relationships/slideLayout" Target="../slideLayouts/slideLayout265.xml"/><Relationship Id="rId21" Type="http://schemas.openxmlformats.org/officeDocument/2006/relationships/slideLayout" Target="../slideLayouts/slideLayout264.xml"/><Relationship Id="rId24" Type="http://schemas.openxmlformats.org/officeDocument/2006/relationships/slideLayout" Target="../slideLayouts/slideLayout267.xml"/><Relationship Id="rId23" Type="http://schemas.openxmlformats.org/officeDocument/2006/relationships/slideLayout" Target="../slideLayouts/slideLayout266.xml"/><Relationship Id="rId26" Type="http://schemas.openxmlformats.org/officeDocument/2006/relationships/slideLayout" Target="../slideLayouts/slideLayout269.xml"/><Relationship Id="rId25" Type="http://schemas.openxmlformats.org/officeDocument/2006/relationships/slideLayout" Target="../slideLayouts/slideLayout268.xml"/><Relationship Id="rId28" Type="http://schemas.openxmlformats.org/officeDocument/2006/relationships/slideLayout" Target="../slideLayouts/slideLayout271.xml"/><Relationship Id="rId27" Type="http://schemas.openxmlformats.org/officeDocument/2006/relationships/slideLayout" Target="../slideLayouts/slideLayout270.xml"/><Relationship Id="rId29" Type="http://schemas.openxmlformats.org/officeDocument/2006/relationships/slideLayout" Target="../slideLayouts/slideLayout272.xml"/><Relationship Id="rId51" Type="http://schemas.openxmlformats.org/officeDocument/2006/relationships/slideLayout" Target="../slideLayouts/slideLayout294.xml"/><Relationship Id="rId50" Type="http://schemas.openxmlformats.org/officeDocument/2006/relationships/slideLayout" Target="../slideLayouts/slideLayout293.xml"/><Relationship Id="rId53" Type="http://schemas.openxmlformats.org/officeDocument/2006/relationships/slideLayout" Target="../slideLayouts/slideLayout296.xml"/><Relationship Id="rId52" Type="http://schemas.openxmlformats.org/officeDocument/2006/relationships/slideLayout" Target="../slideLayouts/slideLayout295.xml"/><Relationship Id="rId11" Type="http://schemas.openxmlformats.org/officeDocument/2006/relationships/slideLayout" Target="../slideLayouts/slideLayout254.xml"/><Relationship Id="rId55" Type="http://schemas.openxmlformats.org/officeDocument/2006/relationships/slideLayout" Target="../slideLayouts/slideLayout298.xml"/><Relationship Id="rId10" Type="http://schemas.openxmlformats.org/officeDocument/2006/relationships/slideLayout" Target="../slideLayouts/slideLayout253.xml"/><Relationship Id="rId54" Type="http://schemas.openxmlformats.org/officeDocument/2006/relationships/slideLayout" Target="../slideLayouts/slideLayout297.xml"/><Relationship Id="rId13" Type="http://schemas.openxmlformats.org/officeDocument/2006/relationships/slideLayout" Target="../slideLayouts/slideLayout256.xml"/><Relationship Id="rId57" Type="http://schemas.openxmlformats.org/officeDocument/2006/relationships/slideLayout" Target="../slideLayouts/slideLayout300.xml"/><Relationship Id="rId12" Type="http://schemas.openxmlformats.org/officeDocument/2006/relationships/slideLayout" Target="../slideLayouts/slideLayout255.xml"/><Relationship Id="rId56" Type="http://schemas.openxmlformats.org/officeDocument/2006/relationships/slideLayout" Target="../slideLayouts/slideLayout299.xml"/><Relationship Id="rId15" Type="http://schemas.openxmlformats.org/officeDocument/2006/relationships/slideLayout" Target="../slideLayouts/slideLayout258.xml"/><Relationship Id="rId59" Type="http://schemas.openxmlformats.org/officeDocument/2006/relationships/theme" Target="../theme/theme6.xml"/><Relationship Id="rId14" Type="http://schemas.openxmlformats.org/officeDocument/2006/relationships/slideLayout" Target="../slideLayouts/slideLayout257.xml"/><Relationship Id="rId58" Type="http://schemas.openxmlformats.org/officeDocument/2006/relationships/slideLayout" Target="../slideLayouts/slideLayout301.xml"/><Relationship Id="rId17" Type="http://schemas.openxmlformats.org/officeDocument/2006/relationships/slideLayout" Target="../slideLayouts/slideLayout260.xml"/><Relationship Id="rId16" Type="http://schemas.openxmlformats.org/officeDocument/2006/relationships/slideLayout" Target="../slideLayouts/slideLayout259.xml"/><Relationship Id="rId19" Type="http://schemas.openxmlformats.org/officeDocument/2006/relationships/slideLayout" Target="../slideLayouts/slideLayout262.xml"/><Relationship Id="rId18" Type="http://schemas.openxmlformats.org/officeDocument/2006/relationships/slideLayout" Target="../slideLayouts/slideLayout261.xml"/></Relationships>
</file>

<file path=ppt/slideMasters/_rels/slideMaster7.xml.rels><?xml version="1.0" encoding="UTF-8" standalone="yes"?><Relationships xmlns="http://schemas.openxmlformats.org/package/2006/relationships"><Relationship Id="rId40" Type="http://schemas.openxmlformats.org/officeDocument/2006/relationships/slideLayout" Target="../slideLayouts/slideLayout341.xml"/><Relationship Id="rId42" Type="http://schemas.openxmlformats.org/officeDocument/2006/relationships/slideLayout" Target="../slideLayouts/slideLayout343.xml"/><Relationship Id="rId41" Type="http://schemas.openxmlformats.org/officeDocument/2006/relationships/slideLayout" Target="../slideLayouts/slideLayout342.xml"/><Relationship Id="rId44" Type="http://schemas.openxmlformats.org/officeDocument/2006/relationships/slideLayout" Target="../slideLayouts/slideLayout345.xml"/><Relationship Id="rId43" Type="http://schemas.openxmlformats.org/officeDocument/2006/relationships/slideLayout" Target="../slideLayouts/slideLayout344.xml"/><Relationship Id="rId46" Type="http://schemas.openxmlformats.org/officeDocument/2006/relationships/slideLayout" Target="../slideLayouts/slideLayout347.xml"/><Relationship Id="rId45" Type="http://schemas.openxmlformats.org/officeDocument/2006/relationships/slideLayout" Target="../slideLayouts/slideLayout346.xml"/><Relationship Id="rId1" Type="http://schemas.openxmlformats.org/officeDocument/2006/relationships/slideLayout" Target="../slideLayouts/slideLayout302.xml"/><Relationship Id="rId2" Type="http://schemas.openxmlformats.org/officeDocument/2006/relationships/slideLayout" Target="../slideLayouts/slideLayout303.xml"/><Relationship Id="rId3" Type="http://schemas.openxmlformats.org/officeDocument/2006/relationships/slideLayout" Target="../slideLayouts/slideLayout304.xml"/><Relationship Id="rId4" Type="http://schemas.openxmlformats.org/officeDocument/2006/relationships/slideLayout" Target="../slideLayouts/slideLayout305.xml"/><Relationship Id="rId9" Type="http://schemas.openxmlformats.org/officeDocument/2006/relationships/slideLayout" Target="../slideLayouts/slideLayout310.xml"/><Relationship Id="rId48" Type="http://schemas.openxmlformats.org/officeDocument/2006/relationships/slideLayout" Target="../slideLayouts/slideLayout349.xml"/><Relationship Id="rId47" Type="http://schemas.openxmlformats.org/officeDocument/2006/relationships/slideLayout" Target="../slideLayouts/slideLayout348.xml"/><Relationship Id="rId49" Type="http://schemas.openxmlformats.org/officeDocument/2006/relationships/slideLayout" Target="../slideLayouts/slideLayout350.xml"/><Relationship Id="rId5" Type="http://schemas.openxmlformats.org/officeDocument/2006/relationships/slideLayout" Target="../slideLayouts/slideLayout306.xml"/><Relationship Id="rId6" Type="http://schemas.openxmlformats.org/officeDocument/2006/relationships/slideLayout" Target="../slideLayouts/slideLayout307.xml"/><Relationship Id="rId7" Type="http://schemas.openxmlformats.org/officeDocument/2006/relationships/slideLayout" Target="../slideLayouts/slideLayout308.xml"/><Relationship Id="rId8" Type="http://schemas.openxmlformats.org/officeDocument/2006/relationships/slideLayout" Target="../slideLayouts/slideLayout309.xml"/><Relationship Id="rId31" Type="http://schemas.openxmlformats.org/officeDocument/2006/relationships/slideLayout" Target="../slideLayouts/slideLayout332.xml"/><Relationship Id="rId30" Type="http://schemas.openxmlformats.org/officeDocument/2006/relationships/slideLayout" Target="../slideLayouts/slideLayout331.xml"/><Relationship Id="rId33" Type="http://schemas.openxmlformats.org/officeDocument/2006/relationships/slideLayout" Target="../slideLayouts/slideLayout334.xml"/><Relationship Id="rId32" Type="http://schemas.openxmlformats.org/officeDocument/2006/relationships/slideLayout" Target="../slideLayouts/slideLayout333.xml"/><Relationship Id="rId35" Type="http://schemas.openxmlformats.org/officeDocument/2006/relationships/slideLayout" Target="../slideLayouts/slideLayout336.xml"/><Relationship Id="rId34" Type="http://schemas.openxmlformats.org/officeDocument/2006/relationships/slideLayout" Target="../slideLayouts/slideLayout335.xml"/><Relationship Id="rId37" Type="http://schemas.openxmlformats.org/officeDocument/2006/relationships/slideLayout" Target="../slideLayouts/slideLayout338.xml"/><Relationship Id="rId36" Type="http://schemas.openxmlformats.org/officeDocument/2006/relationships/slideLayout" Target="../slideLayouts/slideLayout337.xml"/><Relationship Id="rId39" Type="http://schemas.openxmlformats.org/officeDocument/2006/relationships/slideLayout" Target="../slideLayouts/slideLayout340.xml"/><Relationship Id="rId38" Type="http://schemas.openxmlformats.org/officeDocument/2006/relationships/slideLayout" Target="../slideLayouts/slideLayout339.xml"/><Relationship Id="rId20" Type="http://schemas.openxmlformats.org/officeDocument/2006/relationships/slideLayout" Target="../slideLayouts/slideLayout321.xml"/><Relationship Id="rId22" Type="http://schemas.openxmlformats.org/officeDocument/2006/relationships/slideLayout" Target="../slideLayouts/slideLayout323.xml"/><Relationship Id="rId21" Type="http://schemas.openxmlformats.org/officeDocument/2006/relationships/slideLayout" Target="../slideLayouts/slideLayout322.xml"/><Relationship Id="rId24" Type="http://schemas.openxmlformats.org/officeDocument/2006/relationships/slideLayout" Target="../slideLayouts/slideLayout325.xml"/><Relationship Id="rId23" Type="http://schemas.openxmlformats.org/officeDocument/2006/relationships/slideLayout" Target="../slideLayouts/slideLayout324.xml"/><Relationship Id="rId26" Type="http://schemas.openxmlformats.org/officeDocument/2006/relationships/slideLayout" Target="../slideLayouts/slideLayout327.xml"/><Relationship Id="rId25" Type="http://schemas.openxmlformats.org/officeDocument/2006/relationships/slideLayout" Target="../slideLayouts/slideLayout326.xml"/><Relationship Id="rId28" Type="http://schemas.openxmlformats.org/officeDocument/2006/relationships/slideLayout" Target="../slideLayouts/slideLayout329.xml"/><Relationship Id="rId27" Type="http://schemas.openxmlformats.org/officeDocument/2006/relationships/slideLayout" Target="../slideLayouts/slideLayout328.xml"/><Relationship Id="rId29" Type="http://schemas.openxmlformats.org/officeDocument/2006/relationships/slideLayout" Target="../slideLayouts/slideLayout330.xml"/><Relationship Id="rId51" Type="http://schemas.openxmlformats.org/officeDocument/2006/relationships/slideLayout" Target="../slideLayouts/slideLayout352.xml"/><Relationship Id="rId50" Type="http://schemas.openxmlformats.org/officeDocument/2006/relationships/slideLayout" Target="../slideLayouts/slideLayout351.xml"/><Relationship Id="rId53" Type="http://schemas.openxmlformats.org/officeDocument/2006/relationships/slideLayout" Target="../slideLayouts/slideLayout354.xml"/><Relationship Id="rId52" Type="http://schemas.openxmlformats.org/officeDocument/2006/relationships/slideLayout" Target="../slideLayouts/slideLayout353.xml"/><Relationship Id="rId11" Type="http://schemas.openxmlformats.org/officeDocument/2006/relationships/slideLayout" Target="../slideLayouts/slideLayout312.xml"/><Relationship Id="rId55" Type="http://schemas.openxmlformats.org/officeDocument/2006/relationships/slideLayout" Target="../slideLayouts/slideLayout356.xml"/><Relationship Id="rId10" Type="http://schemas.openxmlformats.org/officeDocument/2006/relationships/slideLayout" Target="../slideLayouts/slideLayout311.xml"/><Relationship Id="rId54" Type="http://schemas.openxmlformats.org/officeDocument/2006/relationships/slideLayout" Target="../slideLayouts/slideLayout355.xml"/><Relationship Id="rId13" Type="http://schemas.openxmlformats.org/officeDocument/2006/relationships/slideLayout" Target="../slideLayouts/slideLayout314.xml"/><Relationship Id="rId57" Type="http://schemas.openxmlformats.org/officeDocument/2006/relationships/slideLayout" Target="../slideLayouts/slideLayout358.xml"/><Relationship Id="rId12" Type="http://schemas.openxmlformats.org/officeDocument/2006/relationships/slideLayout" Target="../slideLayouts/slideLayout313.xml"/><Relationship Id="rId56" Type="http://schemas.openxmlformats.org/officeDocument/2006/relationships/slideLayout" Target="../slideLayouts/slideLayout357.xml"/><Relationship Id="rId15" Type="http://schemas.openxmlformats.org/officeDocument/2006/relationships/slideLayout" Target="../slideLayouts/slideLayout316.xml"/><Relationship Id="rId59" Type="http://schemas.openxmlformats.org/officeDocument/2006/relationships/theme" Target="../theme/theme2.xml"/><Relationship Id="rId14" Type="http://schemas.openxmlformats.org/officeDocument/2006/relationships/slideLayout" Target="../slideLayouts/slideLayout315.xml"/><Relationship Id="rId58" Type="http://schemas.openxmlformats.org/officeDocument/2006/relationships/slideLayout" Target="../slideLayouts/slideLayout359.xml"/><Relationship Id="rId17" Type="http://schemas.openxmlformats.org/officeDocument/2006/relationships/slideLayout" Target="../slideLayouts/slideLayout318.xml"/><Relationship Id="rId16" Type="http://schemas.openxmlformats.org/officeDocument/2006/relationships/slideLayout" Target="../slideLayouts/slideLayout317.xml"/><Relationship Id="rId19" Type="http://schemas.openxmlformats.org/officeDocument/2006/relationships/slideLayout" Target="../slideLayouts/slideLayout320.xml"/><Relationship Id="rId18" Type="http://schemas.openxmlformats.org/officeDocument/2006/relationships/slideLayout" Target="../slideLayouts/slideLayout319.xml"/></Relationships>
</file>

<file path=ppt/slideMasters/_rels/slideMaster8.xml.rels><?xml version="1.0" encoding="UTF-8" standalone="yes"?><Relationships xmlns="http://schemas.openxmlformats.org/package/2006/relationships"><Relationship Id="rId40" Type="http://schemas.openxmlformats.org/officeDocument/2006/relationships/slideLayout" Target="../slideLayouts/slideLayout399.xml"/><Relationship Id="rId42" Type="http://schemas.openxmlformats.org/officeDocument/2006/relationships/slideLayout" Target="../slideLayouts/slideLayout401.xml"/><Relationship Id="rId41" Type="http://schemas.openxmlformats.org/officeDocument/2006/relationships/slideLayout" Target="../slideLayouts/slideLayout400.xml"/><Relationship Id="rId44" Type="http://schemas.openxmlformats.org/officeDocument/2006/relationships/slideLayout" Target="../slideLayouts/slideLayout403.xml"/><Relationship Id="rId43" Type="http://schemas.openxmlformats.org/officeDocument/2006/relationships/slideLayout" Target="../slideLayouts/slideLayout402.xml"/><Relationship Id="rId46" Type="http://schemas.openxmlformats.org/officeDocument/2006/relationships/slideLayout" Target="../slideLayouts/slideLayout405.xml"/><Relationship Id="rId45" Type="http://schemas.openxmlformats.org/officeDocument/2006/relationships/slideLayout" Target="../slideLayouts/slideLayout404.xml"/><Relationship Id="rId1" Type="http://schemas.openxmlformats.org/officeDocument/2006/relationships/slideLayout" Target="../slideLayouts/slideLayout360.xml"/><Relationship Id="rId2" Type="http://schemas.openxmlformats.org/officeDocument/2006/relationships/slideLayout" Target="../slideLayouts/slideLayout361.xml"/><Relationship Id="rId3" Type="http://schemas.openxmlformats.org/officeDocument/2006/relationships/slideLayout" Target="../slideLayouts/slideLayout362.xml"/><Relationship Id="rId4" Type="http://schemas.openxmlformats.org/officeDocument/2006/relationships/slideLayout" Target="../slideLayouts/slideLayout363.xml"/><Relationship Id="rId9" Type="http://schemas.openxmlformats.org/officeDocument/2006/relationships/slideLayout" Target="../slideLayouts/slideLayout368.xml"/><Relationship Id="rId48" Type="http://schemas.openxmlformats.org/officeDocument/2006/relationships/slideLayout" Target="../slideLayouts/slideLayout407.xml"/><Relationship Id="rId47" Type="http://schemas.openxmlformats.org/officeDocument/2006/relationships/slideLayout" Target="../slideLayouts/slideLayout406.xml"/><Relationship Id="rId49" Type="http://schemas.openxmlformats.org/officeDocument/2006/relationships/slideLayout" Target="../slideLayouts/slideLayout408.xml"/><Relationship Id="rId5" Type="http://schemas.openxmlformats.org/officeDocument/2006/relationships/slideLayout" Target="../slideLayouts/slideLayout364.xml"/><Relationship Id="rId6" Type="http://schemas.openxmlformats.org/officeDocument/2006/relationships/slideLayout" Target="../slideLayouts/slideLayout365.xml"/><Relationship Id="rId7" Type="http://schemas.openxmlformats.org/officeDocument/2006/relationships/slideLayout" Target="../slideLayouts/slideLayout366.xml"/><Relationship Id="rId8" Type="http://schemas.openxmlformats.org/officeDocument/2006/relationships/slideLayout" Target="../slideLayouts/slideLayout367.xml"/><Relationship Id="rId31" Type="http://schemas.openxmlformats.org/officeDocument/2006/relationships/slideLayout" Target="../slideLayouts/slideLayout390.xml"/><Relationship Id="rId30" Type="http://schemas.openxmlformats.org/officeDocument/2006/relationships/slideLayout" Target="../slideLayouts/slideLayout389.xml"/><Relationship Id="rId33" Type="http://schemas.openxmlformats.org/officeDocument/2006/relationships/slideLayout" Target="../slideLayouts/slideLayout392.xml"/><Relationship Id="rId32" Type="http://schemas.openxmlformats.org/officeDocument/2006/relationships/slideLayout" Target="../slideLayouts/slideLayout391.xml"/><Relationship Id="rId35" Type="http://schemas.openxmlformats.org/officeDocument/2006/relationships/slideLayout" Target="../slideLayouts/slideLayout394.xml"/><Relationship Id="rId34" Type="http://schemas.openxmlformats.org/officeDocument/2006/relationships/slideLayout" Target="../slideLayouts/slideLayout393.xml"/><Relationship Id="rId37" Type="http://schemas.openxmlformats.org/officeDocument/2006/relationships/slideLayout" Target="../slideLayouts/slideLayout396.xml"/><Relationship Id="rId36" Type="http://schemas.openxmlformats.org/officeDocument/2006/relationships/slideLayout" Target="../slideLayouts/slideLayout395.xml"/><Relationship Id="rId39" Type="http://schemas.openxmlformats.org/officeDocument/2006/relationships/slideLayout" Target="../slideLayouts/slideLayout398.xml"/><Relationship Id="rId38" Type="http://schemas.openxmlformats.org/officeDocument/2006/relationships/slideLayout" Target="../slideLayouts/slideLayout397.xml"/><Relationship Id="rId20" Type="http://schemas.openxmlformats.org/officeDocument/2006/relationships/slideLayout" Target="../slideLayouts/slideLayout379.xml"/><Relationship Id="rId22" Type="http://schemas.openxmlformats.org/officeDocument/2006/relationships/slideLayout" Target="../slideLayouts/slideLayout381.xml"/><Relationship Id="rId21" Type="http://schemas.openxmlformats.org/officeDocument/2006/relationships/slideLayout" Target="../slideLayouts/slideLayout380.xml"/><Relationship Id="rId24" Type="http://schemas.openxmlformats.org/officeDocument/2006/relationships/slideLayout" Target="../slideLayouts/slideLayout383.xml"/><Relationship Id="rId23" Type="http://schemas.openxmlformats.org/officeDocument/2006/relationships/slideLayout" Target="../slideLayouts/slideLayout382.xml"/><Relationship Id="rId26" Type="http://schemas.openxmlformats.org/officeDocument/2006/relationships/slideLayout" Target="../slideLayouts/slideLayout385.xml"/><Relationship Id="rId25" Type="http://schemas.openxmlformats.org/officeDocument/2006/relationships/slideLayout" Target="../slideLayouts/slideLayout384.xml"/><Relationship Id="rId28" Type="http://schemas.openxmlformats.org/officeDocument/2006/relationships/slideLayout" Target="../slideLayouts/slideLayout387.xml"/><Relationship Id="rId27" Type="http://schemas.openxmlformats.org/officeDocument/2006/relationships/slideLayout" Target="../slideLayouts/slideLayout386.xml"/><Relationship Id="rId29" Type="http://schemas.openxmlformats.org/officeDocument/2006/relationships/slideLayout" Target="../slideLayouts/slideLayout388.xml"/><Relationship Id="rId51" Type="http://schemas.openxmlformats.org/officeDocument/2006/relationships/slideLayout" Target="../slideLayouts/slideLayout410.xml"/><Relationship Id="rId50" Type="http://schemas.openxmlformats.org/officeDocument/2006/relationships/slideLayout" Target="../slideLayouts/slideLayout409.xml"/><Relationship Id="rId53" Type="http://schemas.openxmlformats.org/officeDocument/2006/relationships/slideLayout" Target="../slideLayouts/slideLayout412.xml"/><Relationship Id="rId52" Type="http://schemas.openxmlformats.org/officeDocument/2006/relationships/slideLayout" Target="../slideLayouts/slideLayout411.xml"/><Relationship Id="rId11" Type="http://schemas.openxmlformats.org/officeDocument/2006/relationships/slideLayout" Target="../slideLayouts/slideLayout370.xml"/><Relationship Id="rId55" Type="http://schemas.openxmlformats.org/officeDocument/2006/relationships/slideLayout" Target="../slideLayouts/slideLayout414.xml"/><Relationship Id="rId10" Type="http://schemas.openxmlformats.org/officeDocument/2006/relationships/slideLayout" Target="../slideLayouts/slideLayout369.xml"/><Relationship Id="rId54" Type="http://schemas.openxmlformats.org/officeDocument/2006/relationships/slideLayout" Target="../slideLayouts/slideLayout413.xml"/><Relationship Id="rId13" Type="http://schemas.openxmlformats.org/officeDocument/2006/relationships/slideLayout" Target="../slideLayouts/slideLayout372.xml"/><Relationship Id="rId57" Type="http://schemas.openxmlformats.org/officeDocument/2006/relationships/slideLayout" Target="../slideLayouts/slideLayout416.xml"/><Relationship Id="rId12" Type="http://schemas.openxmlformats.org/officeDocument/2006/relationships/slideLayout" Target="../slideLayouts/slideLayout371.xml"/><Relationship Id="rId56" Type="http://schemas.openxmlformats.org/officeDocument/2006/relationships/slideLayout" Target="../slideLayouts/slideLayout415.xml"/><Relationship Id="rId15" Type="http://schemas.openxmlformats.org/officeDocument/2006/relationships/slideLayout" Target="../slideLayouts/slideLayout374.xml"/><Relationship Id="rId59" Type="http://schemas.openxmlformats.org/officeDocument/2006/relationships/theme" Target="../theme/theme3.xml"/><Relationship Id="rId14" Type="http://schemas.openxmlformats.org/officeDocument/2006/relationships/slideLayout" Target="../slideLayouts/slideLayout373.xml"/><Relationship Id="rId58" Type="http://schemas.openxmlformats.org/officeDocument/2006/relationships/slideLayout" Target="../slideLayouts/slideLayout417.xml"/><Relationship Id="rId17" Type="http://schemas.openxmlformats.org/officeDocument/2006/relationships/slideLayout" Target="../slideLayouts/slideLayout376.xml"/><Relationship Id="rId16" Type="http://schemas.openxmlformats.org/officeDocument/2006/relationships/slideLayout" Target="../slideLayouts/slideLayout375.xml"/><Relationship Id="rId19" Type="http://schemas.openxmlformats.org/officeDocument/2006/relationships/slideLayout" Target="../slideLayouts/slideLayout378.xml"/><Relationship Id="rId18" Type="http://schemas.openxmlformats.org/officeDocument/2006/relationships/slideLayout" Target="../slideLayouts/slideLayout377.xml"/></Relationships>
</file>

<file path=ppt/slideMasters/_rels/slideMaster9.xml.rels><?xml version="1.0" encoding="UTF-8" standalone="yes"?><Relationships xmlns="http://schemas.openxmlformats.org/package/2006/relationships"><Relationship Id="rId40" Type="http://schemas.openxmlformats.org/officeDocument/2006/relationships/slideLayout" Target="../slideLayouts/slideLayout457.xml"/><Relationship Id="rId42" Type="http://schemas.openxmlformats.org/officeDocument/2006/relationships/slideLayout" Target="../slideLayouts/slideLayout459.xml"/><Relationship Id="rId41" Type="http://schemas.openxmlformats.org/officeDocument/2006/relationships/slideLayout" Target="../slideLayouts/slideLayout458.xml"/><Relationship Id="rId44" Type="http://schemas.openxmlformats.org/officeDocument/2006/relationships/slideLayout" Target="../slideLayouts/slideLayout461.xml"/><Relationship Id="rId43" Type="http://schemas.openxmlformats.org/officeDocument/2006/relationships/slideLayout" Target="../slideLayouts/slideLayout460.xml"/><Relationship Id="rId46" Type="http://schemas.openxmlformats.org/officeDocument/2006/relationships/slideLayout" Target="../slideLayouts/slideLayout463.xml"/><Relationship Id="rId45" Type="http://schemas.openxmlformats.org/officeDocument/2006/relationships/slideLayout" Target="../slideLayouts/slideLayout462.xml"/><Relationship Id="rId1" Type="http://schemas.openxmlformats.org/officeDocument/2006/relationships/slideLayout" Target="../slideLayouts/slideLayout418.xml"/><Relationship Id="rId2" Type="http://schemas.openxmlformats.org/officeDocument/2006/relationships/slideLayout" Target="../slideLayouts/slideLayout419.xml"/><Relationship Id="rId3" Type="http://schemas.openxmlformats.org/officeDocument/2006/relationships/slideLayout" Target="../slideLayouts/slideLayout420.xml"/><Relationship Id="rId4" Type="http://schemas.openxmlformats.org/officeDocument/2006/relationships/slideLayout" Target="../slideLayouts/slideLayout421.xml"/><Relationship Id="rId9" Type="http://schemas.openxmlformats.org/officeDocument/2006/relationships/slideLayout" Target="../slideLayouts/slideLayout426.xml"/><Relationship Id="rId48" Type="http://schemas.openxmlformats.org/officeDocument/2006/relationships/slideLayout" Target="../slideLayouts/slideLayout465.xml"/><Relationship Id="rId47" Type="http://schemas.openxmlformats.org/officeDocument/2006/relationships/slideLayout" Target="../slideLayouts/slideLayout464.xml"/><Relationship Id="rId49" Type="http://schemas.openxmlformats.org/officeDocument/2006/relationships/slideLayout" Target="../slideLayouts/slideLayout466.xml"/><Relationship Id="rId5" Type="http://schemas.openxmlformats.org/officeDocument/2006/relationships/slideLayout" Target="../slideLayouts/slideLayout422.xml"/><Relationship Id="rId6" Type="http://schemas.openxmlformats.org/officeDocument/2006/relationships/slideLayout" Target="../slideLayouts/slideLayout423.xml"/><Relationship Id="rId7" Type="http://schemas.openxmlformats.org/officeDocument/2006/relationships/slideLayout" Target="../slideLayouts/slideLayout424.xml"/><Relationship Id="rId8" Type="http://schemas.openxmlformats.org/officeDocument/2006/relationships/slideLayout" Target="../slideLayouts/slideLayout425.xml"/><Relationship Id="rId31" Type="http://schemas.openxmlformats.org/officeDocument/2006/relationships/slideLayout" Target="../slideLayouts/slideLayout448.xml"/><Relationship Id="rId30" Type="http://schemas.openxmlformats.org/officeDocument/2006/relationships/slideLayout" Target="../slideLayouts/slideLayout447.xml"/><Relationship Id="rId33" Type="http://schemas.openxmlformats.org/officeDocument/2006/relationships/slideLayout" Target="../slideLayouts/slideLayout450.xml"/><Relationship Id="rId32" Type="http://schemas.openxmlformats.org/officeDocument/2006/relationships/slideLayout" Target="../slideLayouts/slideLayout449.xml"/><Relationship Id="rId35" Type="http://schemas.openxmlformats.org/officeDocument/2006/relationships/slideLayout" Target="../slideLayouts/slideLayout452.xml"/><Relationship Id="rId34" Type="http://schemas.openxmlformats.org/officeDocument/2006/relationships/slideLayout" Target="../slideLayouts/slideLayout451.xml"/><Relationship Id="rId37" Type="http://schemas.openxmlformats.org/officeDocument/2006/relationships/slideLayout" Target="../slideLayouts/slideLayout454.xml"/><Relationship Id="rId36" Type="http://schemas.openxmlformats.org/officeDocument/2006/relationships/slideLayout" Target="../slideLayouts/slideLayout453.xml"/><Relationship Id="rId39" Type="http://schemas.openxmlformats.org/officeDocument/2006/relationships/slideLayout" Target="../slideLayouts/slideLayout456.xml"/><Relationship Id="rId38" Type="http://schemas.openxmlformats.org/officeDocument/2006/relationships/slideLayout" Target="../slideLayouts/slideLayout455.xml"/><Relationship Id="rId20" Type="http://schemas.openxmlformats.org/officeDocument/2006/relationships/slideLayout" Target="../slideLayouts/slideLayout437.xml"/><Relationship Id="rId22" Type="http://schemas.openxmlformats.org/officeDocument/2006/relationships/slideLayout" Target="../slideLayouts/slideLayout439.xml"/><Relationship Id="rId21" Type="http://schemas.openxmlformats.org/officeDocument/2006/relationships/slideLayout" Target="../slideLayouts/slideLayout438.xml"/><Relationship Id="rId24" Type="http://schemas.openxmlformats.org/officeDocument/2006/relationships/slideLayout" Target="../slideLayouts/slideLayout441.xml"/><Relationship Id="rId23" Type="http://schemas.openxmlformats.org/officeDocument/2006/relationships/slideLayout" Target="../slideLayouts/slideLayout440.xml"/><Relationship Id="rId26" Type="http://schemas.openxmlformats.org/officeDocument/2006/relationships/slideLayout" Target="../slideLayouts/slideLayout443.xml"/><Relationship Id="rId25" Type="http://schemas.openxmlformats.org/officeDocument/2006/relationships/slideLayout" Target="../slideLayouts/slideLayout442.xml"/><Relationship Id="rId28" Type="http://schemas.openxmlformats.org/officeDocument/2006/relationships/slideLayout" Target="../slideLayouts/slideLayout445.xml"/><Relationship Id="rId27" Type="http://schemas.openxmlformats.org/officeDocument/2006/relationships/slideLayout" Target="../slideLayouts/slideLayout444.xml"/><Relationship Id="rId29" Type="http://schemas.openxmlformats.org/officeDocument/2006/relationships/slideLayout" Target="../slideLayouts/slideLayout446.xml"/><Relationship Id="rId51" Type="http://schemas.openxmlformats.org/officeDocument/2006/relationships/slideLayout" Target="../slideLayouts/slideLayout468.xml"/><Relationship Id="rId50" Type="http://schemas.openxmlformats.org/officeDocument/2006/relationships/slideLayout" Target="../slideLayouts/slideLayout467.xml"/><Relationship Id="rId53" Type="http://schemas.openxmlformats.org/officeDocument/2006/relationships/slideLayout" Target="../slideLayouts/slideLayout470.xml"/><Relationship Id="rId52" Type="http://schemas.openxmlformats.org/officeDocument/2006/relationships/slideLayout" Target="../slideLayouts/slideLayout469.xml"/><Relationship Id="rId11" Type="http://schemas.openxmlformats.org/officeDocument/2006/relationships/slideLayout" Target="../slideLayouts/slideLayout428.xml"/><Relationship Id="rId55" Type="http://schemas.openxmlformats.org/officeDocument/2006/relationships/slideLayout" Target="../slideLayouts/slideLayout472.xml"/><Relationship Id="rId10" Type="http://schemas.openxmlformats.org/officeDocument/2006/relationships/slideLayout" Target="../slideLayouts/slideLayout427.xml"/><Relationship Id="rId54" Type="http://schemas.openxmlformats.org/officeDocument/2006/relationships/slideLayout" Target="../slideLayouts/slideLayout471.xml"/><Relationship Id="rId13" Type="http://schemas.openxmlformats.org/officeDocument/2006/relationships/slideLayout" Target="../slideLayouts/slideLayout430.xml"/><Relationship Id="rId57" Type="http://schemas.openxmlformats.org/officeDocument/2006/relationships/slideLayout" Target="../slideLayouts/slideLayout474.xml"/><Relationship Id="rId12" Type="http://schemas.openxmlformats.org/officeDocument/2006/relationships/slideLayout" Target="../slideLayouts/slideLayout429.xml"/><Relationship Id="rId56" Type="http://schemas.openxmlformats.org/officeDocument/2006/relationships/slideLayout" Target="../slideLayouts/slideLayout473.xml"/><Relationship Id="rId15" Type="http://schemas.openxmlformats.org/officeDocument/2006/relationships/slideLayout" Target="../slideLayouts/slideLayout432.xml"/><Relationship Id="rId59" Type="http://schemas.openxmlformats.org/officeDocument/2006/relationships/theme" Target="../theme/theme8.xml"/><Relationship Id="rId14" Type="http://schemas.openxmlformats.org/officeDocument/2006/relationships/slideLayout" Target="../slideLayouts/slideLayout431.xml"/><Relationship Id="rId58" Type="http://schemas.openxmlformats.org/officeDocument/2006/relationships/slideLayout" Target="../slideLayouts/slideLayout475.xml"/><Relationship Id="rId17" Type="http://schemas.openxmlformats.org/officeDocument/2006/relationships/slideLayout" Target="../slideLayouts/slideLayout434.xml"/><Relationship Id="rId16" Type="http://schemas.openxmlformats.org/officeDocument/2006/relationships/slideLayout" Target="../slideLayouts/slideLayout433.xml"/><Relationship Id="rId19" Type="http://schemas.openxmlformats.org/officeDocument/2006/relationships/slideLayout" Target="../slideLayouts/slideLayout436.xml"/><Relationship Id="rId18" Type="http://schemas.openxmlformats.org/officeDocument/2006/relationships/slideLayout" Target="../slideLayouts/slideLayout4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4042" name="Shape 4042"/>
        <p:cNvGrpSpPr/>
        <p:nvPr/>
      </p:nvGrpSpPr>
      <p:grpSpPr>
        <a:xfrm>
          <a:off x="0" y="0"/>
          <a:ext cx="0" cy="0"/>
          <a:chOff x="0" y="0"/>
          <a:chExt cx="0" cy="0"/>
        </a:xfrm>
      </p:grpSpPr>
      <p:sp>
        <p:nvSpPr>
          <p:cNvPr id="4043" name="Google Shape;4043;p485"/>
          <p:cNvSpPr txBox="1"/>
          <p:nvPr>
            <p:ph type="title"/>
          </p:nvPr>
        </p:nvSpPr>
        <p:spPr>
          <a:xfrm>
            <a:off x="713225" y="539500"/>
            <a:ext cx="7717500" cy="1132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hlink"/>
              </a:buClr>
              <a:buSzPts val="2700"/>
              <a:buFont typeface="Julius Sans One"/>
              <a:buNone/>
              <a:defRPr sz="2700">
                <a:solidFill>
                  <a:schemeClr val="hlink"/>
                </a:solidFill>
                <a:latin typeface="Julius Sans One"/>
                <a:ea typeface="Julius Sans One"/>
                <a:cs typeface="Julius Sans One"/>
                <a:sym typeface="Julius Sans One"/>
              </a:defRPr>
            </a:lvl1pPr>
            <a:lvl2pPr lvl="1">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2pPr>
            <a:lvl3pPr lvl="2">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3pPr>
            <a:lvl4pPr lvl="3">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4pPr>
            <a:lvl5pPr lvl="4">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5pPr>
            <a:lvl6pPr lvl="5">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6pPr>
            <a:lvl7pPr lvl="6">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7pPr>
            <a:lvl8pPr lvl="7">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8pPr>
            <a:lvl9pPr lvl="8">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9pPr>
          </a:lstStyle>
          <a:p/>
        </p:txBody>
      </p:sp>
      <p:sp>
        <p:nvSpPr>
          <p:cNvPr id="4044" name="Google Shape;4044;p485"/>
          <p:cNvSpPr txBox="1"/>
          <p:nvPr>
            <p:ph idx="1" type="body"/>
          </p:nvPr>
        </p:nvSpPr>
        <p:spPr>
          <a:xfrm>
            <a:off x="713225" y="1152475"/>
            <a:ext cx="7717500" cy="3451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1pPr>
            <a:lvl2pPr indent="-317500" lvl="1" marL="9144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2pPr>
            <a:lvl3pPr indent="-317500" lvl="2" marL="13716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3pPr>
            <a:lvl4pPr indent="-317500" lvl="3" marL="18288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4pPr>
            <a:lvl5pPr indent="-317500" lvl="4" marL="22860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5pPr>
            <a:lvl6pPr indent="-317500" lvl="5" marL="27432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6pPr>
            <a:lvl7pPr indent="-317500" lvl="6" marL="32004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7pPr>
            <a:lvl8pPr indent="-317500" lvl="7" marL="36576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8pPr>
            <a:lvl9pPr indent="-317500" lvl="8" marL="4114800">
              <a:lnSpc>
                <a:spcPct val="115000"/>
              </a:lnSpc>
              <a:spcBef>
                <a:spcPts val="1600"/>
              </a:spcBef>
              <a:spcAft>
                <a:spcPts val="1600"/>
              </a:spcAft>
              <a:buClr>
                <a:schemeClr val="hlink"/>
              </a:buClr>
              <a:buSzPts val="1400"/>
              <a:buFont typeface="Questrial"/>
              <a:buChar char="■"/>
              <a:defRPr>
                <a:solidFill>
                  <a:schemeClr val="hlink"/>
                </a:solidFill>
                <a:latin typeface="Questrial"/>
                <a:ea typeface="Questrial"/>
                <a:cs typeface="Questrial"/>
                <a:sym typeface="Questrial"/>
              </a:defRPr>
            </a:lvl9pPr>
          </a:lstStyle>
          <a:p/>
        </p:txBody>
      </p:sp>
      <p:sp>
        <p:nvSpPr>
          <p:cNvPr id="4045" name="Google Shape;4045;p48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hlink"/>
                </a:solidFill>
                <a:latin typeface="Questrial"/>
                <a:ea typeface="Questrial"/>
                <a:cs typeface="Questrial"/>
                <a:sym typeface="Questrial"/>
              </a:defRPr>
            </a:lvl1pPr>
            <a:lvl2pPr lvl="1" algn="r">
              <a:buNone/>
              <a:defRPr sz="1300">
                <a:solidFill>
                  <a:schemeClr val="hlink"/>
                </a:solidFill>
                <a:latin typeface="Questrial"/>
                <a:ea typeface="Questrial"/>
                <a:cs typeface="Questrial"/>
                <a:sym typeface="Questrial"/>
              </a:defRPr>
            </a:lvl2pPr>
            <a:lvl3pPr lvl="2" algn="r">
              <a:buNone/>
              <a:defRPr sz="1300">
                <a:solidFill>
                  <a:schemeClr val="hlink"/>
                </a:solidFill>
                <a:latin typeface="Questrial"/>
                <a:ea typeface="Questrial"/>
                <a:cs typeface="Questrial"/>
                <a:sym typeface="Questrial"/>
              </a:defRPr>
            </a:lvl3pPr>
            <a:lvl4pPr lvl="3" algn="r">
              <a:buNone/>
              <a:defRPr sz="1300">
                <a:solidFill>
                  <a:schemeClr val="hlink"/>
                </a:solidFill>
                <a:latin typeface="Questrial"/>
                <a:ea typeface="Questrial"/>
                <a:cs typeface="Questrial"/>
                <a:sym typeface="Questrial"/>
              </a:defRPr>
            </a:lvl4pPr>
            <a:lvl5pPr lvl="4" algn="r">
              <a:buNone/>
              <a:defRPr sz="1300">
                <a:solidFill>
                  <a:schemeClr val="hlink"/>
                </a:solidFill>
                <a:latin typeface="Questrial"/>
                <a:ea typeface="Questrial"/>
                <a:cs typeface="Questrial"/>
                <a:sym typeface="Questrial"/>
              </a:defRPr>
            </a:lvl5pPr>
            <a:lvl6pPr lvl="5" algn="r">
              <a:buNone/>
              <a:defRPr sz="1300">
                <a:solidFill>
                  <a:schemeClr val="hlink"/>
                </a:solidFill>
                <a:latin typeface="Questrial"/>
                <a:ea typeface="Questrial"/>
                <a:cs typeface="Questrial"/>
                <a:sym typeface="Questrial"/>
              </a:defRPr>
            </a:lvl6pPr>
            <a:lvl7pPr lvl="6" algn="r">
              <a:buNone/>
              <a:defRPr sz="1300">
                <a:solidFill>
                  <a:schemeClr val="hlink"/>
                </a:solidFill>
                <a:latin typeface="Questrial"/>
                <a:ea typeface="Questrial"/>
                <a:cs typeface="Questrial"/>
                <a:sym typeface="Questrial"/>
              </a:defRPr>
            </a:lvl7pPr>
            <a:lvl8pPr lvl="7" algn="r">
              <a:buNone/>
              <a:defRPr sz="1300">
                <a:solidFill>
                  <a:schemeClr val="hlink"/>
                </a:solidFill>
                <a:latin typeface="Questrial"/>
                <a:ea typeface="Questrial"/>
                <a:cs typeface="Questrial"/>
                <a:sym typeface="Questrial"/>
              </a:defRPr>
            </a:lvl8pPr>
            <a:lvl9pPr lvl="8" algn="r">
              <a:buNone/>
              <a:defRPr sz="1300">
                <a:solidFill>
                  <a:schemeClr val="hlink"/>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 id="2147484134" r:id="rId12"/>
    <p:sldLayoutId id="2147484135" r:id="rId13"/>
    <p:sldLayoutId id="2147484136" r:id="rId14"/>
    <p:sldLayoutId id="2147484137" r:id="rId15"/>
    <p:sldLayoutId id="2147484138" r:id="rId16"/>
    <p:sldLayoutId id="2147484139" r:id="rId17"/>
    <p:sldLayoutId id="2147484140" r:id="rId18"/>
    <p:sldLayoutId id="2147484141" r:id="rId19"/>
    <p:sldLayoutId id="2147484142" r:id="rId20"/>
    <p:sldLayoutId id="2147484143" r:id="rId21"/>
    <p:sldLayoutId id="2147484144" r:id="rId22"/>
    <p:sldLayoutId id="2147484145" r:id="rId23"/>
    <p:sldLayoutId id="2147484146" r:id="rId24"/>
    <p:sldLayoutId id="2147484147" r:id="rId25"/>
    <p:sldLayoutId id="2147484148" r:id="rId26"/>
    <p:sldLayoutId id="2147484149" r:id="rId27"/>
    <p:sldLayoutId id="2147484150" r:id="rId28"/>
    <p:sldLayoutId id="2147484151" r:id="rId29"/>
    <p:sldLayoutId id="2147484152" r:id="rId30"/>
    <p:sldLayoutId id="2147484153" r:id="rId31"/>
    <p:sldLayoutId id="2147484154" r:id="rId32"/>
    <p:sldLayoutId id="2147484155" r:id="rId33"/>
    <p:sldLayoutId id="2147484156" r:id="rId34"/>
    <p:sldLayoutId id="2147484157" r:id="rId35"/>
    <p:sldLayoutId id="2147484158" r:id="rId36"/>
    <p:sldLayoutId id="2147484159" r:id="rId37"/>
    <p:sldLayoutId id="2147484160" r:id="rId38"/>
    <p:sldLayoutId id="2147484161" r:id="rId39"/>
    <p:sldLayoutId id="2147484162" r:id="rId40"/>
    <p:sldLayoutId id="2147484163" r:id="rId41"/>
    <p:sldLayoutId id="2147484164" r:id="rId42"/>
    <p:sldLayoutId id="2147484165" r:id="rId43"/>
    <p:sldLayoutId id="2147484166" r:id="rId44"/>
    <p:sldLayoutId id="2147484167" r:id="rId45"/>
    <p:sldLayoutId id="2147484168" r:id="rId46"/>
    <p:sldLayoutId id="2147484169" r:id="rId47"/>
    <p:sldLayoutId id="2147484170" r:id="rId48"/>
    <p:sldLayoutId id="2147484171" r:id="rId49"/>
    <p:sldLayoutId id="2147484172" r:id="rId50"/>
    <p:sldLayoutId id="2147484173" r:id="rId51"/>
    <p:sldLayoutId id="2147484174" r:id="rId52"/>
    <p:sldLayoutId id="2147484175" r:id="rId53"/>
    <p:sldLayoutId id="2147484176" r:id="rId54"/>
    <p:sldLayoutId id="2147484177" r:id="rId55"/>
    <p:sldLayoutId id="2147484178" r:id="rId56"/>
    <p:sldLayoutId id="2147484179" r:id="rId57"/>
    <p:sldLayoutId id="2147484180" r:id="rId5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49">
          <p15:clr>
            <a:srgbClr val="EA4335"/>
          </p15:clr>
        </p15:guide>
        <p15:guide id="2" pos="5311">
          <p15:clr>
            <a:srgbClr val="EA4335"/>
          </p15:clr>
        </p15:guide>
        <p15:guide id="3" orient="horz" pos="340">
          <p15:clr>
            <a:srgbClr val="EA4335"/>
          </p15:clr>
        </p15:guide>
        <p15:guide id="4" orient="horz" pos="2903">
          <p15:clr>
            <a:srgbClr val="EA4335"/>
          </p15:clr>
        </p15:guide>
        <p15:guide id="5" pos="2880">
          <p15:clr>
            <a:srgbClr val="EA4335"/>
          </p15:clr>
        </p15:guide>
      </p15:sldGuideLst>
    </p:ext>
  </p:extLst>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4541" name="Shape 4541"/>
        <p:cNvGrpSpPr/>
        <p:nvPr/>
      </p:nvGrpSpPr>
      <p:grpSpPr>
        <a:xfrm>
          <a:off x="0" y="0"/>
          <a:ext cx="0" cy="0"/>
          <a:chOff x="0" y="0"/>
          <a:chExt cx="0" cy="0"/>
        </a:xfrm>
      </p:grpSpPr>
      <p:sp>
        <p:nvSpPr>
          <p:cNvPr id="4542" name="Google Shape;4542;p544"/>
          <p:cNvSpPr txBox="1"/>
          <p:nvPr>
            <p:ph type="title"/>
          </p:nvPr>
        </p:nvSpPr>
        <p:spPr>
          <a:xfrm>
            <a:off x="713225" y="539500"/>
            <a:ext cx="7717500" cy="1132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hlink"/>
              </a:buClr>
              <a:buSzPts val="2700"/>
              <a:buFont typeface="Julius Sans One"/>
              <a:buNone/>
              <a:defRPr sz="2700">
                <a:solidFill>
                  <a:schemeClr val="hlink"/>
                </a:solidFill>
                <a:latin typeface="Julius Sans One"/>
                <a:ea typeface="Julius Sans One"/>
                <a:cs typeface="Julius Sans One"/>
                <a:sym typeface="Julius Sans One"/>
              </a:defRPr>
            </a:lvl1pPr>
            <a:lvl2pPr lvl="1">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2pPr>
            <a:lvl3pPr lvl="2">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3pPr>
            <a:lvl4pPr lvl="3">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4pPr>
            <a:lvl5pPr lvl="4">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5pPr>
            <a:lvl6pPr lvl="5">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6pPr>
            <a:lvl7pPr lvl="6">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7pPr>
            <a:lvl8pPr lvl="7">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8pPr>
            <a:lvl9pPr lvl="8">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9pPr>
          </a:lstStyle>
          <a:p/>
        </p:txBody>
      </p:sp>
      <p:sp>
        <p:nvSpPr>
          <p:cNvPr id="4543" name="Google Shape;4543;p544"/>
          <p:cNvSpPr txBox="1"/>
          <p:nvPr>
            <p:ph idx="1" type="body"/>
          </p:nvPr>
        </p:nvSpPr>
        <p:spPr>
          <a:xfrm>
            <a:off x="713225" y="1152475"/>
            <a:ext cx="7717500" cy="3451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1pPr>
            <a:lvl2pPr indent="-317500" lvl="1" marL="9144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2pPr>
            <a:lvl3pPr indent="-317500" lvl="2" marL="13716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3pPr>
            <a:lvl4pPr indent="-317500" lvl="3" marL="18288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4pPr>
            <a:lvl5pPr indent="-317500" lvl="4" marL="22860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5pPr>
            <a:lvl6pPr indent="-317500" lvl="5" marL="27432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6pPr>
            <a:lvl7pPr indent="-317500" lvl="6" marL="32004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7pPr>
            <a:lvl8pPr indent="-317500" lvl="7" marL="36576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8pPr>
            <a:lvl9pPr indent="-317500" lvl="8" marL="4114800">
              <a:lnSpc>
                <a:spcPct val="115000"/>
              </a:lnSpc>
              <a:spcBef>
                <a:spcPts val="1600"/>
              </a:spcBef>
              <a:spcAft>
                <a:spcPts val="1600"/>
              </a:spcAft>
              <a:buClr>
                <a:schemeClr val="hlink"/>
              </a:buClr>
              <a:buSzPts val="1400"/>
              <a:buFont typeface="Questrial"/>
              <a:buChar char="■"/>
              <a:defRPr>
                <a:solidFill>
                  <a:schemeClr val="hlink"/>
                </a:solidFill>
                <a:latin typeface="Questrial"/>
                <a:ea typeface="Questrial"/>
                <a:cs typeface="Questrial"/>
                <a:sym typeface="Questrial"/>
              </a:defRPr>
            </a:lvl9pPr>
          </a:lstStyle>
          <a:p/>
        </p:txBody>
      </p:sp>
    </p:spTree>
  </p:cSld>
  <p:clrMap accent1="accent1" accent2="accent2" accent3="accent3" accent4="accent4" accent5="accent5" accent6="accent6" bg1="lt1" bg2="dk2" tx1="dk1" tx2="lt2" folHlink="folHlink" hlink="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 id="2147484193" r:id="rId13"/>
    <p:sldLayoutId id="2147484194" r:id="rId14"/>
    <p:sldLayoutId id="2147484195" r:id="rId15"/>
    <p:sldLayoutId id="2147484196" r:id="rId16"/>
    <p:sldLayoutId id="2147484197" r:id="rId17"/>
    <p:sldLayoutId id="2147484198" r:id="rId18"/>
    <p:sldLayoutId id="2147484199" r:id="rId19"/>
    <p:sldLayoutId id="2147484200" r:id="rId20"/>
    <p:sldLayoutId id="2147484201" r:id="rId21"/>
    <p:sldLayoutId id="2147484202" r:id="rId22"/>
    <p:sldLayoutId id="2147484203" r:id="rId23"/>
    <p:sldLayoutId id="2147484204" r:id="rId24"/>
    <p:sldLayoutId id="2147484205" r:id="rId25"/>
    <p:sldLayoutId id="2147484206" r:id="rId26"/>
    <p:sldLayoutId id="2147484207" r:id="rId27"/>
    <p:sldLayoutId id="2147484208" r:id="rId28"/>
    <p:sldLayoutId id="2147484209" r:id="rId29"/>
    <p:sldLayoutId id="2147484210" r:id="rId30"/>
    <p:sldLayoutId id="2147484211" r:id="rId31"/>
    <p:sldLayoutId id="2147484212" r:id="rId32"/>
    <p:sldLayoutId id="2147484213" r:id="rId33"/>
    <p:sldLayoutId id="2147484214" r:id="rId34"/>
    <p:sldLayoutId id="2147484215" r:id="rId35"/>
    <p:sldLayoutId id="2147484216" r:id="rId36"/>
    <p:sldLayoutId id="2147484217" r:id="rId37"/>
    <p:sldLayoutId id="2147484218" r:id="rId38"/>
    <p:sldLayoutId id="2147484219" r:id="rId39"/>
    <p:sldLayoutId id="2147484220" r:id="rId40"/>
    <p:sldLayoutId id="2147484221" r:id="rId41"/>
    <p:sldLayoutId id="2147484222" r:id="rId42"/>
    <p:sldLayoutId id="2147484223" r:id="rId43"/>
    <p:sldLayoutId id="2147484224" r:id="rId44"/>
    <p:sldLayoutId id="2147484225" r:id="rId45"/>
    <p:sldLayoutId id="2147484226" r:id="rId46"/>
    <p:sldLayoutId id="2147484227" r:id="rId47"/>
    <p:sldLayoutId id="2147484228" r:id="rId48"/>
    <p:sldLayoutId id="2147484229" r:id="rId49"/>
    <p:sldLayoutId id="2147484230" r:id="rId50"/>
    <p:sldLayoutId id="2147484231" r:id="rId51"/>
    <p:sldLayoutId id="2147484232" r:id="rId52"/>
    <p:sldLayoutId id="2147484233" r:id="rId53"/>
    <p:sldLayoutId id="2147484234" r:id="rId54"/>
    <p:sldLayoutId id="2147484235" r:id="rId55"/>
    <p:sldLayoutId id="2147484236" r:id="rId56"/>
    <p:sldLayoutId id="2147484237" r:id="rId57"/>
    <p:sldLayoutId id="2147484238" r:id="rId5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49">
          <p15:clr>
            <a:srgbClr val="EA4335"/>
          </p15:clr>
        </p15:guide>
        <p15:guide id="2" pos="5311">
          <p15:clr>
            <a:srgbClr val="EA4335"/>
          </p15:clr>
        </p15:guide>
        <p15:guide id="3" orient="horz" pos="340">
          <p15:clr>
            <a:srgbClr val="EA4335"/>
          </p15:clr>
        </p15:guide>
        <p15:guide id="4" orient="horz" pos="2903">
          <p15:clr>
            <a:srgbClr val="EA4335"/>
          </p15:clr>
        </p15:guide>
        <p15:guide id="5" pos="288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713225" y="539500"/>
            <a:ext cx="7717500" cy="1132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hlink"/>
              </a:buClr>
              <a:buSzPts val="2700"/>
              <a:buFont typeface="Julius Sans One"/>
              <a:buNone/>
              <a:defRPr sz="2700">
                <a:solidFill>
                  <a:schemeClr val="hlink"/>
                </a:solidFill>
                <a:latin typeface="Julius Sans One"/>
                <a:ea typeface="Julius Sans One"/>
                <a:cs typeface="Julius Sans One"/>
                <a:sym typeface="Julius Sans One"/>
              </a:defRPr>
            </a:lvl1pPr>
            <a:lvl2pPr lvl="1">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2pPr>
            <a:lvl3pPr lvl="2">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3pPr>
            <a:lvl4pPr lvl="3">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4pPr>
            <a:lvl5pPr lvl="4">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5pPr>
            <a:lvl6pPr lvl="5">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6pPr>
            <a:lvl7pPr lvl="6">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7pPr>
            <a:lvl8pPr lvl="7">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8pPr>
            <a:lvl9pPr lvl="8">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9pPr>
          </a:lstStyle>
          <a:p/>
        </p:txBody>
      </p:sp>
      <p:sp>
        <p:nvSpPr>
          <p:cNvPr id="52" name="Google Shape;52;p13"/>
          <p:cNvSpPr txBox="1"/>
          <p:nvPr>
            <p:ph idx="1" type="body"/>
          </p:nvPr>
        </p:nvSpPr>
        <p:spPr>
          <a:xfrm>
            <a:off x="713225" y="1152475"/>
            <a:ext cx="7717500" cy="3451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1pPr>
            <a:lvl2pPr indent="-317500" lvl="1" marL="9144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2pPr>
            <a:lvl3pPr indent="-317500" lvl="2" marL="13716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3pPr>
            <a:lvl4pPr indent="-317500" lvl="3" marL="18288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4pPr>
            <a:lvl5pPr indent="-317500" lvl="4" marL="22860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5pPr>
            <a:lvl6pPr indent="-317500" lvl="5" marL="27432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6pPr>
            <a:lvl7pPr indent="-317500" lvl="6" marL="32004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7pPr>
            <a:lvl8pPr indent="-317500" lvl="7" marL="36576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8pPr>
            <a:lvl9pPr indent="-317500" lvl="8" marL="4114800">
              <a:lnSpc>
                <a:spcPct val="115000"/>
              </a:lnSpc>
              <a:spcBef>
                <a:spcPts val="1600"/>
              </a:spcBef>
              <a:spcAft>
                <a:spcPts val="1600"/>
              </a:spcAft>
              <a:buClr>
                <a:schemeClr val="hlink"/>
              </a:buClr>
              <a:buSzPts val="1400"/>
              <a:buFont typeface="Questrial"/>
              <a:buChar char="■"/>
              <a:defRPr>
                <a:solidFill>
                  <a:schemeClr val="hlink"/>
                </a:solidFill>
                <a:latin typeface="Questrial"/>
                <a:ea typeface="Questrial"/>
                <a:cs typeface="Questrial"/>
                <a:sym typeface="Questrial"/>
              </a:defRPr>
            </a:lvl9pPr>
          </a:lstStyle>
          <a:p/>
        </p:txBody>
      </p:sp>
      <p:sp>
        <p:nvSpPr>
          <p:cNvPr id="53" name="Google Shape;53;p1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hlink"/>
                </a:solidFill>
                <a:latin typeface="Questrial"/>
                <a:ea typeface="Questrial"/>
                <a:cs typeface="Questrial"/>
                <a:sym typeface="Questrial"/>
              </a:defRPr>
            </a:lvl1pPr>
            <a:lvl2pPr lvl="1" algn="r">
              <a:buNone/>
              <a:defRPr sz="1300">
                <a:solidFill>
                  <a:schemeClr val="hlink"/>
                </a:solidFill>
                <a:latin typeface="Questrial"/>
                <a:ea typeface="Questrial"/>
                <a:cs typeface="Questrial"/>
                <a:sym typeface="Questrial"/>
              </a:defRPr>
            </a:lvl2pPr>
            <a:lvl3pPr lvl="2" algn="r">
              <a:buNone/>
              <a:defRPr sz="1300">
                <a:solidFill>
                  <a:schemeClr val="hlink"/>
                </a:solidFill>
                <a:latin typeface="Questrial"/>
                <a:ea typeface="Questrial"/>
                <a:cs typeface="Questrial"/>
                <a:sym typeface="Questrial"/>
              </a:defRPr>
            </a:lvl3pPr>
            <a:lvl4pPr lvl="3" algn="r">
              <a:buNone/>
              <a:defRPr sz="1300">
                <a:solidFill>
                  <a:schemeClr val="hlink"/>
                </a:solidFill>
                <a:latin typeface="Questrial"/>
                <a:ea typeface="Questrial"/>
                <a:cs typeface="Questrial"/>
                <a:sym typeface="Questrial"/>
              </a:defRPr>
            </a:lvl4pPr>
            <a:lvl5pPr lvl="4" algn="r">
              <a:buNone/>
              <a:defRPr sz="1300">
                <a:solidFill>
                  <a:schemeClr val="hlink"/>
                </a:solidFill>
                <a:latin typeface="Questrial"/>
                <a:ea typeface="Questrial"/>
                <a:cs typeface="Questrial"/>
                <a:sym typeface="Questrial"/>
              </a:defRPr>
            </a:lvl5pPr>
            <a:lvl6pPr lvl="5" algn="r">
              <a:buNone/>
              <a:defRPr sz="1300">
                <a:solidFill>
                  <a:schemeClr val="hlink"/>
                </a:solidFill>
                <a:latin typeface="Questrial"/>
                <a:ea typeface="Questrial"/>
                <a:cs typeface="Questrial"/>
                <a:sym typeface="Questrial"/>
              </a:defRPr>
            </a:lvl6pPr>
            <a:lvl7pPr lvl="6" algn="r">
              <a:buNone/>
              <a:defRPr sz="1300">
                <a:solidFill>
                  <a:schemeClr val="hlink"/>
                </a:solidFill>
                <a:latin typeface="Questrial"/>
                <a:ea typeface="Questrial"/>
                <a:cs typeface="Questrial"/>
                <a:sym typeface="Questrial"/>
              </a:defRPr>
            </a:lvl7pPr>
            <a:lvl8pPr lvl="7" algn="r">
              <a:buNone/>
              <a:defRPr sz="1300">
                <a:solidFill>
                  <a:schemeClr val="hlink"/>
                </a:solidFill>
                <a:latin typeface="Questrial"/>
                <a:ea typeface="Questrial"/>
                <a:cs typeface="Questrial"/>
                <a:sym typeface="Questrial"/>
              </a:defRPr>
            </a:lvl8pPr>
            <a:lvl9pPr lvl="8" algn="r">
              <a:buNone/>
              <a:defRPr sz="1300">
                <a:solidFill>
                  <a:schemeClr val="hlink"/>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 id="2147483707" r:id="rId49"/>
    <p:sldLayoutId id="2147483708" r:id="rId50"/>
    <p:sldLayoutId id="2147483709" r:id="rId51"/>
    <p:sldLayoutId id="2147483710" r:id="rId52"/>
    <p:sldLayoutId id="2147483711" r:id="rId53"/>
    <p:sldLayoutId id="2147483712" r:id="rId54"/>
    <p:sldLayoutId id="2147483713" r:id="rId55"/>
    <p:sldLayoutId id="2147483714" r:id="rId56"/>
    <p:sldLayoutId id="2147483715" r:id="rId57"/>
    <p:sldLayoutId id="2147483716" r:id="rId5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49">
          <p15:clr>
            <a:srgbClr val="EA4335"/>
          </p15:clr>
        </p15:guide>
        <p15:guide id="2" pos="5311">
          <p15:clr>
            <a:srgbClr val="EA4335"/>
          </p15:clr>
        </p15:guide>
        <p15:guide id="3" orient="horz" pos="340">
          <p15:clr>
            <a:srgbClr val="EA4335"/>
          </p15:clr>
        </p15:guide>
        <p15:guide id="4" orient="horz" pos="2903">
          <p15:clr>
            <a:srgbClr val="EA4335"/>
          </p15:clr>
        </p15:guide>
        <p15:guide id="5" pos="2880">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49" name="Shape 549"/>
        <p:cNvGrpSpPr/>
        <p:nvPr/>
      </p:nvGrpSpPr>
      <p:grpSpPr>
        <a:xfrm>
          <a:off x="0" y="0"/>
          <a:ext cx="0" cy="0"/>
          <a:chOff x="0" y="0"/>
          <a:chExt cx="0" cy="0"/>
        </a:xfrm>
      </p:grpSpPr>
      <p:sp>
        <p:nvSpPr>
          <p:cNvPr id="550" name="Google Shape;550;p72"/>
          <p:cNvSpPr txBox="1"/>
          <p:nvPr>
            <p:ph type="title"/>
          </p:nvPr>
        </p:nvSpPr>
        <p:spPr>
          <a:xfrm>
            <a:off x="713225" y="539500"/>
            <a:ext cx="7717500" cy="1132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hlink"/>
              </a:buClr>
              <a:buSzPts val="2700"/>
              <a:buFont typeface="Julius Sans One"/>
              <a:buNone/>
              <a:defRPr sz="2700">
                <a:solidFill>
                  <a:schemeClr val="hlink"/>
                </a:solidFill>
                <a:latin typeface="Julius Sans One"/>
                <a:ea typeface="Julius Sans One"/>
                <a:cs typeface="Julius Sans One"/>
                <a:sym typeface="Julius Sans One"/>
              </a:defRPr>
            </a:lvl1pPr>
            <a:lvl2pPr lvl="1">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2pPr>
            <a:lvl3pPr lvl="2">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3pPr>
            <a:lvl4pPr lvl="3">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4pPr>
            <a:lvl5pPr lvl="4">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5pPr>
            <a:lvl6pPr lvl="5">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6pPr>
            <a:lvl7pPr lvl="6">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7pPr>
            <a:lvl8pPr lvl="7">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8pPr>
            <a:lvl9pPr lvl="8">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9pPr>
          </a:lstStyle>
          <a:p/>
        </p:txBody>
      </p:sp>
      <p:sp>
        <p:nvSpPr>
          <p:cNvPr id="551" name="Google Shape;551;p72"/>
          <p:cNvSpPr txBox="1"/>
          <p:nvPr>
            <p:ph idx="1" type="body"/>
          </p:nvPr>
        </p:nvSpPr>
        <p:spPr>
          <a:xfrm>
            <a:off x="713225" y="1152475"/>
            <a:ext cx="7717500" cy="3451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1pPr>
            <a:lvl2pPr indent="-317500" lvl="1" marL="9144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2pPr>
            <a:lvl3pPr indent="-317500" lvl="2" marL="13716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3pPr>
            <a:lvl4pPr indent="-317500" lvl="3" marL="18288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4pPr>
            <a:lvl5pPr indent="-317500" lvl="4" marL="22860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5pPr>
            <a:lvl6pPr indent="-317500" lvl="5" marL="27432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6pPr>
            <a:lvl7pPr indent="-317500" lvl="6" marL="32004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7pPr>
            <a:lvl8pPr indent="-317500" lvl="7" marL="36576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8pPr>
            <a:lvl9pPr indent="-317500" lvl="8" marL="4114800">
              <a:lnSpc>
                <a:spcPct val="115000"/>
              </a:lnSpc>
              <a:spcBef>
                <a:spcPts val="1600"/>
              </a:spcBef>
              <a:spcAft>
                <a:spcPts val="1600"/>
              </a:spcAft>
              <a:buClr>
                <a:schemeClr val="hlink"/>
              </a:buClr>
              <a:buSzPts val="1400"/>
              <a:buFont typeface="Questrial"/>
              <a:buChar char="■"/>
              <a:defRPr>
                <a:solidFill>
                  <a:schemeClr val="hlink"/>
                </a:solidFill>
                <a:latin typeface="Questrial"/>
                <a:ea typeface="Questrial"/>
                <a:cs typeface="Questrial"/>
                <a:sym typeface="Questrial"/>
              </a:defRPr>
            </a:lvl9pPr>
          </a:lstStyle>
          <a:p/>
        </p:txBody>
      </p:sp>
      <p:sp>
        <p:nvSpPr>
          <p:cNvPr id="552" name="Google Shape;552;p7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hlink"/>
                </a:solidFill>
                <a:latin typeface="Questrial"/>
                <a:ea typeface="Questrial"/>
                <a:cs typeface="Questrial"/>
                <a:sym typeface="Questrial"/>
              </a:defRPr>
            </a:lvl1pPr>
            <a:lvl2pPr lvl="1" algn="r">
              <a:buNone/>
              <a:defRPr sz="1300">
                <a:solidFill>
                  <a:schemeClr val="hlink"/>
                </a:solidFill>
                <a:latin typeface="Questrial"/>
                <a:ea typeface="Questrial"/>
                <a:cs typeface="Questrial"/>
                <a:sym typeface="Questrial"/>
              </a:defRPr>
            </a:lvl2pPr>
            <a:lvl3pPr lvl="2" algn="r">
              <a:buNone/>
              <a:defRPr sz="1300">
                <a:solidFill>
                  <a:schemeClr val="hlink"/>
                </a:solidFill>
                <a:latin typeface="Questrial"/>
                <a:ea typeface="Questrial"/>
                <a:cs typeface="Questrial"/>
                <a:sym typeface="Questrial"/>
              </a:defRPr>
            </a:lvl3pPr>
            <a:lvl4pPr lvl="3" algn="r">
              <a:buNone/>
              <a:defRPr sz="1300">
                <a:solidFill>
                  <a:schemeClr val="hlink"/>
                </a:solidFill>
                <a:latin typeface="Questrial"/>
                <a:ea typeface="Questrial"/>
                <a:cs typeface="Questrial"/>
                <a:sym typeface="Questrial"/>
              </a:defRPr>
            </a:lvl4pPr>
            <a:lvl5pPr lvl="4" algn="r">
              <a:buNone/>
              <a:defRPr sz="1300">
                <a:solidFill>
                  <a:schemeClr val="hlink"/>
                </a:solidFill>
                <a:latin typeface="Questrial"/>
                <a:ea typeface="Questrial"/>
                <a:cs typeface="Questrial"/>
                <a:sym typeface="Questrial"/>
              </a:defRPr>
            </a:lvl5pPr>
            <a:lvl6pPr lvl="5" algn="r">
              <a:buNone/>
              <a:defRPr sz="1300">
                <a:solidFill>
                  <a:schemeClr val="hlink"/>
                </a:solidFill>
                <a:latin typeface="Questrial"/>
                <a:ea typeface="Questrial"/>
                <a:cs typeface="Questrial"/>
                <a:sym typeface="Questrial"/>
              </a:defRPr>
            </a:lvl6pPr>
            <a:lvl7pPr lvl="6" algn="r">
              <a:buNone/>
              <a:defRPr sz="1300">
                <a:solidFill>
                  <a:schemeClr val="hlink"/>
                </a:solidFill>
                <a:latin typeface="Questrial"/>
                <a:ea typeface="Questrial"/>
                <a:cs typeface="Questrial"/>
                <a:sym typeface="Questrial"/>
              </a:defRPr>
            </a:lvl7pPr>
            <a:lvl8pPr lvl="7" algn="r">
              <a:buNone/>
              <a:defRPr sz="1300">
                <a:solidFill>
                  <a:schemeClr val="hlink"/>
                </a:solidFill>
                <a:latin typeface="Questrial"/>
                <a:ea typeface="Questrial"/>
                <a:cs typeface="Questrial"/>
                <a:sym typeface="Questrial"/>
              </a:defRPr>
            </a:lvl8pPr>
            <a:lvl9pPr lvl="8" algn="r">
              <a:buNone/>
              <a:defRPr sz="1300">
                <a:solidFill>
                  <a:schemeClr val="hlink"/>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 id="2147483747" r:id="rId31"/>
    <p:sldLayoutId id="2147483748" r:id="rId32"/>
    <p:sldLayoutId id="2147483749" r:id="rId33"/>
    <p:sldLayoutId id="2147483750" r:id="rId34"/>
    <p:sldLayoutId id="2147483751" r:id="rId35"/>
    <p:sldLayoutId id="2147483752" r:id="rId36"/>
    <p:sldLayoutId id="2147483753" r:id="rId37"/>
    <p:sldLayoutId id="2147483754" r:id="rId38"/>
    <p:sldLayoutId id="2147483755" r:id="rId39"/>
    <p:sldLayoutId id="2147483756" r:id="rId40"/>
    <p:sldLayoutId id="2147483757" r:id="rId41"/>
    <p:sldLayoutId id="2147483758" r:id="rId42"/>
    <p:sldLayoutId id="2147483759" r:id="rId43"/>
    <p:sldLayoutId id="2147483760" r:id="rId44"/>
    <p:sldLayoutId id="2147483761" r:id="rId45"/>
    <p:sldLayoutId id="2147483762" r:id="rId46"/>
    <p:sldLayoutId id="2147483763" r:id="rId47"/>
    <p:sldLayoutId id="2147483764" r:id="rId48"/>
    <p:sldLayoutId id="2147483765" r:id="rId49"/>
    <p:sldLayoutId id="2147483766" r:id="rId50"/>
    <p:sldLayoutId id="2147483767" r:id="rId51"/>
    <p:sldLayoutId id="2147483768" r:id="rId52"/>
    <p:sldLayoutId id="2147483769" r:id="rId53"/>
    <p:sldLayoutId id="2147483770" r:id="rId54"/>
    <p:sldLayoutId id="2147483771" r:id="rId55"/>
    <p:sldLayoutId id="2147483772" r:id="rId56"/>
    <p:sldLayoutId id="2147483773" r:id="rId57"/>
    <p:sldLayoutId id="2147483774" r:id="rId5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49">
          <p15:clr>
            <a:srgbClr val="EA4335"/>
          </p15:clr>
        </p15:guide>
        <p15:guide id="2" pos="5311">
          <p15:clr>
            <a:srgbClr val="EA4335"/>
          </p15:clr>
        </p15:guide>
        <p15:guide id="3" orient="horz" pos="340">
          <p15:clr>
            <a:srgbClr val="EA4335"/>
          </p15:clr>
        </p15:guide>
        <p15:guide id="4" orient="horz" pos="2903">
          <p15:clr>
            <a:srgbClr val="EA4335"/>
          </p15:clr>
        </p15:guide>
        <p15:guide id="5" pos="2880">
          <p15:clr>
            <a:srgbClr val="EA4335"/>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1048" name="Shape 1048"/>
        <p:cNvGrpSpPr/>
        <p:nvPr/>
      </p:nvGrpSpPr>
      <p:grpSpPr>
        <a:xfrm>
          <a:off x="0" y="0"/>
          <a:ext cx="0" cy="0"/>
          <a:chOff x="0" y="0"/>
          <a:chExt cx="0" cy="0"/>
        </a:xfrm>
      </p:grpSpPr>
      <p:sp>
        <p:nvSpPr>
          <p:cNvPr id="1049" name="Google Shape;1049;p131"/>
          <p:cNvSpPr txBox="1"/>
          <p:nvPr>
            <p:ph type="title"/>
          </p:nvPr>
        </p:nvSpPr>
        <p:spPr>
          <a:xfrm>
            <a:off x="713225" y="539500"/>
            <a:ext cx="7717500" cy="1132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hlink"/>
              </a:buClr>
              <a:buSzPts val="2700"/>
              <a:buFont typeface="Julius Sans One"/>
              <a:buNone/>
              <a:defRPr sz="2700">
                <a:solidFill>
                  <a:schemeClr val="hlink"/>
                </a:solidFill>
                <a:latin typeface="Julius Sans One"/>
                <a:ea typeface="Julius Sans One"/>
                <a:cs typeface="Julius Sans One"/>
                <a:sym typeface="Julius Sans One"/>
              </a:defRPr>
            </a:lvl1pPr>
            <a:lvl2pPr lvl="1">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2pPr>
            <a:lvl3pPr lvl="2">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3pPr>
            <a:lvl4pPr lvl="3">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4pPr>
            <a:lvl5pPr lvl="4">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5pPr>
            <a:lvl6pPr lvl="5">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6pPr>
            <a:lvl7pPr lvl="6">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7pPr>
            <a:lvl8pPr lvl="7">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8pPr>
            <a:lvl9pPr lvl="8">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9pPr>
          </a:lstStyle>
          <a:p/>
        </p:txBody>
      </p:sp>
      <p:sp>
        <p:nvSpPr>
          <p:cNvPr id="1050" name="Google Shape;1050;p131"/>
          <p:cNvSpPr txBox="1"/>
          <p:nvPr>
            <p:ph idx="1" type="body"/>
          </p:nvPr>
        </p:nvSpPr>
        <p:spPr>
          <a:xfrm>
            <a:off x="713225" y="1152475"/>
            <a:ext cx="7717500" cy="3451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1pPr>
            <a:lvl2pPr indent="-317500" lvl="1" marL="9144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2pPr>
            <a:lvl3pPr indent="-317500" lvl="2" marL="13716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3pPr>
            <a:lvl4pPr indent="-317500" lvl="3" marL="18288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4pPr>
            <a:lvl5pPr indent="-317500" lvl="4" marL="22860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5pPr>
            <a:lvl6pPr indent="-317500" lvl="5" marL="27432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6pPr>
            <a:lvl7pPr indent="-317500" lvl="6" marL="32004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7pPr>
            <a:lvl8pPr indent="-317500" lvl="7" marL="36576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8pPr>
            <a:lvl9pPr indent="-317500" lvl="8" marL="4114800">
              <a:lnSpc>
                <a:spcPct val="115000"/>
              </a:lnSpc>
              <a:spcBef>
                <a:spcPts val="1600"/>
              </a:spcBef>
              <a:spcAft>
                <a:spcPts val="1600"/>
              </a:spcAft>
              <a:buClr>
                <a:schemeClr val="hlink"/>
              </a:buClr>
              <a:buSzPts val="1400"/>
              <a:buFont typeface="Questrial"/>
              <a:buChar char="■"/>
              <a:defRPr>
                <a:solidFill>
                  <a:schemeClr val="hlink"/>
                </a:solidFill>
                <a:latin typeface="Questrial"/>
                <a:ea typeface="Questrial"/>
                <a:cs typeface="Questrial"/>
                <a:sym typeface="Questrial"/>
              </a:defRPr>
            </a:lvl9pPr>
          </a:lstStyle>
          <a:p/>
        </p:txBody>
      </p:sp>
      <p:sp>
        <p:nvSpPr>
          <p:cNvPr id="1051" name="Google Shape;1051;p13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hlink"/>
                </a:solidFill>
                <a:latin typeface="Questrial"/>
                <a:ea typeface="Questrial"/>
                <a:cs typeface="Questrial"/>
                <a:sym typeface="Questrial"/>
              </a:defRPr>
            </a:lvl1pPr>
            <a:lvl2pPr lvl="1" algn="r">
              <a:buNone/>
              <a:defRPr sz="1300">
                <a:solidFill>
                  <a:schemeClr val="hlink"/>
                </a:solidFill>
                <a:latin typeface="Questrial"/>
                <a:ea typeface="Questrial"/>
                <a:cs typeface="Questrial"/>
                <a:sym typeface="Questrial"/>
              </a:defRPr>
            </a:lvl2pPr>
            <a:lvl3pPr lvl="2" algn="r">
              <a:buNone/>
              <a:defRPr sz="1300">
                <a:solidFill>
                  <a:schemeClr val="hlink"/>
                </a:solidFill>
                <a:latin typeface="Questrial"/>
                <a:ea typeface="Questrial"/>
                <a:cs typeface="Questrial"/>
                <a:sym typeface="Questrial"/>
              </a:defRPr>
            </a:lvl3pPr>
            <a:lvl4pPr lvl="3" algn="r">
              <a:buNone/>
              <a:defRPr sz="1300">
                <a:solidFill>
                  <a:schemeClr val="hlink"/>
                </a:solidFill>
                <a:latin typeface="Questrial"/>
                <a:ea typeface="Questrial"/>
                <a:cs typeface="Questrial"/>
                <a:sym typeface="Questrial"/>
              </a:defRPr>
            </a:lvl4pPr>
            <a:lvl5pPr lvl="4" algn="r">
              <a:buNone/>
              <a:defRPr sz="1300">
                <a:solidFill>
                  <a:schemeClr val="hlink"/>
                </a:solidFill>
                <a:latin typeface="Questrial"/>
                <a:ea typeface="Questrial"/>
                <a:cs typeface="Questrial"/>
                <a:sym typeface="Questrial"/>
              </a:defRPr>
            </a:lvl5pPr>
            <a:lvl6pPr lvl="5" algn="r">
              <a:buNone/>
              <a:defRPr sz="1300">
                <a:solidFill>
                  <a:schemeClr val="hlink"/>
                </a:solidFill>
                <a:latin typeface="Questrial"/>
                <a:ea typeface="Questrial"/>
                <a:cs typeface="Questrial"/>
                <a:sym typeface="Questrial"/>
              </a:defRPr>
            </a:lvl6pPr>
            <a:lvl7pPr lvl="6" algn="r">
              <a:buNone/>
              <a:defRPr sz="1300">
                <a:solidFill>
                  <a:schemeClr val="hlink"/>
                </a:solidFill>
                <a:latin typeface="Questrial"/>
                <a:ea typeface="Questrial"/>
                <a:cs typeface="Questrial"/>
                <a:sym typeface="Questrial"/>
              </a:defRPr>
            </a:lvl7pPr>
            <a:lvl8pPr lvl="7" algn="r">
              <a:buNone/>
              <a:defRPr sz="1300">
                <a:solidFill>
                  <a:schemeClr val="hlink"/>
                </a:solidFill>
                <a:latin typeface="Questrial"/>
                <a:ea typeface="Questrial"/>
                <a:cs typeface="Questrial"/>
                <a:sym typeface="Questrial"/>
              </a:defRPr>
            </a:lvl8pPr>
            <a:lvl9pPr lvl="8" algn="r">
              <a:buNone/>
              <a:defRPr sz="1300">
                <a:solidFill>
                  <a:schemeClr val="hlink"/>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93" r:id="rId19"/>
    <p:sldLayoutId id="2147483794" r:id="rId20"/>
    <p:sldLayoutId id="2147483795" r:id="rId21"/>
    <p:sldLayoutId id="2147483796" r:id="rId22"/>
    <p:sldLayoutId id="2147483797" r:id="rId23"/>
    <p:sldLayoutId id="2147483798" r:id="rId24"/>
    <p:sldLayoutId id="2147483799" r:id="rId25"/>
    <p:sldLayoutId id="2147483800" r:id="rId26"/>
    <p:sldLayoutId id="2147483801" r:id="rId27"/>
    <p:sldLayoutId id="2147483802" r:id="rId28"/>
    <p:sldLayoutId id="2147483803" r:id="rId29"/>
    <p:sldLayoutId id="2147483804" r:id="rId30"/>
    <p:sldLayoutId id="2147483805" r:id="rId31"/>
    <p:sldLayoutId id="2147483806" r:id="rId32"/>
    <p:sldLayoutId id="2147483807" r:id="rId33"/>
    <p:sldLayoutId id="2147483808" r:id="rId34"/>
    <p:sldLayoutId id="2147483809" r:id="rId35"/>
    <p:sldLayoutId id="2147483810" r:id="rId36"/>
    <p:sldLayoutId id="2147483811" r:id="rId37"/>
    <p:sldLayoutId id="2147483812" r:id="rId38"/>
    <p:sldLayoutId id="2147483813" r:id="rId39"/>
    <p:sldLayoutId id="2147483814" r:id="rId40"/>
    <p:sldLayoutId id="2147483815" r:id="rId41"/>
    <p:sldLayoutId id="2147483816" r:id="rId42"/>
    <p:sldLayoutId id="2147483817" r:id="rId43"/>
    <p:sldLayoutId id="2147483818" r:id="rId44"/>
    <p:sldLayoutId id="2147483819" r:id="rId45"/>
    <p:sldLayoutId id="2147483820" r:id="rId46"/>
    <p:sldLayoutId id="2147483821" r:id="rId47"/>
    <p:sldLayoutId id="2147483822" r:id="rId48"/>
    <p:sldLayoutId id="2147483823" r:id="rId49"/>
    <p:sldLayoutId id="2147483824" r:id="rId50"/>
    <p:sldLayoutId id="2147483825" r:id="rId51"/>
    <p:sldLayoutId id="2147483826" r:id="rId52"/>
    <p:sldLayoutId id="2147483827" r:id="rId53"/>
    <p:sldLayoutId id="2147483828" r:id="rId54"/>
    <p:sldLayoutId id="2147483829" r:id="rId55"/>
    <p:sldLayoutId id="2147483830" r:id="rId56"/>
    <p:sldLayoutId id="2147483831" r:id="rId57"/>
    <p:sldLayoutId id="2147483832" r:id="rId5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49">
          <p15:clr>
            <a:srgbClr val="EA4335"/>
          </p15:clr>
        </p15:guide>
        <p15:guide id="2" pos="5311">
          <p15:clr>
            <a:srgbClr val="EA4335"/>
          </p15:clr>
        </p15:guide>
        <p15:guide id="3" orient="horz" pos="340">
          <p15:clr>
            <a:srgbClr val="EA4335"/>
          </p15:clr>
        </p15:guide>
        <p15:guide id="4" orient="horz" pos="2903">
          <p15:clr>
            <a:srgbClr val="EA4335"/>
          </p15:clr>
        </p15:guide>
        <p15:guide id="5" pos="2880">
          <p15:clr>
            <a:srgbClr val="EA4335"/>
          </p15:clr>
        </p15:guide>
      </p15:sldGuideLst>
    </p:ext>
  </p:extLst>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1547" name="Shape 1547"/>
        <p:cNvGrpSpPr/>
        <p:nvPr/>
      </p:nvGrpSpPr>
      <p:grpSpPr>
        <a:xfrm>
          <a:off x="0" y="0"/>
          <a:ext cx="0" cy="0"/>
          <a:chOff x="0" y="0"/>
          <a:chExt cx="0" cy="0"/>
        </a:xfrm>
      </p:grpSpPr>
      <p:sp>
        <p:nvSpPr>
          <p:cNvPr id="1548" name="Google Shape;1548;p190"/>
          <p:cNvSpPr txBox="1"/>
          <p:nvPr>
            <p:ph type="title"/>
          </p:nvPr>
        </p:nvSpPr>
        <p:spPr>
          <a:xfrm>
            <a:off x="713225" y="539500"/>
            <a:ext cx="7717500" cy="1132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hlink"/>
              </a:buClr>
              <a:buSzPts val="2700"/>
              <a:buFont typeface="Julius Sans One"/>
              <a:buNone/>
              <a:defRPr sz="2700">
                <a:solidFill>
                  <a:schemeClr val="hlink"/>
                </a:solidFill>
                <a:latin typeface="Julius Sans One"/>
                <a:ea typeface="Julius Sans One"/>
                <a:cs typeface="Julius Sans One"/>
                <a:sym typeface="Julius Sans One"/>
              </a:defRPr>
            </a:lvl1pPr>
            <a:lvl2pPr lvl="1">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2pPr>
            <a:lvl3pPr lvl="2">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3pPr>
            <a:lvl4pPr lvl="3">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4pPr>
            <a:lvl5pPr lvl="4">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5pPr>
            <a:lvl6pPr lvl="5">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6pPr>
            <a:lvl7pPr lvl="6">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7pPr>
            <a:lvl8pPr lvl="7">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8pPr>
            <a:lvl9pPr lvl="8">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9pPr>
          </a:lstStyle>
          <a:p/>
        </p:txBody>
      </p:sp>
      <p:sp>
        <p:nvSpPr>
          <p:cNvPr id="1549" name="Google Shape;1549;p190"/>
          <p:cNvSpPr txBox="1"/>
          <p:nvPr>
            <p:ph idx="1" type="body"/>
          </p:nvPr>
        </p:nvSpPr>
        <p:spPr>
          <a:xfrm>
            <a:off x="713225" y="1152475"/>
            <a:ext cx="7717500" cy="3451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1pPr>
            <a:lvl2pPr indent="-317500" lvl="1" marL="9144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2pPr>
            <a:lvl3pPr indent="-317500" lvl="2" marL="13716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3pPr>
            <a:lvl4pPr indent="-317500" lvl="3" marL="18288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4pPr>
            <a:lvl5pPr indent="-317500" lvl="4" marL="22860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5pPr>
            <a:lvl6pPr indent="-317500" lvl="5" marL="27432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6pPr>
            <a:lvl7pPr indent="-317500" lvl="6" marL="32004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7pPr>
            <a:lvl8pPr indent="-317500" lvl="7" marL="36576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8pPr>
            <a:lvl9pPr indent="-317500" lvl="8" marL="4114800">
              <a:lnSpc>
                <a:spcPct val="115000"/>
              </a:lnSpc>
              <a:spcBef>
                <a:spcPts val="1600"/>
              </a:spcBef>
              <a:spcAft>
                <a:spcPts val="1600"/>
              </a:spcAft>
              <a:buClr>
                <a:schemeClr val="hlink"/>
              </a:buClr>
              <a:buSzPts val="1400"/>
              <a:buFont typeface="Questrial"/>
              <a:buChar char="■"/>
              <a:defRPr>
                <a:solidFill>
                  <a:schemeClr val="hlink"/>
                </a:solidFill>
                <a:latin typeface="Questrial"/>
                <a:ea typeface="Questrial"/>
                <a:cs typeface="Questrial"/>
                <a:sym typeface="Questrial"/>
              </a:defRPr>
            </a:lvl9pPr>
          </a:lstStyle>
          <a:p/>
        </p:txBody>
      </p:sp>
      <p:sp>
        <p:nvSpPr>
          <p:cNvPr id="1550" name="Google Shape;1550;p19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hlink"/>
                </a:solidFill>
                <a:latin typeface="Questrial"/>
                <a:ea typeface="Questrial"/>
                <a:cs typeface="Questrial"/>
                <a:sym typeface="Questrial"/>
              </a:defRPr>
            </a:lvl1pPr>
            <a:lvl2pPr lvl="1" algn="r">
              <a:buNone/>
              <a:defRPr sz="1300">
                <a:solidFill>
                  <a:schemeClr val="hlink"/>
                </a:solidFill>
                <a:latin typeface="Questrial"/>
                <a:ea typeface="Questrial"/>
                <a:cs typeface="Questrial"/>
                <a:sym typeface="Questrial"/>
              </a:defRPr>
            </a:lvl2pPr>
            <a:lvl3pPr lvl="2" algn="r">
              <a:buNone/>
              <a:defRPr sz="1300">
                <a:solidFill>
                  <a:schemeClr val="hlink"/>
                </a:solidFill>
                <a:latin typeface="Questrial"/>
                <a:ea typeface="Questrial"/>
                <a:cs typeface="Questrial"/>
                <a:sym typeface="Questrial"/>
              </a:defRPr>
            </a:lvl3pPr>
            <a:lvl4pPr lvl="3" algn="r">
              <a:buNone/>
              <a:defRPr sz="1300">
                <a:solidFill>
                  <a:schemeClr val="hlink"/>
                </a:solidFill>
                <a:latin typeface="Questrial"/>
                <a:ea typeface="Questrial"/>
                <a:cs typeface="Questrial"/>
                <a:sym typeface="Questrial"/>
              </a:defRPr>
            </a:lvl4pPr>
            <a:lvl5pPr lvl="4" algn="r">
              <a:buNone/>
              <a:defRPr sz="1300">
                <a:solidFill>
                  <a:schemeClr val="hlink"/>
                </a:solidFill>
                <a:latin typeface="Questrial"/>
                <a:ea typeface="Questrial"/>
                <a:cs typeface="Questrial"/>
                <a:sym typeface="Questrial"/>
              </a:defRPr>
            </a:lvl5pPr>
            <a:lvl6pPr lvl="5" algn="r">
              <a:buNone/>
              <a:defRPr sz="1300">
                <a:solidFill>
                  <a:schemeClr val="hlink"/>
                </a:solidFill>
                <a:latin typeface="Questrial"/>
                <a:ea typeface="Questrial"/>
                <a:cs typeface="Questrial"/>
                <a:sym typeface="Questrial"/>
              </a:defRPr>
            </a:lvl6pPr>
            <a:lvl7pPr lvl="6" algn="r">
              <a:buNone/>
              <a:defRPr sz="1300">
                <a:solidFill>
                  <a:schemeClr val="hlink"/>
                </a:solidFill>
                <a:latin typeface="Questrial"/>
                <a:ea typeface="Questrial"/>
                <a:cs typeface="Questrial"/>
                <a:sym typeface="Questrial"/>
              </a:defRPr>
            </a:lvl7pPr>
            <a:lvl8pPr lvl="7" algn="r">
              <a:buNone/>
              <a:defRPr sz="1300">
                <a:solidFill>
                  <a:schemeClr val="hlink"/>
                </a:solidFill>
                <a:latin typeface="Questrial"/>
                <a:ea typeface="Questrial"/>
                <a:cs typeface="Questrial"/>
                <a:sym typeface="Questrial"/>
              </a:defRPr>
            </a:lvl8pPr>
            <a:lvl9pPr lvl="8" algn="r">
              <a:buNone/>
              <a:defRPr sz="1300">
                <a:solidFill>
                  <a:schemeClr val="hlink"/>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 id="2147483850" r:id="rId18"/>
    <p:sldLayoutId id="2147483851" r:id="rId19"/>
    <p:sldLayoutId id="2147483852" r:id="rId20"/>
    <p:sldLayoutId id="2147483853" r:id="rId21"/>
    <p:sldLayoutId id="2147483854" r:id="rId22"/>
    <p:sldLayoutId id="2147483855" r:id="rId23"/>
    <p:sldLayoutId id="2147483856" r:id="rId24"/>
    <p:sldLayoutId id="2147483857" r:id="rId25"/>
    <p:sldLayoutId id="2147483858" r:id="rId26"/>
    <p:sldLayoutId id="2147483859" r:id="rId27"/>
    <p:sldLayoutId id="2147483860" r:id="rId28"/>
    <p:sldLayoutId id="2147483861" r:id="rId29"/>
    <p:sldLayoutId id="2147483862" r:id="rId30"/>
    <p:sldLayoutId id="2147483863" r:id="rId31"/>
    <p:sldLayoutId id="2147483864" r:id="rId32"/>
    <p:sldLayoutId id="2147483865" r:id="rId33"/>
    <p:sldLayoutId id="2147483866" r:id="rId34"/>
    <p:sldLayoutId id="2147483867" r:id="rId35"/>
    <p:sldLayoutId id="2147483868" r:id="rId36"/>
    <p:sldLayoutId id="2147483869" r:id="rId37"/>
    <p:sldLayoutId id="2147483870" r:id="rId38"/>
    <p:sldLayoutId id="2147483871" r:id="rId39"/>
    <p:sldLayoutId id="2147483872" r:id="rId40"/>
    <p:sldLayoutId id="2147483873" r:id="rId41"/>
    <p:sldLayoutId id="2147483874" r:id="rId42"/>
    <p:sldLayoutId id="2147483875" r:id="rId43"/>
    <p:sldLayoutId id="2147483876" r:id="rId44"/>
    <p:sldLayoutId id="2147483877" r:id="rId45"/>
    <p:sldLayoutId id="2147483878" r:id="rId46"/>
    <p:sldLayoutId id="2147483879" r:id="rId47"/>
    <p:sldLayoutId id="2147483880" r:id="rId48"/>
    <p:sldLayoutId id="2147483881" r:id="rId49"/>
    <p:sldLayoutId id="2147483882" r:id="rId50"/>
    <p:sldLayoutId id="2147483883" r:id="rId51"/>
    <p:sldLayoutId id="2147483884" r:id="rId52"/>
    <p:sldLayoutId id="2147483885" r:id="rId53"/>
    <p:sldLayoutId id="2147483886" r:id="rId54"/>
    <p:sldLayoutId id="2147483887" r:id="rId55"/>
    <p:sldLayoutId id="2147483888" r:id="rId56"/>
    <p:sldLayoutId id="2147483889" r:id="rId57"/>
    <p:sldLayoutId id="2147483890" r:id="rId5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49">
          <p15:clr>
            <a:srgbClr val="EA4335"/>
          </p15:clr>
        </p15:guide>
        <p15:guide id="2" pos="5311">
          <p15:clr>
            <a:srgbClr val="EA4335"/>
          </p15:clr>
        </p15:guide>
        <p15:guide id="3" orient="horz" pos="340">
          <p15:clr>
            <a:srgbClr val="EA4335"/>
          </p15:clr>
        </p15:guide>
        <p15:guide id="4" orient="horz" pos="2903">
          <p15:clr>
            <a:srgbClr val="EA4335"/>
          </p15:clr>
        </p15:guide>
        <p15:guide id="5" pos="2880">
          <p15:clr>
            <a:srgbClr val="EA4335"/>
          </p15:clr>
        </p15:guide>
      </p15:sldGuideLst>
    </p:ext>
  </p:extLst>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2046" name="Shape 2046"/>
        <p:cNvGrpSpPr/>
        <p:nvPr/>
      </p:nvGrpSpPr>
      <p:grpSpPr>
        <a:xfrm>
          <a:off x="0" y="0"/>
          <a:ext cx="0" cy="0"/>
          <a:chOff x="0" y="0"/>
          <a:chExt cx="0" cy="0"/>
        </a:xfrm>
      </p:grpSpPr>
      <p:sp>
        <p:nvSpPr>
          <p:cNvPr id="2047" name="Google Shape;2047;p249"/>
          <p:cNvSpPr txBox="1"/>
          <p:nvPr>
            <p:ph type="title"/>
          </p:nvPr>
        </p:nvSpPr>
        <p:spPr>
          <a:xfrm>
            <a:off x="713225" y="539500"/>
            <a:ext cx="7717500" cy="1132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hlink"/>
              </a:buClr>
              <a:buSzPts val="2700"/>
              <a:buFont typeface="Julius Sans One"/>
              <a:buNone/>
              <a:defRPr sz="2700">
                <a:solidFill>
                  <a:schemeClr val="hlink"/>
                </a:solidFill>
                <a:latin typeface="Julius Sans One"/>
                <a:ea typeface="Julius Sans One"/>
                <a:cs typeface="Julius Sans One"/>
                <a:sym typeface="Julius Sans One"/>
              </a:defRPr>
            </a:lvl1pPr>
            <a:lvl2pPr lvl="1">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2pPr>
            <a:lvl3pPr lvl="2">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3pPr>
            <a:lvl4pPr lvl="3">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4pPr>
            <a:lvl5pPr lvl="4">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5pPr>
            <a:lvl6pPr lvl="5">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6pPr>
            <a:lvl7pPr lvl="6">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7pPr>
            <a:lvl8pPr lvl="7">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8pPr>
            <a:lvl9pPr lvl="8">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9pPr>
          </a:lstStyle>
          <a:p/>
        </p:txBody>
      </p:sp>
      <p:sp>
        <p:nvSpPr>
          <p:cNvPr id="2048" name="Google Shape;2048;p249"/>
          <p:cNvSpPr txBox="1"/>
          <p:nvPr>
            <p:ph idx="1" type="body"/>
          </p:nvPr>
        </p:nvSpPr>
        <p:spPr>
          <a:xfrm>
            <a:off x="713225" y="1152475"/>
            <a:ext cx="7717500" cy="3451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1pPr>
            <a:lvl2pPr indent="-317500" lvl="1" marL="9144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2pPr>
            <a:lvl3pPr indent="-317500" lvl="2" marL="13716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3pPr>
            <a:lvl4pPr indent="-317500" lvl="3" marL="18288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4pPr>
            <a:lvl5pPr indent="-317500" lvl="4" marL="22860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5pPr>
            <a:lvl6pPr indent="-317500" lvl="5" marL="27432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6pPr>
            <a:lvl7pPr indent="-317500" lvl="6" marL="32004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7pPr>
            <a:lvl8pPr indent="-317500" lvl="7" marL="36576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8pPr>
            <a:lvl9pPr indent="-317500" lvl="8" marL="4114800">
              <a:lnSpc>
                <a:spcPct val="115000"/>
              </a:lnSpc>
              <a:spcBef>
                <a:spcPts val="1600"/>
              </a:spcBef>
              <a:spcAft>
                <a:spcPts val="1600"/>
              </a:spcAft>
              <a:buClr>
                <a:schemeClr val="hlink"/>
              </a:buClr>
              <a:buSzPts val="1400"/>
              <a:buFont typeface="Questrial"/>
              <a:buChar char="■"/>
              <a:defRPr>
                <a:solidFill>
                  <a:schemeClr val="hlink"/>
                </a:solidFill>
                <a:latin typeface="Questrial"/>
                <a:ea typeface="Questrial"/>
                <a:cs typeface="Questrial"/>
                <a:sym typeface="Questrial"/>
              </a:defRPr>
            </a:lvl9pPr>
          </a:lstStyle>
          <a:p/>
        </p:txBody>
      </p:sp>
      <p:sp>
        <p:nvSpPr>
          <p:cNvPr id="2049" name="Google Shape;2049;p24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hlink"/>
                </a:solidFill>
                <a:latin typeface="Questrial"/>
                <a:ea typeface="Questrial"/>
                <a:cs typeface="Questrial"/>
                <a:sym typeface="Questrial"/>
              </a:defRPr>
            </a:lvl1pPr>
            <a:lvl2pPr lvl="1" algn="r">
              <a:buNone/>
              <a:defRPr sz="1300">
                <a:solidFill>
                  <a:schemeClr val="hlink"/>
                </a:solidFill>
                <a:latin typeface="Questrial"/>
                <a:ea typeface="Questrial"/>
                <a:cs typeface="Questrial"/>
                <a:sym typeface="Questrial"/>
              </a:defRPr>
            </a:lvl2pPr>
            <a:lvl3pPr lvl="2" algn="r">
              <a:buNone/>
              <a:defRPr sz="1300">
                <a:solidFill>
                  <a:schemeClr val="hlink"/>
                </a:solidFill>
                <a:latin typeface="Questrial"/>
                <a:ea typeface="Questrial"/>
                <a:cs typeface="Questrial"/>
                <a:sym typeface="Questrial"/>
              </a:defRPr>
            </a:lvl3pPr>
            <a:lvl4pPr lvl="3" algn="r">
              <a:buNone/>
              <a:defRPr sz="1300">
                <a:solidFill>
                  <a:schemeClr val="hlink"/>
                </a:solidFill>
                <a:latin typeface="Questrial"/>
                <a:ea typeface="Questrial"/>
                <a:cs typeface="Questrial"/>
                <a:sym typeface="Questrial"/>
              </a:defRPr>
            </a:lvl4pPr>
            <a:lvl5pPr lvl="4" algn="r">
              <a:buNone/>
              <a:defRPr sz="1300">
                <a:solidFill>
                  <a:schemeClr val="hlink"/>
                </a:solidFill>
                <a:latin typeface="Questrial"/>
                <a:ea typeface="Questrial"/>
                <a:cs typeface="Questrial"/>
                <a:sym typeface="Questrial"/>
              </a:defRPr>
            </a:lvl5pPr>
            <a:lvl6pPr lvl="5" algn="r">
              <a:buNone/>
              <a:defRPr sz="1300">
                <a:solidFill>
                  <a:schemeClr val="hlink"/>
                </a:solidFill>
                <a:latin typeface="Questrial"/>
                <a:ea typeface="Questrial"/>
                <a:cs typeface="Questrial"/>
                <a:sym typeface="Questrial"/>
              </a:defRPr>
            </a:lvl6pPr>
            <a:lvl7pPr lvl="6" algn="r">
              <a:buNone/>
              <a:defRPr sz="1300">
                <a:solidFill>
                  <a:schemeClr val="hlink"/>
                </a:solidFill>
                <a:latin typeface="Questrial"/>
                <a:ea typeface="Questrial"/>
                <a:cs typeface="Questrial"/>
                <a:sym typeface="Questrial"/>
              </a:defRPr>
            </a:lvl7pPr>
            <a:lvl8pPr lvl="7" algn="r">
              <a:buNone/>
              <a:defRPr sz="1300">
                <a:solidFill>
                  <a:schemeClr val="hlink"/>
                </a:solidFill>
                <a:latin typeface="Questrial"/>
                <a:ea typeface="Questrial"/>
                <a:cs typeface="Questrial"/>
                <a:sym typeface="Questrial"/>
              </a:defRPr>
            </a:lvl8pPr>
            <a:lvl9pPr lvl="8" algn="r">
              <a:buNone/>
              <a:defRPr sz="1300">
                <a:solidFill>
                  <a:schemeClr val="hlink"/>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 id="2147483907" r:id="rId17"/>
    <p:sldLayoutId id="2147483908" r:id="rId18"/>
    <p:sldLayoutId id="2147483909" r:id="rId19"/>
    <p:sldLayoutId id="2147483910" r:id="rId20"/>
    <p:sldLayoutId id="2147483911" r:id="rId21"/>
    <p:sldLayoutId id="2147483912" r:id="rId22"/>
    <p:sldLayoutId id="2147483913" r:id="rId23"/>
    <p:sldLayoutId id="2147483914" r:id="rId24"/>
    <p:sldLayoutId id="2147483915" r:id="rId25"/>
    <p:sldLayoutId id="2147483916" r:id="rId26"/>
    <p:sldLayoutId id="2147483917" r:id="rId27"/>
    <p:sldLayoutId id="2147483918" r:id="rId28"/>
    <p:sldLayoutId id="2147483919" r:id="rId29"/>
    <p:sldLayoutId id="2147483920" r:id="rId30"/>
    <p:sldLayoutId id="2147483921" r:id="rId31"/>
    <p:sldLayoutId id="2147483922" r:id="rId32"/>
    <p:sldLayoutId id="2147483923" r:id="rId33"/>
    <p:sldLayoutId id="2147483924" r:id="rId34"/>
    <p:sldLayoutId id="2147483925" r:id="rId35"/>
    <p:sldLayoutId id="2147483926" r:id="rId36"/>
    <p:sldLayoutId id="2147483927" r:id="rId37"/>
    <p:sldLayoutId id="2147483928" r:id="rId38"/>
    <p:sldLayoutId id="2147483929" r:id="rId39"/>
    <p:sldLayoutId id="2147483930" r:id="rId40"/>
    <p:sldLayoutId id="2147483931" r:id="rId41"/>
    <p:sldLayoutId id="2147483932" r:id="rId42"/>
    <p:sldLayoutId id="2147483933" r:id="rId43"/>
    <p:sldLayoutId id="2147483934" r:id="rId44"/>
    <p:sldLayoutId id="2147483935" r:id="rId45"/>
    <p:sldLayoutId id="2147483936" r:id="rId46"/>
    <p:sldLayoutId id="2147483937" r:id="rId47"/>
    <p:sldLayoutId id="2147483938" r:id="rId48"/>
    <p:sldLayoutId id="2147483939" r:id="rId49"/>
    <p:sldLayoutId id="2147483940" r:id="rId50"/>
    <p:sldLayoutId id="2147483941" r:id="rId51"/>
    <p:sldLayoutId id="2147483942" r:id="rId52"/>
    <p:sldLayoutId id="2147483943" r:id="rId53"/>
    <p:sldLayoutId id="2147483944" r:id="rId54"/>
    <p:sldLayoutId id="2147483945" r:id="rId55"/>
    <p:sldLayoutId id="2147483946" r:id="rId56"/>
    <p:sldLayoutId id="2147483947" r:id="rId57"/>
    <p:sldLayoutId id="2147483948" r:id="rId5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49">
          <p15:clr>
            <a:srgbClr val="EA4335"/>
          </p15:clr>
        </p15:guide>
        <p15:guide id="2" pos="5311">
          <p15:clr>
            <a:srgbClr val="EA4335"/>
          </p15:clr>
        </p15:guide>
        <p15:guide id="3" orient="horz" pos="340">
          <p15:clr>
            <a:srgbClr val="EA4335"/>
          </p15:clr>
        </p15:guide>
        <p15:guide id="4" orient="horz" pos="2903">
          <p15:clr>
            <a:srgbClr val="EA4335"/>
          </p15:clr>
        </p15:guide>
        <p15:guide id="5" pos="2880">
          <p15:clr>
            <a:srgbClr val="EA4335"/>
          </p15:clr>
        </p15:guide>
      </p15:sldGuideLst>
    </p:ext>
  </p:extLst>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2545" name="Shape 2545"/>
        <p:cNvGrpSpPr/>
        <p:nvPr/>
      </p:nvGrpSpPr>
      <p:grpSpPr>
        <a:xfrm>
          <a:off x="0" y="0"/>
          <a:ext cx="0" cy="0"/>
          <a:chOff x="0" y="0"/>
          <a:chExt cx="0" cy="0"/>
        </a:xfrm>
      </p:grpSpPr>
      <p:sp>
        <p:nvSpPr>
          <p:cNvPr id="2546" name="Google Shape;2546;p308"/>
          <p:cNvSpPr txBox="1"/>
          <p:nvPr>
            <p:ph type="title"/>
          </p:nvPr>
        </p:nvSpPr>
        <p:spPr>
          <a:xfrm>
            <a:off x="713225" y="539500"/>
            <a:ext cx="7717500" cy="1132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hlink"/>
              </a:buClr>
              <a:buSzPts val="2700"/>
              <a:buFont typeface="Julius Sans One"/>
              <a:buNone/>
              <a:defRPr sz="2700">
                <a:solidFill>
                  <a:schemeClr val="hlink"/>
                </a:solidFill>
                <a:latin typeface="Julius Sans One"/>
                <a:ea typeface="Julius Sans One"/>
                <a:cs typeface="Julius Sans One"/>
                <a:sym typeface="Julius Sans One"/>
              </a:defRPr>
            </a:lvl1pPr>
            <a:lvl2pPr lvl="1">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2pPr>
            <a:lvl3pPr lvl="2">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3pPr>
            <a:lvl4pPr lvl="3">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4pPr>
            <a:lvl5pPr lvl="4">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5pPr>
            <a:lvl6pPr lvl="5">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6pPr>
            <a:lvl7pPr lvl="6">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7pPr>
            <a:lvl8pPr lvl="7">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8pPr>
            <a:lvl9pPr lvl="8">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9pPr>
          </a:lstStyle>
          <a:p/>
        </p:txBody>
      </p:sp>
      <p:sp>
        <p:nvSpPr>
          <p:cNvPr id="2547" name="Google Shape;2547;p308"/>
          <p:cNvSpPr txBox="1"/>
          <p:nvPr>
            <p:ph idx="1" type="body"/>
          </p:nvPr>
        </p:nvSpPr>
        <p:spPr>
          <a:xfrm>
            <a:off x="713225" y="1152475"/>
            <a:ext cx="7717500" cy="3451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1pPr>
            <a:lvl2pPr indent="-317500" lvl="1" marL="9144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2pPr>
            <a:lvl3pPr indent="-317500" lvl="2" marL="13716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3pPr>
            <a:lvl4pPr indent="-317500" lvl="3" marL="18288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4pPr>
            <a:lvl5pPr indent="-317500" lvl="4" marL="22860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5pPr>
            <a:lvl6pPr indent="-317500" lvl="5" marL="27432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6pPr>
            <a:lvl7pPr indent="-317500" lvl="6" marL="32004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7pPr>
            <a:lvl8pPr indent="-317500" lvl="7" marL="36576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8pPr>
            <a:lvl9pPr indent="-317500" lvl="8" marL="4114800">
              <a:lnSpc>
                <a:spcPct val="115000"/>
              </a:lnSpc>
              <a:spcBef>
                <a:spcPts val="1600"/>
              </a:spcBef>
              <a:spcAft>
                <a:spcPts val="1600"/>
              </a:spcAft>
              <a:buClr>
                <a:schemeClr val="hlink"/>
              </a:buClr>
              <a:buSzPts val="1400"/>
              <a:buFont typeface="Questrial"/>
              <a:buChar char="■"/>
              <a:defRPr>
                <a:solidFill>
                  <a:schemeClr val="hlink"/>
                </a:solidFill>
                <a:latin typeface="Questrial"/>
                <a:ea typeface="Questrial"/>
                <a:cs typeface="Questrial"/>
                <a:sym typeface="Questrial"/>
              </a:defRPr>
            </a:lvl9pPr>
          </a:lstStyle>
          <a:p/>
        </p:txBody>
      </p:sp>
      <p:sp>
        <p:nvSpPr>
          <p:cNvPr id="2548" name="Google Shape;2548;p30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hlink"/>
                </a:solidFill>
                <a:latin typeface="Questrial"/>
                <a:ea typeface="Questrial"/>
                <a:cs typeface="Questrial"/>
                <a:sym typeface="Questrial"/>
              </a:defRPr>
            </a:lvl1pPr>
            <a:lvl2pPr lvl="1" algn="r">
              <a:buNone/>
              <a:defRPr sz="1300">
                <a:solidFill>
                  <a:schemeClr val="hlink"/>
                </a:solidFill>
                <a:latin typeface="Questrial"/>
                <a:ea typeface="Questrial"/>
                <a:cs typeface="Questrial"/>
                <a:sym typeface="Questrial"/>
              </a:defRPr>
            </a:lvl2pPr>
            <a:lvl3pPr lvl="2" algn="r">
              <a:buNone/>
              <a:defRPr sz="1300">
                <a:solidFill>
                  <a:schemeClr val="hlink"/>
                </a:solidFill>
                <a:latin typeface="Questrial"/>
                <a:ea typeface="Questrial"/>
                <a:cs typeface="Questrial"/>
                <a:sym typeface="Questrial"/>
              </a:defRPr>
            </a:lvl3pPr>
            <a:lvl4pPr lvl="3" algn="r">
              <a:buNone/>
              <a:defRPr sz="1300">
                <a:solidFill>
                  <a:schemeClr val="hlink"/>
                </a:solidFill>
                <a:latin typeface="Questrial"/>
                <a:ea typeface="Questrial"/>
                <a:cs typeface="Questrial"/>
                <a:sym typeface="Questrial"/>
              </a:defRPr>
            </a:lvl4pPr>
            <a:lvl5pPr lvl="4" algn="r">
              <a:buNone/>
              <a:defRPr sz="1300">
                <a:solidFill>
                  <a:schemeClr val="hlink"/>
                </a:solidFill>
                <a:latin typeface="Questrial"/>
                <a:ea typeface="Questrial"/>
                <a:cs typeface="Questrial"/>
                <a:sym typeface="Questrial"/>
              </a:defRPr>
            </a:lvl5pPr>
            <a:lvl6pPr lvl="5" algn="r">
              <a:buNone/>
              <a:defRPr sz="1300">
                <a:solidFill>
                  <a:schemeClr val="hlink"/>
                </a:solidFill>
                <a:latin typeface="Questrial"/>
                <a:ea typeface="Questrial"/>
                <a:cs typeface="Questrial"/>
                <a:sym typeface="Questrial"/>
              </a:defRPr>
            </a:lvl6pPr>
            <a:lvl7pPr lvl="6" algn="r">
              <a:buNone/>
              <a:defRPr sz="1300">
                <a:solidFill>
                  <a:schemeClr val="hlink"/>
                </a:solidFill>
                <a:latin typeface="Questrial"/>
                <a:ea typeface="Questrial"/>
                <a:cs typeface="Questrial"/>
                <a:sym typeface="Questrial"/>
              </a:defRPr>
            </a:lvl7pPr>
            <a:lvl8pPr lvl="7" algn="r">
              <a:buNone/>
              <a:defRPr sz="1300">
                <a:solidFill>
                  <a:schemeClr val="hlink"/>
                </a:solidFill>
                <a:latin typeface="Questrial"/>
                <a:ea typeface="Questrial"/>
                <a:cs typeface="Questrial"/>
                <a:sym typeface="Questrial"/>
              </a:defRPr>
            </a:lvl8pPr>
            <a:lvl9pPr lvl="8" algn="r">
              <a:buNone/>
              <a:defRPr sz="1300">
                <a:solidFill>
                  <a:schemeClr val="hlink"/>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 id="2147483966" r:id="rId18"/>
    <p:sldLayoutId id="2147483967" r:id="rId19"/>
    <p:sldLayoutId id="2147483968" r:id="rId20"/>
    <p:sldLayoutId id="2147483969" r:id="rId21"/>
    <p:sldLayoutId id="2147483970" r:id="rId22"/>
    <p:sldLayoutId id="2147483971" r:id="rId23"/>
    <p:sldLayoutId id="2147483972" r:id="rId24"/>
    <p:sldLayoutId id="2147483973" r:id="rId25"/>
    <p:sldLayoutId id="2147483974" r:id="rId26"/>
    <p:sldLayoutId id="2147483975" r:id="rId27"/>
    <p:sldLayoutId id="2147483976" r:id="rId28"/>
    <p:sldLayoutId id="2147483977" r:id="rId29"/>
    <p:sldLayoutId id="2147483978" r:id="rId30"/>
    <p:sldLayoutId id="2147483979" r:id="rId31"/>
    <p:sldLayoutId id="2147483980" r:id="rId32"/>
    <p:sldLayoutId id="2147483981" r:id="rId33"/>
    <p:sldLayoutId id="2147483982" r:id="rId34"/>
    <p:sldLayoutId id="2147483983" r:id="rId35"/>
    <p:sldLayoutId id="2147483984" r:id="rId36"/>
    <p:sldLayoutId id="2147483985" r:id="rId37"/>
    <p:sldLayoutId id="2147483986" r:id="rId38"/>
    <p:sldLayoutId id="2147483987" r:id="rId39"/>
    <p:sldLayoutId id="2147483988" r:id="rId40"/>
    <p:sldLayoutId id="2147483989" r:id="rId41"/>
    <p:sldLayoutId id="2147483990" r:id="rId42"/>
    <p:sldLayoutId id="2147483991" r:id="rId43"/>
    <p:sldLayoutId id="2147483992" r:id="rId44"/>
    <p:sldLayoutId id="2147483993" r:id="rId45"/>
    <p:sldLayoutId id="2147483994" r:id="rId46"/>
    <p:sldLayoutId id="2147483995" r:id="rId47"/>
    <p:sldLayoutId id="2147483996" r:id="rId48"/>
    <p:sldLayoutId id="2147483997" r:id="rId49"/>
    <p:sldLayoutId id="2147483998" r:id="rId50"/>
    <p:sldLayoutId id="2147483999" r:id="rId51"/>
    <p:sldLayoutId id="2147484000" r:id="rId52"/>
    <p:sldLayoutId id="2147484001" r:id="rId53"/>
    <p:sldLayoutId id="2147484002" r:id="rId54"/>
    <p:sldLayoutId id="2147484003" r:id="rId55"/>
    <p:sldLayoutId id="2147484004" r:id="rId56"/>
    <p:sldLayoutId id="2147484005" r:id="rId57"/>
    <p:sldLayoutId id="2147484006" r:id="rId5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49">
          <p15:clr>
            <a:srgbClr val="EA4335"/>
          </p15:clr>
        </p15:guide>
        <p15:guide id="2" pos="5311">
          <p15:clr>
            <a:srgbClr val="EA4335"/>
          </p15:clr>
        </p15:guide>
        <p15:guide id="3" orient="horz" pos="340">
          <p15:clr>
            <a:srgbClr val="EA4335"/>
          </p15:clr>
        </p15:guide>
        <p15:guide id="4" orient="horz" pos="2903">
          <p15:clr>
            <a:srgbClr val="EA4335"/>
          </p15:clr>
        </p15:guide>
        <p15:guide id="5" pos="2880">
          <p15:clr>
            <a:srgbClr val="EA4335"/>
          </p15:clr>
        </p15:guide>
      </p15:sldGuideLst>
    </p:ext>
  </p:extLst>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3044" name="Shape 3044"/>
        <p:cNvGrpSpPr/>
        <p:nvPr/>
      </p:nvGrpSpPr>
      <p:grpSpPr>
        <a:xfrm>
          <a:off x="0" y="0"/>
          <a:ext cx="0" cy="0"/>
          <a:chOff x="0" y="0"/>
          <a:chExt cx="0" cy="0"/>
        </a:xfrm>
      </p:grpSpPr>
      <p:sp>
        <p:nvSpPr>
          <p:cNvPr id="3045" name="Google Shape;3045;p367"/>
          <p:cNvSpPr txBox="1"/>
          <p:nvPr>
            <p:ph type="title"/>
          </p:nvPr>
        </p:nvSpPr>
        <p:spPr>
          <a:xfrm>
            <a:off x="713225" y="539500"/>
            <a:ext cx="7717500" cy="1132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hlink"/>
              </a:buClr>
              <a:buSzPts val="2700"/>
              <a:buFont typeface="Julius Sans One"/>
              <a:buNone/>
              <a:defRPr sz="2700">
                <a:solidFill>
                  <a:schemeClr val="hlink"/>
                </a:solidFill>
                <a:latin typeface="Julius Sans One"/>
                <a:ea typeface="Julius Sans One"/>
                <a:cs typeface="Julius Sans One"/>
                <a:sym typeface="Julius Sans One"/>
              </a:defRPr>
            </a:lvl1pPr>
            <a:lvl2pPr lvl="1">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2pPr>
            <a:lvl3pPr lvl="2">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3pPr>
            <a:lvl4pPr lvl="3">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4pPr>
            <a:lvl5pPr lvl="4">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5pPr>
            <a:lvl6pPr lvl="5">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6pPr>
            <a:lvl7pPr lvl="6">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7pPr>
            <a:lvl8pPr lvl="7">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8pPr>
            <a:lvl9pPr lvl="8">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9pPr>
          </a:lstStyle>
          <a:p/>
        </p:txBody>
      </p:sp>
      <p:sp>
        <p:nvSpPr>
          <p:cNvPr id="3046" name="Google Shape;3046;p367"/>
          <p:cNvSpPr txBox="1"/>
          <p:nvPr>
            <p:ph idx="1" type="body"/>
          </p:nvPr>
        </p:nvSpPr>
        <p:spPr>
          <a:xfrm>
            <a:off x="713225" y="1152475"/>
            <a:ext cx="7717500" cy="3451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1pPr>
            <a:lvl2pPr indent="-317500" lvl="1" marL="9144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2pPr>
            <a:lvl3pPr indent="-317500" lvl="2" marL="13716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3pPr>
            <a:lvl4pPr indent="-317500" lvl="3" marL="18288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4pPr>
            <a:lvl5pPr indent="-317500" lvl="4" marL="22860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5pPr>
            <a:lvl6pPr indent="-317500" lvl="5" marL="27432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6pPr>
            <a:lvl7pPr indent="-317500" lvl="6" marL="32004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7pPr>
            <a:lvl8pPr indent="-317500" lvl="7" marL="36576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8pPr>
            <a:lvl9pPr indent="-317500" lvl="8" marL="4114800">
              <a:lnSpc>
                <a:spcPct val="115000"/>
              </a:lnSpc>
              <a:spcBef>
                <a:spcPts val="1600"/>
              </a:spcBef>
              <a:spcAft>
                <a:spcPts val="1600"/>
              </a:spcAft>
              <a:buClr>
                <a:schemeClr val="hlink"/>
              </a:buClr>
              <a:buSzPts val="1400"/>
              <a:buFont typeface="Questrial"/>
              <a:buChar char="■"/>
              <a:defRPr>
                <a:solidFill>
                  <a:schemeClr val="hlink"/>
                </a:solidFill>
                <a:latin typeface="Questrial"/>
                <a:ea typeface="Questrial"/>
                <a:cs typeface="Questrial"/>
                <a:sym typeface="Questrial"/>
              </a:defRPr>
            </a:lvl9pPr>
          </a:lstStyle>
          <a:p/>
        </p:txBody>
      </p:sp>
      <p:sp>
        <p:nvSpPr>
          <p:cNvPr id="3047" name="Google Shape;3047;p36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hlink"/>
                </a:solidFill>
                <a:latin typeface="Questrial"/>
                <a:ea typeface="Questrial"/>
                <a:cs typeface="Questrial"/>
                <a:sym typeface="Questrial"/>
              </a:defRPr>
            </a:lvl1pPr>
            <a:lvl2pPr lvl="1" algn="r">
              <a:buNone/>
              <a:defRPr sz="1300">
                <a:solidFill>
                  <a:schemeClr val="hlink"/>
                </a:solidFill>
                <a:latin typeface="Questrial"/>
                <a:ea typeface="Questrial"/>
                <a:cs typeface="Questrial"/>
                <a:sym typeface="Questrial"/>
              </a:defRPr>
            </a:lvl2pPr>
            <a:lvl3pPr lvl="2" algn="r">
              <a:buNone/>
              <a:defRPr sz="1300">
                <a:solidFill>
                  <a:schemeClr val="hlink"/>
                </a:solidFill>
                <a:latin typeface="Questrial"/>
                <a:ea typeface="Questrial"/>
                <a:cs typeface="Questrial"/>
                <a:sym typeface="Questrial"/>
              </a:defRPr>
            </a:lvl3pPr>
            <a:lvl4pPr lvl="3" algn="r">
              <a:buNone/>
              <a:defRPr sz="1300">
                <a:solidFill>
                  <a:schemeClr val="hlink"/>
                </a:solidFill>
                <a:latin typeface="Questrial"/>
                <a:ea typeface="Questrial"/>
                <a:cs typeface="Questrial"/>
                <a:sym typeface="Questrial"/>
              </a:defRPr>
            </a:lvl4pPr>
            <a:lvl5pPr lvl="4" algn="r">
              <a:buNone/>
              <a:defRPr sz="1300">
                <a:solidFill>
                  <a:schemeClr val="hlink"/>
                </a:solidFill>
                <a:latin typeface="Questrial"/>
                <a:ea typeface="Questrial"/>
                <a:cs typeface="Questrial"/>
                <a:sym typeface="Questrial"/>
              </a:defRPr>
            </a:lvl5pPr>
            <a:lvl6pPr lvl="5" algn="r">
              <a:buNone/>
              <a:defRPr sz="1300">
                <a:solidFill>
                  <a:schemeClr val="hlink"/>
                </a:solidFill>
                <a:latin typeface="Questrial"/>
                <a:ea typeface="Questrial"/>
                <a:cs typeface="Questrial"/>
                <a:sym typeface="Questrial"/>
              </a:defRPr>
            </a:lvl6pPr>
            <a:lvl7pPr lvl="6" algn="r">
              <a:buNone/>
              <a:defRPr sz="1300">
                <a:solidFill>
                  <a:schemeClr val="hlink"/>
                </a:solidFill>
                <a:latin typeface="Questrial"/>
                <a:ea typeface="Questrial"/>
                <a:cs typeface="Questrial"/>
                <a:sym typeface="Questrial"/>
              </a:defRPr>
            </a:lvl7pPr>
            <a:lvl8pPr lvl="7" algn="r">
              <a:buNone/>
              <a:defRPr sz="1300">
                <a:solidFill>
                  <a:schemeClr val="hlink"/>
                </a:solidFill>
                <a:latin typeface="Questrial"/>
                <a:ea typeface="Questrial"/>
                <a:cs typeface="Questrial"/>
                <a:sym typeface="Questrial"/>
              </a:defRPr>
            </a:lvl8pPr>
            <a:lvl9pPr lvl="8" algn="r">
              <a:buNone/>
              <a:defRPr sz="1300">
                <a:solidFill>
                  <a:schemeClr val="hlink"/>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021" r:id="rId15"/>
    <p:sldLayoutId id="2147484022" r:id="rId16"/>
    <p:sldLayoutId id="2147484023" r:id="rId17"/>
    <p:sldLayoutId id="2147484024" r:id="rId18"/>
    <p:sldLayoutId id="2147484025" r:id="rId19"/>
    <p:sldLayoutId id="2147484026" r:id="rId20"/>
    <p:sldLayoutId id="2147484027" r:id="rId21"/>
    <p:sldLayoutId id="2147484028" r:id="rId22"/>
    <p:sldLayoutId id="2147484029" r:id="rId23"/>
    <p:sldLayoutId id="2147484030" r:id="rId24"/>
    <p:sldLayoutId id="2147484031" r:id="rId25"/>
    <p:sldLayoutId id="2147484032" r:id="rId26"/>
    <p:sldLayoutId id="2147484033" r:id="rId27"/>
    <p:sldLayoutId id="2147484034" r:id="rId28"/>
    <p:sldLayoutId id="2147484035" r:id="rId29"/>
    <p:sldLayoutId id="2147484036" r:id="rId30"/>
    <p:sldLayoutId id="2147484037" r:id="rId31"/>
    <p:sldLayoutId id="2147484038" r:id="rId32"/>
    <p:sldLayoutId id="2147484039" r:id="rId33"/>
    <p:sldLayoutId id="2147484040" r:id="rId34"/>
    <p:sldLayoutId id="2147484041" r:id="rId35"/>
    <p:sldLayoutId id="2147484042" r:id="rId36"/>
    <p:sldLayoutId id="2147484043" r:id="rId37"/>
    <p:sldLayoutId id="2147484044" r:id="rId38"/>
    <p:sldLayoutId id="2147484045" r:id="rId39"/>
    <p:sldLayoutId id="2147484046" r:id="rId40"/>
    <p:sldLayoutId id="2147484047" r:id="rId41"/>
    <p:sldLayoutId id="2147484048" r:id="rId42"/>
    <p:sldLayoutId id="2147484049" r:id="rId43"/>
    <p:sldLayoutId id="2147484050" r:id="rId44"/>
    <p:sldLayoutId id="2147484051" r:id="rId45"/>
    <p:sldLayoutId id="2147484052" r:id="rId46"/>
    <p:sldLayoutId id="2147484053" r:id="rId47"/>
    <p:sldLayoutId id="2147484054" r:id="rId48"/>
    <p:sldLayoutId id="2147484055" r:id="rId49"/>
    <p:sldLayoutId id="2147484056" r:id="rId50"/>
    <p:sldLayoutId id="2147484057" r:id="rId51"/>
    <p:sldLayoutId id="2147484058" r:id="rId52"/>
    <p:sldLayoutId id="2147484059" r:id="rId53"/>
    <p:sldLayoutId id="2147484060" r:id="rId54"/>
    <p:sldLayoutId id="2147484061" r:id="rId55"/>
    <p:sldLayoutId id="2147484062" r:id="rId56"/>
    <p:sldLayoutId id="2147484063" r:id="rId57"/>
    <p:sldLayoutId id="2147484064" r:id="rId5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49">
          <p15:clr>
            <a:srgbClr val="EA4335"/>
          </p15:clr>
        </p15:guide>
        <p15:guide id="2" pos="5311">
          <p15:clr>
            <a:srgbClr val="EA4335"/>
          </p15:clr>
        </p15:guide>
        <p15:guide id="3" orient="horz" pos="340">
          <p15:clr>
            <a:srgbClr val="EA4335"/>
          </p15:clr>
        </p15:guide>
        <p15:guide id="4" orient="horz" pos="2903">
          <p15:clr>
            <a:srgbClr val="EA4335"/>
          </p15:clr>
        </p15:guide>
        <p15:guide id="5" pos="2880">
          <p15:clr>
            <a:srgbClr val="EA4335"/>
          </p15:clr>
        </p15:guide>
      </p15:sldGuideLst>
    </p:ext>
  </p:extLst>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3543" name="Shape 3543"/>
        <p:cNvGrpSpPr/>
        <p:nvPr/>
      </p:nvGrpSpPr>
      <p:grpSpPr>
        <a:xfrm>
          <a:off x="0" y="0"/>
          <a:ext cx="0" cy="0"/>
          <a:chOff x="0" y="0"/>
          <a:chExt cx="0" cy="0"/>
        </a:xfrm>
      </p:grpSpPr>
      <p:sp>
        <p:nvSpPr>
          <p:cNvPr id="3544" name="Google Shape;3544;p426"/>
          <p:cNvSpPr txBox="1"/>
          <p:nvPr>
            <p:ph type="title"/>
          </p:nvPr>
        </p:nvSpPr>
        <p:spPr>
          <a:xfrm>
            <a:off x="713225" y="539500"/>
            <a:ext cx="7717500" cy="1132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hlink"/>
              </a:buClr>
              <a:buSzPts val="2700"/>
              <a:buFont typeface="Julius Sans One"/>
              <a:buNone/>
              <a:defRPr sz="2700">
                <a:solidFill>
                  <a:schemeClr val="hlink"/>
                </a:solidFill>
                <a:latin typeface="Julius Sans One"/>
                <a:ea typeface="Julius Sans One"/>
                <a:cs typeface="Julius Sans One"/>
                <a:sym typeface="Julius Sans One"/>
              </a:defRPr>
            </a:lvl1pPr>
            <a:lvl2pPr lvl="1">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2pPr>
            <a:lvl3pPr lvl="2">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3pPr>
            <a:lvl4pPr lvl="3">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4pPr>
            <a:lvl5pPr lvl="4">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5pPr>
            <a:lvl6pPr lvl="5">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6pPr>
            <a:lvl7pPr lvl="6">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7pPr>
            <a:lvl8pPr lvl="7">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8pPr>
            <a:lvl9pPr lvl="8">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9pPr>
          </a:lstStyle>
          <a:p/>
        </p:txBody>
      </p:sp>
      <p:sp>
        <p:nvSpPr>
          <p:cNvPr id="3545" name="Google Shape;3545;p426"/>
          <p:cNvSpPr txBox="1"/>
          <p:nvPr>
            <p:ph idx="1" type="body"/>
          </p:nvPr>
        </p:nvSpPr>
        <p:spPr>
          <a:xfrm>
            <a:off x="713225" y="1152475"/>
            <a:ext cx="7717500" cy="3451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1pPr>
            <a:lvl2pPr indent="-317500" lvl="1" marL="9144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2pPr>
            <a:lvl3pPr indent="-317500" lvl="2" marL="13716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3pPr>
            <a:lvl4pPr indent="-317500" lvl="3" marL="18288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4pPr>
            <a:lvl5pPr indent="-317500" lvl="4" marL="22860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5pPr>
            <a:lvl6pPr indent="-317500" lvl="5" marL="27432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6pPr>
            <a:lvl7pPr indent="-317500" lvl="6" marL="32004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7pPr>
            <a:lvl8pPr indent="-317500" lvl="7" marL="36576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8pPr>
            <a:lvl9pPr indent="-317500" lvl="8" marL="4114800">
              <a:lnSpc>
                <a:spcPct val="115000"/>
              </a:lnSpc>
              <a:spcBef>
                <a:spcPts val="1600"/>
              </a:spcBef>
              <a:spcAft>
                <a:spcPts val="1600"/>
              </a:spcAft>
              <a:buClr>
                <a:schemeClr val="hlink"/>
              </a:buClr>
              <a:buSzPts val="1400"/>
              <a:buFont typeface="Questrial"/>
              <a:buChar char="■"/>
              <a:defRPr>
                <a:solidFill>
                  <a:schemeClr val="hlink"/>
                </a:solidFill>
                <a:latin typeface="Questrial"/>
                <a:ea typeface="Questrial"/>
                <a:cs typeface="Questrial"/>
                <a:sym typeface="Questrial"/>
              </a:defRPr>
            </a:lvl9pPr>
          </a:lstStyle>
          <a:p/>
        </p:txBody>
      </p:sp>
      <p:sp>
        <p:nvSpPr>
          <p:cNvPr id="3546" name="Google Shape;3546;p42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hlink"/>
                </a:solidFill>
                <a:latin typeface="Questrial"/>
                <a:ea typeface="Questrial"/>
                <a:cs typeface="Questrial"/>
                <a:sym typeface="Questrial"/>
              </a:defRPr>
            </a:lvl1pPr>
            <a:lvl2pPr lvl="1" algn="r">
              <a:buNone/>
              <a:defRPr sz="1300">
                <a:solidFill>
                  <a:schemeClr val="hlink"/>
                </a:solidFill>
                <a:latin typeface="Questrial"/>
                <a:ea typeface="Questrial"/>
                <a:cs typeface="Questrial"/>
                <a:sym typeface="Questrial"/>
              </a:defRPr>
            </a:lvl2pPr>
            <a:lvl3pPr lvl="2" algn="r">
              <a:buNone/>
              <a:defRPr sz="1300">
                <a:solidFill>
                  <a:schemeClr val="hlink"/>
                </a:solidFill>
                <a:latin typeface="Questrial"/>
                <a:ea typeface="Questrial"/>
                <a:cs typeface="Questrial"/>
                <a:sym typeface="Questrial"/>
              </a:defRPr>
            </a:lvl3pPr>
            <a:lvl4pPr lvl="3" algn="r">
              <a:buNone/>
              <a:defRPr sz="1300">
                <a:solidFill>
                  <a:schemeClr val="hlink"/>
                </a:solidFill>
                <a:latin typeface="Questrial"/>
                <a:ea typeface="Questrial"/>
                <a:cs typeface="Questrial"/>
                <a:sym typeface="Questrial"/>
              </a:defRPr>
            </a:lvl4pPr>
            <a:lvl5pPr lvl="4" algn="r">
              <a:buNone/>
              <a:defRPr sz="1300">
                <a:solidFill>
                  <a:schemeClr val="hlink"/>
                </a:solidFill>
                <a:latin typeface="Questrial"/>
                <a:ea typeface="Questrial"/>
                <a:cs typeface="Questrial"/>
                <a:sym typeface="Questrial"/>
              </a:defRPr>
            </a:lvl5pPr>
            <a:lvl6pPr lvl="5" algn="r">
              <a:buNone/>
              <a:defRPr sz="1300">
                <a:solidFill>
                  <a:schemeClr val="hlink"/>
                </a:solidFill>
                <a:latin typeface="Questrial"/>
                <a:ea typeface="Questrial"/>
                <a:cs typeface="Questrial"/>
                <a:sym typeface="Questrial"/>
              </a:defRPr>
            </a:lvl6pPr>
            <a:lvl7pPr lvl="6" algn="r">
              <a:buNone/>
              <a:defRPr sz="1300">
                <a:solidFill>
                  <a:schemeClr val="hlink"/>
                </a:solidFill>
                <a:latin typeface="Questrial"/>
                <a:ea typeface="Questrial"/>
                <a:cs typeface="Questrial"/>
                <a:sym typeface="Questrial"/>
              </a:defRPr>
            </a:lvl7pPr>
            <a:lvl8pPr lvl="7" algn="r">
              <a:buNone/>
              <a:defRPr sz="1300">
                <a:solidFill>
                  <a:schemeClr val="hlink"/>
                </a:solidFill>
                <a:latin typeface="Questrial"/>
                <a:ea typeface="Questrial"/>
                <a:cs typeface="Questrial"/>
                <a:sym typeface="Questrial"/>
              </a:defRPr>
            </a:lvl8pPr>
            <a:lvl9pPr lvl="8" algn="r">
              <a:buNone/>
              <a:defRPr sz="1300">
                <a:solidFill>
                  <a:schemeClr val="hlink"/>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 id="2147484076" r:id="rId12"/>
    <p:sldLayoutId id="2147484077" r:id="rId13"/>
    <p:sldLayoutId id="2147484078" r:id="rId14"/>
    <p:sldLayoutId id="2147484079" r:id="rId15"/>
    <p:sldLayoutId id="2147484080" r:id="rId16"/>
    <p:sldLayoutId id="2147484081" r:id="rId17"/>
    <p:sldLayoutId id="2147484082" r:id="rId18"/>
    <p:sldLayoutId id="2147484083" r:id="rId19"/>
    <p:sldLayoutId id="2147484084" r:id="rId20"/>
    <p:sldLayoutId id="2147484085" r:id="rId21"/>
    <p:sldLayoutId id="2147484086" r:id="rId22"/>
    <p:sldLayoutId id="2147484087" r:id="rId23"/>
    <p:sldLayoutId id="2147484088" r:id="rId24"/>
    <p:sldLayoutId id="2147484089" r:id="rId25"/>
    <p:sldLayoutId id="2147484090" r:id="rId26"/>
    <p:sldLayoutId id="2147484091" r:id="rId27"/>
    <p:sldLayoutId id="2147484092" r:id="rId28"/>
    <p:sldLayoutId id="2147484093" r:id="rId29"/>
    <p:sldLayoutId id="2147484094" r:id="rId30"/>
    <p:sldLayoutId id="2147484095" r:id="rId31"/>
    <p:sldLayoutId id="2147484096" r:id="rId32"/>
    <p:sldLayoutId id="2147484097" r:id="rId33"/>
    <p:sldLayoutId id="2147484098" r:id="rId34"/>
    <p:sldLayoutId id="2147484099" r:id="rId35"/>
    <p:sldLayoutId id="2147484100" r:id="rId36"/>
    <p:sldLayoutId id="2147484101" r:id="rId37"/>
    <p:sldLayoutId id="2147484102" r:id="rId38"/>
    <p:sldLayoutId id="2147484103" r:id="rId39"/>
    <p:sldLayoutId id="2147484104" r:id="rId40"/>
    <p:sldLayoutId id="2147484105" r:id="rId41"/>
    <p:sldLayoutId id="2147484106" r:id="rId42"/>
    <p:sldLayoutId id="2147484107" r:id="rId43"/>
    <p:sldLayoutId id="2147484108" r:id="rId44"/>
    <p:sldLayoutId id="2147484109" r:id="rId45"/>
    <p:sldLayoutId id="2147484110" r:id="rId46"/>
    <p:sldLayoutId id="2147484111" r:id="rId47"/>
    <p:sldLayoutId id="2147484112" r:id="rId48"/>
    <p:sldLayoutId id="2147484113" r:id="rId49"/>
    <p:sldLayoutId id="2147484114" r:id="rId50"/>
    <p:sldLayoutId id="2147484115" r:id="rId51"/>
    <p:sldLayoutId id="2147484116" r:id="rId52"/>
    <p:sldLayoutId id="2147484117" r:id="rId53"/>
    <p:sldLayoutId id="2147484118" r:id="rId54"/>
    <p:sldLayoutId id="2147484119" r:id="rId55"/>
    <p:sldLayoutId id="2147484120" r:id="rId56"/>
    <p:sldLayoutId id="2147484121" r:id="rId57"/>
    <p:sldLayoutId id="2147484122" r:id="rId5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49">
          <p15:clr>
            <a:srgbClr val="EA4335"/>
          </p15:clr>
        </p15:guide>
        <p15:guide id="2" pos="5311">
          <p15:clr>
            <a:srgbClr val="EA4335"/>
          </p15:clr>
        </p15:guide>
        <p15:guide id="3" orient="horz" pos="340">
          <p15:clr>
            <a:srgbClr val="EA4335"/>
          </p15:clr>
        </p15:guide>
        <p15:guide id="4" orient="horz" pos="2903">
          <p15:clr>
            <a:srgbClr val="EA4335"/>
          </p15:clr>
        </p15:guide>
        <p15:guide id="5" pos="2880">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4.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0.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5.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5.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8.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hyperlink" Target="http://www.youtube.com/watch?v=zMwNCcK7CEM" TargetMode="External"/><Relationship Id="rId6"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4" name="Shape 4984"/>
        <p:cNvGrpSpPr/>
        <p:nvPr/>
      </p:nvGrpSpPr>
      <p:grpSpPr>
        <a:xfrm>
          <a:off x="0" y="0"/>
          <a:ext cx="0" cy="0"/>
          <a:chOff x="0" y="0"/>
          <a:chExt cx="0" cy="0"/>
        </a:xfrm>
      </p:grpSpPr>
      <p:sp>
        <p:nvSpPr>
          <p:cNvPr id="4985" name="Google Shape;4985;p603"/>
          <p:cNvSpPr txBox="1"/>
          <p:nvPr>
            <p:ph type="ctrTitle"/>
          </p:nvPr>
        </p:nvSpPr>
        <p:spPr>
          <a:xfrm>
            <a:off x="3654475" y="2032475"/>
            <a:ext cx="4473900" cy="181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3200"/>
              <a:t>O</a:t>
            </a:r>
            <a:r>
              <a:rPr b="0" lang="en" sz="3200"/>
              <a:t>culomotor </a:t>
            </a:r>
            <a:r>
              <a:rPr lang="en" sz="3200"/>
              <a:t>M</a:t>
            </a:r>
            <a:r>
              <a:rPr b="0" lang="en" sz="3200"/>
              <a:t>obile </a:t>
            </a:r>
            <a:r>
              <a:rPr lang="en" sz="3200"/>
              <a:t>A</a:t>
            </a:r>
            <a:r>
              <a:rPr b="0" lang="en" sz="3200"/>
              <a:t>ssessment </a:t>
            </a:r>
            <a:r>
              <a:rPr lang="en" sz="3200"/>
              <a:t>I</a:t>
            </a:r>
            <a:r>
              <a:rPr b="0" lang="en" sz="3200"/>
              <a:t>nterface</a:t>
            </a:r>
            <a:endParaRPr b="0" sz="3200"/>
          </a:p>
          <a:p>
            <a:pPr indent="0" lvl="0" marL="0" rtl="0" algn="r">
              <a:spcBef>
                <a:spcPts val="0"/>
              </a:spcBef>
              <a:spcAft>
                <a:spcPts val="0"/>
              </a:spcAft>
              <a:buNone/>
            </a:pPr>
            <a:r>
              <a:rPr lang="en" sz="3200"/>
              <a:t>(OMAI)</a:t>
            </a:r>
            <a:endParaRPr sz="3200"/>
          </a:p>
        </p:txBody>
      </p:sp>
      <p:sp>
        <p:nvSpPr>
          <p:cNvPr id="4986" name="Google Shape;4986;p603"/>
          <p:cNvSpPr txBox="1"/>
          <p:nvPr>
            <p:ph idx="1" type="subTitle"/>
          </p:nvPr>
        </p:nvSpPr>
        <p:spPr>
          <a:xfrm>
            <a:off x="2854725" y="4123850"/>
            <a:ext cx="5349900" cy="559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FFFFFF"/>
                </a:solidFill>
              </a:rPr>
              <a:t>By: Bryan Xavier, Jonathan Scarduffa, Ryan Wilbur, Melvin Shajee</a:t>
            </a:r>
            <a:endParaRPr>
              <a:solidFill>
                <a:srgbClr val="FFFFFF"/>
              </a:solidFill>
            </a:endParaRPr>
          </a:p>
          <a:p>
            <a:pPr indent="0" lvl="0" marL="0" rtl="0" algn="r">
              <a:spcBef>
                <a:spcPts val="0"/>
              </a:spcBef>
              <a:spcAft>
                <a:spcPts val="0"/>
              </a:spcAft>
              <a:buNone/>
            </a:pPr>
            <a:r>
              <a:rPr lang="en">
                <a:solidFill>
                  <a:srgbClr val="FFFFFF"/>
                </a:solidFill>
              </a:rPr>
              <a:t>Advisor: Dr. Chang Yaramothu </a:t>
            </a:r>
            <a:endParaRPr>
              <a:solidFill>
                <a:srgbClr val="FFFFFF"/>
              </a:solidFill>
            </a:endParaRPr>
          </a:p>
        </p:txBody>
      </p:sp>
      <p:cxnSp>
        <p:nvCxnSpPr>
          <p:cNvPr id="4987" name="Google Shape;4987;p603"/>
          <p:cNvCxnSpPr/>
          <p:nvPr/>
        </p:nvCxnSpPr>
        <p:spPr>
          <a:xfrm>
            <a:off x="7402150" y="4016555"/>
            <a:ext cx="647100" cy="0"/>
          </a:xfrm>
          <a:prstGeom prst="straightConnector1">
            <a:avLst/>
          </a:prstGeom>
          <a:noFill/>
          <a:ln cap="flat" cmpd="sng" w="19050">
            <a:solidFill>
              <a:schemeClr val="lt1"/>
            </a:solidFill>
            <a:prstDash val="solid"/>
            <a:round/>
            <a:headEnd len="med" w="med" type="none"/>
            <a:tailEnd len="med" w="med" type="none"/>
          </a:ln>
        </p:spPr>
      </p:cxnSp>
      <p:sp>
        <p:nvSpPr>
          <p:cNvPr id="4988" name="Google Shape;4988;p60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6" name="Shape 5066"/>
        <p:cNvGrpSpPr/>
        <p:nvPr/>
      </p:nvGrpSpPr>
      <p:grpSpPr>
        <a:xfrm>
          <a:off x="0" y="0"/>
          <a:ext cx="0" cy="0"/>
          <a:chOff x="0" y="0"/>
          <a:chExt cx="0" cy="0"/>
        </a:xfrm>
      </p:grpSpPr>
      <p:sp>
        <p:nvSpPr>
          <p:cNvPr id="5067" name="Google Shape;5067;p612"/>
          <p:cNvSpPr txBox="1"/>
          <p:nvPr>
            <p:ph type="title"/>
          </p:nvPr>
        </p:nvSpPr>
        <p:spPr>
          <a:xfrm>
            <a:off x="679950" y="90075"/>
            <a:ext cx="7784100" cy="52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t>Discussion of Test Results and Product Alignment with Customer Requirements.</a:t>
            </a:r>
            <a:endParaRPr sz="1200"/>
          </a:p>
        </p:txBody>
      </p:sp>
      <p:graphicFrame>
        <p:nvGraphicFramePr>
          <p:cNvPr id="5068" name="Google Shape;5068;p612"/>
          <p:cNvGraphicFramePr/>
          <p:nvPr/>
        </p:nvGraphicFramePr>
        <p:xfrm>
          <a:off x="952500" y="1355450"/>
          <a:ext cx="3000000" cy="3000000"/>
        </p:xfrm>
        <a:graphic>
          <a:graphicData uri="http://schemas.openxmlformats.org/drawingml/2006/table">
            <a:tbl>
              <a:tblPr>
                <a:noFill/>
                <a:tableStyleId>{4954D906-0593-416A-97C7-32F55A2C5A42}</a:tableStyleId>
              </a:tblPr>
              <a:tblGrid>
                <a:gridCol w="1809750"/>
                <a:gridCol w="1809750"/>
                <a:gridCol w="1809750"/>
                <a:gridCol w="1809750"/>
              </a:tblGrid>
              <a:tr h="307375">
                <a:tc>
                  <a:txBody>
                    <a:bodyPr/>
                    <a:lstStyle/>
                    <a:p>
                      <a:pPr indent="0" lvl="0" marL="0" rtl="0" algn="l">
                        <a:spcBef>
                          <a:spcPts val="0"/>
                        </a:spcBef>
                        <a:spcAft>
                          <a:spcPts val="0"/>
                        </a:spcAft>
                        <a:buNone/>
                      </a:pPr>
                      <a:r>
                        <a:rPr lang="en" sz="900">
                          <a:latin typeface="Didact Gothic"/>
                          <a:ea typeface="Didact Gothic"/>
                          <a:cs typeface="Didact Gothic"/>
                          <a:sym typeface="Didact Gothic"/>
                        </a:rPr>
                        <a:t>App Function</a:t>
                      </a:r>
                      <a:endParaRPr sz="900">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Testing Done</a:t>
                      </a:r>
                      <a:endParaRPr sz="900">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Results</a:t>
                      </a:r>
                      <a:endParaRPr sz="900">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Comments</a:t>
                      </a:r>
                      <a:endParaRPr sz="900">
                        <a:latin typeface="Didact Gothic"/>
                        <a:ea typeface="Didact Gothic"/>
                        <a:cs typeface="Didact Gothic"/>
                        <a:sym typeface="Didact Gothic"/>
                      </a:endParaRPr>
                    </a:p>
                  </a:txBody>
                  <a:tcPr marT="91425" marB="91425" marR="91425" marL="91425"/>
                </a:tc>
              </a:tr>
              <a:tr h="538425">
                <a:tc>
                  <a:txBody>
                    <a:bodyPr/>
                    <a:lstStyle/>
                    <a:p>
                      <a:pPr indent="0" lvl="0" marL="0" rtl="0" algn="l">
                        <a:spcBef>
                          <a:spcPts val="0"/>
                        </a:spcBef>
                        <a:spcAft>
                          <a:spcPts val="0"/>
                        </a:spcAft>
                        <a:buNone/>
                      </a:pPr>
                      <a:r>
                        <a:rPr lang="en" sz="900">
                          <a:latin typeface="Didact Gothic"/>
                          <a:ea typeface="Didact Gothic"/>
                          <a:cs typeface="Didact Gothic"/>
                          <a:sym typeface="Didact Gothic"/>
                        </a:rPr>
                        <a:t>Timer Countdown</a:t>
                      </a:r>
                      <a:endParaRPr sz="900">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Observe that a timer is </a:t>
                      </a:r>
                      <a:r>
                        <a:rPr lang="en" sz="900">
                          <a:latin typeface="Didact Gothic"/>
                          <a:ea typeface="Didact Gothic"/>
                          <a:cs typeface="Didact Gothic"/>
                          <a:sym typeface="Didact Gothic"/>
                        </a:rPr>
                        <a:t>visible during recording and ends the recording once the timer reaches 0.</a:t>
                      </a:r>
                      <a:endParaRPr sz="900">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Pass</a:t>
                      </a:r>
                      <a:endParaRPr sz="900">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The timer reaching 0 initiates the video recording, and the face detection ending. The camera will turn off two seconds later to avoid crashing.</a:t>
                      </a:r>
                      <a:endParaRPr sz="900">
                        <a:latin typeface="Didact Gothic"/>
                        <a:ea typeface="Didact Gothic"/>
                        <a:cs typeface="Didact Gothic"/>
                        <a:sym typeface="Didact Gothic"/>
                      </a:endParaRPr>
                    </a:p>
                  </a:txBody>
                  <a:tcPr marT="91425" marB="91425" marR="91425" marL="91425"/>
                </a:tc>
              </a:tr>
              <a:tr h="565150">
                <a:tc>
                  <a:txBody>
                    <a:bodyPr/>
                    <a:lstStyle/>
                    <a:p>
                      <a:pPr indent="0" lvl="0" marL="0" rtl="0" algn="l">
                        <a:spcBef>
                          <a:spcPts val="0"/>
                        </a:spcBef>
                        <a:spcAft>
                          <a:spcPts val="0"/>
                        </a:spcAft>
                        <a:buNone/>
                      </a:pPr>
                      <a:r>
                        <a:rPr lang="en" sz="900">
                          <a:latin typeface="Didact Gothic"/>
                          <a:ea typeface="Didact Gothic"/>
                          <a:cs typeface="Didact Gothic"/>
                          <a:sym typeface="Didact Gothic"/>
                        </a:rPr>
                        <a:t>Test Duration Settings</a:t>
                      </a:r>
                      <a:endParaRPr sz="900">
                        <a:latin typeface="Didact Gothic"/>
                        <a:ea typeface="Didact Gothic"/>
                        <a:cs typeface="Didact Gothic"/>
                        <a:sym typeface="Didact Gothic"/>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Verify if the number of seconds set for a test duration matches how long a video recording is.</a:t>
                      </a:r>
                      <a:endParaRPr sz="900">
                        <a:latin typeface="Didact Gothic"/>
                        <a:ea typeface="Didact Gothic"/>
                        <a:cs typeface="Didact Gothic"/>
                        <a:sym typeface="Didact Gothic"/>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Pass</a:t>
                      </a:r>
                      <a:endParaRPr sz="900">
                        <a:latin typeface="Didact Gothic"/>
                        <a:ea typeface="Didact Gothic"/>
                        <a:cs typeface="Didact Gothic"/>
                        <a:sym typeface="Didact Gothic"/>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900">
                        <a:latin typeface="Didact Gothic"/>
                        <a:ea typeface="Didact Gothic"/>
                        <a:cs typeface="Didact Gothic"/>
                        <a:sym typeface="Didact Gothic"/>
                      </a:endParaRPr>
                    </a:p>
                  </a:txBody>
                  <a:tcPr marT="91425" marB="91425" marR="91425" marL="91425">
                    <a:lnB cap="flat" cmpd="sng" w="9525">
                      <a:solidFill>
                        <a:srgbClr val="9E9E9E"/>
                      </a:solidFill>
                      <a:prstDash val="solid"/>
                      <a:round/>
                      <a:headEnd len="sm" w="sm" type="none"/>
                      <a:tailEnd len="sm" w="sm" type="none"/>
                    </a:lnB>
                  </a:tcPr>
                </a:tc>
              </a:tr>
            </a:tbl>
          </a:graphicData>
        </a:graphic>
      </p:graphicFrame>
      <p:graphicFrame>
        <p:nvGraphicFramePr>
          <p:cNvPr id="5069" name="Google Shape;5069;p612"/>
          <p:cNvGraphicFramePr/>
          <p:nvPr/>
        </p:nvGraphicFramePr>
        <p:xfrm>
          <a:off x="2022750" y="574450"/>
          <a:ext cx="3000000" cy="3000000"/>
        </p:xfrm>
        <a:graphic>
          <a:graphicData uri="http://schemas.openxmlformats.org/drawingml/2006/table">
            <a:tbl>
              <a:tblPr>
                <a:noFill/>
                <a:tableStyleId>{4954D906-0593-416A-97C7-32F55A2C5A42}</a:tableStyleId>
              </a:tblPr>
              <a:tblGrid>
                <a:gridCol w="933475"/>
                <a:gridCol w="1977050"/>
                <a:gridCol w="1604525"/>
                <a:gridCol w="583450"/>
              </a:tblGrid>
              <a:tr h="659925">
                <a:tc>
                  <a:txBody>
                    <a:bodyPr/>
                    <a:lstStyle/>
                    <a:p>
                      <a:pPr indent="0" lvl="0" marL="0" rtl="0" algn="l">
                        <a:spcBef>
                          <a:spcPts val="0"/>
                        </a:spcBef>
                        <a:spcAft>
                          <a:spcPts val="0"/>
                        </a:spcAft>
                        <a:buNone/>
                      </a:pPr>
                      <a:r>
                        <a:rPr lang="en" sz="900">
                          <a:solidFill>
                            <a:schemeClr val="dk1"/>
                          </a:solidFill>
                          <a:latin typeface="Didact Gothic"/>
                          <a:ea typeface="Didact Gothic"/>
                          <a:cs typeface="Didact Gothic"/>
                          <a:sym typeface="Didact Gothic"/>
                        </a:rPr>
                        <a:t>Timer and test functions for duration settings </a:t>
                      </a:r>
                      <a:endParaRPr sz="900">
                        <a:solidFill>
                          <a:schemeClr val="dk1"/>
                        </a:solidFill>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solidFill>
                            <a:schemeClr val="dk1"/>
                          </a:solidFill>
                          <a:latin typeface="Didact Gothic"/>
                          <a:ea typeface="Didact Gothic"/>
                          <a:cs typeface="Didact Gothic"/>
                          <a:sym typeface="Didact Gothic"/>
                        </a:rPr>
                        <a:t>App allows for test duration customization </a:t>
                      </a:r>
                      <a:endParaRPr sz="900">
                        <a:solidFill>
                          <a:schemeClr val="dk1"/>
                        </a:solidFill>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solidFill>
                            <a:schemeClr val="dk1"/>
                          </a:solidFill>
                          <a:latin typeface="Didact Gothic"/>
                          <a:ea typeface="Didact Gothic"/>
                          <a:cs typeface="Didact Gothic"/>
                          <a:sym typeface="Didact Gothic"/>
                        </a:rPr>
                        <a:t>Set timer in settings for 5 seconds, and record time app spends recording to confirm they match </a:t>
                      </a:r>
                      <a:endParaRPr sz="900">
                        <a:solidFill>
                          <a:schemeClr val="dk1"/>
                        </a:solidFill>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solidFill>
                            <a:schemeClr val="dk1"/>
                          </a:solidFill>
                          <a:latin typeface="Didact Gothic"/>
                          <a:ea typeface="Didact Gothic"/>
                          <a:cs typeface="Didact Gothic"/>
                          <a:sym typeface="Didact Gothic"/>
                        </a:rPr>
                        <a:t>Pass</a:t>
                      </a:r>
                      <a:endParaRPr sz="900">
                        <a:solidFill>
                          <a:schemeClr val="dk1"/>
                        </a:solidFill>
                        <a:latin typeface="Didact Gothic"/>
                        <a:ea typeface="Didact Gothic"/>
                        <a:cs typeface="Didact Gothic"/>
                        <a:sym typeface="Didact Gothic"/>
                      </a:endParaRPr>
                    </a:p>
                  </a:txBody>
                  <a:tcPr marT="91425" marB="91425" marR="91425" marL="91425"/>
                </a:tc>
              </a:tr>
            </a:tbl>
          </a:graphicData>
        </a:graphic>
      </p:graphicFrame>
      <p:graphicFrame>
        <p:nvGraphicFramePr>
          <p:cNvPr id="5070" name="Google Shape;5070;p612"/>
          <p:cNvGraphicFramePr/>
          <p:nvPr/>
        </p:nvGraphicFramePr>
        <p:xfrm>
          <a:off x="2022750" y="3187950"/>
          <a:ext cx="3000000" cy="3000000"/>
        </p:xfrm>
        <a:graphic>
          <a:graphicData uri="http://schemas.openxmlformats.org/drawingml/2006/table">
            <a:tbl>
              <a:tblPr>
                <a:noFill/>
                <a:tableStyleId>{4954D906-0593-416A-97C7-32F55A2C5A42}</a:tableStyleId>
              </a:tblPr>
              <a:tblGrid>
                <a:gridCol w="933475"/>
                <a:gridCol w="1977050"/>
                <a:gridCol w="1604525"/>
                <a:gridCol w="583450"/>
              </a:tblGrid>
              <a:tr h="659925">
                <a:tc>
                  <a:txBody>
                    <a:bodyPr/>
                    <a:lstStyle/>
                    <a:p>
                      <a:pPr indent="0" lvl="0" marL="0" rtl="0" algn="l">
                        <a:spcBef>
                          <a:spcPts val="0"/>
                        </a:spcBef>
                        <a:spcAft>
                          <a:spcPts val="0"/>
                        </a:spcAft>
                        <a:buNone/>
                      </a:pPr>
                      <a:r>
                        <a:rPr lang="en" sz="900">
                          <a:solidFill>
                            <a:schemeClr val="dk1"/>
                          </a:solidFill>
                          <a:latin typeface="Didact Gothic"/>
                          <a:ea typeface="Didact Gothic"/>
                          <a:cs typeface="Didact Gothic"/>
                          <a:sym typeface="Didact Gothic"/>
                        </a:rPr>
                        <a:t>Web app guidance for eye alignment </a:t>
                      </a:r>
                      <a:endParaRPr sz="900">
                        <a:solidFill>
                          <a:schemeClr val="dk1"/>
                        </a:solidFill>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solidFill>
                            <a:schemeClr val="dk1"/>
                          </a:solidFill>
                          <a:latin typeface="Didact Gothic"/>
                          <a:ea typeface="Didact Gothic"/>
                          <a:cs typeface="Didact Gothic"/>
                          <a:sym typeface="Didact Gothic"/>
                        </a:rPr>
                        <a:t>Web app provides guidance for correct positioning of eyes</a:t>
                      </a:r>
                      <a:endParaRPr sz="900">
                        <a:solidFill>
                          <a:schemeClr val="dk1"/>
                        </a:solidFill>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solidFill>
                            <a:schemeClr val="dk1"/>
                          </a:solidFill>
                          <a:latin typeface="Didact Gothic"/>
                          <a:ea typeface="Didact Gothic"/>
                          <a:cs typeface="Didact Gothic"/>
                          <a:sym typeface="Didact Gothic"/>
                        </a:rPr>
                        <a:t>User testing confirms alignment guidance during recording is effective </a:t>
                      </a:r>
                      <a:endParaRPr sz="900">
                        <a:solidFill>
                          <a:schemeClr val="dk1"/>
                        </a:solidFill>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solidFill>
                            <a:schemeClr val="dk1"/>
                          </a:solidFill>
                          <a:latin typeface="Didact Gothic"/>
                          <a:ea typeface="Didact Gothic"/>
                          <a:cs typeface="Didact Gothic"/>
                          <a:sym typeface="Didact Gothic"/>
                        </a:rPr>
                        <a:t>Pass</a:t>
                      </a:r>
                      <a:endParaRPr sz="900">
                        <a:solidFill>
                          <a:schemeClr val="dk1"/>
                        </a:solidFill>
                        <a:latin typeface="Didact Gothic"/>
                        <a:ea typeface="Didact Gothic"/>
                        <a:cs typeface="Didact Gothic"/>
                        <a:sym typeface="Didact Gothic"/>
                      </a:endParaRPr>
                    </a:p>
                  </a:txBody>
                  <a:tcPr marT="91425" marB="91425" marR="91425" marL="91425"/>
                </a:tc>
              </a:tr>
            </a:tbl>
          </a:graphicData>
        </a:graphic>
      </p:graphicFrame>
      <p:graphicFrame>
        <p:nvGraphicFramePr>
          <p:cNvPr id="5071" name="Google Shape;5071;p612"/>
          <p:cNvGraphicFramePr/>
          <p:nvPr/>
        </p:nvGraphicFramePr>
        <p:xfrm>
          <a:off x="952500" y="3931075"/>
          <a:ext cx="3000000" cy="3000000"/>
        </p:xfrm>
        <a:graphic>
          <a:graphicData uri="http://schemas.openxmlformats.org/drawingml/2006/table">
            <a:tbl>
              <a:tblPr>
                <a:noFill/>
                <a:tableStyleId>{4954D906-0593-416A-97C7-32F55A2C5A42}</a:tableStyleId>
              </a:tblPr>
              <a:tblGrid>
                <a:gridCol w="1809750"/>
                <a:gridCol w="1809750"/>
                <a:gridCol w="1809750"/>
                <a:gridCol w="1809750"/>
              </a:tblGrid>
              <a:tr h="323225">
                <a:tc>
                  <a:txBody>
                    <a:bodyPr/>
                    <a:lstStyle/>
                    <a:p>
                      <a:pPr indent="0" lvl="0" marL="0" rtl="0" algn="l">
                        <a:spcBef>
                          <a:spcPts val="0"/>
                        </a:spcBef>
                        <a:spcAft>
                          <a:spcPts val="0"/>
                        </a:spcAft>
                        <a:buNone/>
                      </a:pPr>
                      <a:r>
                        <a:rPr lang="en" sz="900">
                          <a:latin typeface="Didact Gothic"/>
                          <a:ea typeface="Didact Gothic"/>
                          <a:cs typeface="Didact Gothic"/>
                          <a:sym typeface="Didact Gothic"/>
                        </a:rPr>
                        <a:t>App Function</a:t>
                      </a:r>
                      <a:endParaRPr sz="900">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Testing Done</a:t>
                      </a:r>
                      <a:endParaRPr sz="900">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Results</a:t>
                      </a:r>
                      <a:endParaRPr sz="900">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Comments</a:t>
                      </a:r>
                      <a:endParaRPr sz="900">
                        <a:latin typeface="Didact Gothic"/>
                        <a:ea typeface="Didact Gothic"/>
                        <a:cs typeface="Didact Gothic"/>
                        <a:sym typeface="Didact Gothic"/>
                      </a:endParaRPr>
                    </a:p>
                  </a:txBody>
                  <a:tcPr marT="91425" marB="91425" marR="91425" marL="91425"/>
                </a:tc>
              </a:tr>
              <a:tr h="810350">
                <a:tc>
                  <a:txBody>
                    <a:bodyPr/>
                    <a:lstStyle/>
                    <a:p>
                      <a:pPr indent="0" lvl="0" marL="0" rtl="0" algn="l">
                        <a:spcBef>
                          <a:spcPts val="0"/>
                        </a:spcBef>
                        <a:spcAft>
                          <a:spcPts val="0"/>
                        </a:spcAft>
                        <a:buNone/>
                      </a:pPr>
                      <a:r>
                        <a:rPr lang="en" sz="900">
                          <a:latin typeface="Didact Gothic"/>
                          <a:ea typeface="Didact Gothic"/>
                          <a:cs typeface="Didact Gothic"/>
                          <a:sym typeface="Didact Gothic"/>
                        </a:rPr>
                        <a:t>Bar changes color based on if eye is present in camera view</a:t>
                      </a:r>
                      <a:endParaRPr sz="900">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Bar changes color based on if eye is present in camera view</a:t>
                      </a:r>
                      <a:endParaRPr sz="900">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Pass</a:t>
                      </a:r>
                      <a:endParaRPr sz="900">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The bar color changes based on detecting a face in the camera view.</a:t>
                      </a:r>
                      <a:endParaRPr sz="900">
                        <a:latin typeface="Didact Gothic"/>
                        <a:ea typeface="Didact Gothic"/>
                        <a:cs typeface="Didact Gothic"/>
                        <a:sym typeface="Didact Gothic"/>
                      </a:endParaRPr>
                    </a:p>
                  </a:txBody>
                  <a:tcPr marT="91425" marB="91425" marR="91425" marL="91425"/>
                </a:tc>
              </a:tr>
            </a:tbl>
          </a:graphicData>
        </a:graphic>
      </p:graphicFrame>
      <p:sp>
        <p:nvSpPr>
          <p:cNvPr id="5072" name="Google Shape;5072;p612"/>
          <p:cNvSpPr/>
          <p:nvPr/>
        </p:nvSpPr>
        <p:spPr>
          <a:xfrm flipH="1">
            <a:off x="349800" y="1602100"/>
            <a:ext cx="363300" cy="2939400"/>
          </a:xfrm>
          <a:prstGeom prst="up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estrial"/>
              <a:ea typeface="Questrial"/>
              <a:cs typeface="Questrial"/>
              <a:sym typeface="Questrial"/>
            </a:endParaRPr>
          </a:p>
        </p:txBody>
      </p:sp>
      <p:sp>
        <p:nvSpPr>
          <p:cNvPr id="5073" name="Google Shape;5073;p612"/>
          <p:cNvSpPr txBox="1"/>
          <p:nvPr/>
        </p:nvSpPr>
        <p:spPr>
          <a:xfrm>
            <a:off x="177000" y="1305925"/>
            <a:ext cx="708900" cy="18990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275"/>
              <a:buNone/>
            </a:pPr>
            <a:r>
              <a:rPr lang="en" sz="1200">
                <a:solidFill>
                  <a:schemeClr val="hlink"/>
                </a:solidFill>
                <a:latin typeface="Impact"/>
                <a:ea typeface="Impact"/>
                <a:cs typeface="Impact"/>
                <a:sym typeface="Impact"/>
              </a:rPr>
              <a:t>Hardest</a:t>
            </a:r>
            <a:endParaRPr sz="1200">
              <a:solidFill>
                <a:schemeClr val="hlink"/>
              </a:solidFill>
              <a:latin typeface="Impact"/>
              <a:ea typeface="Impact"/>
              <a:cs typeface="Impact"/>
              <a:sym typeface="Impact"/>
            </a:endParaRPr>
          </a:p>
        </p:txBody>
      </p:sp>
      <p:sp>
        <p:nvSpPr>
          <p:cNvPr id="5074" name="Google Shape;5074;p612"/>
          <p:cNvSpPr txBox="1"/>
          <p:nvPr/>
        </p:nvSpPr>
        <p:spPr>
          <a:xfrm>
            <a:off x="183150" y="4582050"/>
            <a:ext cx="708900" cy="18990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275"/>
              <a:buNone/>
            </a:pPr>
            <a:r>
              <a:rPr lang="en" sz="1200">
                <a:solidFill>
                  <a:schemeClr val="hlink"/>
                </a:solidFill>
                <a:latin typeface="Impact"/>
                <a:ea typeface="Impact"/>
                <a:cs typeface="Impact"/>
                <a:sym typeface="Impact"/>
              </a:rPr>
              <a:t>Easiest</a:t>
            </a:r>
            <a:endParaRPr sz="1200">
              <a:solidFill>
                <a:schemeClr val="hlink"/>
              </a:solidFill>
              <a:latin typeface="Impact"/>
              <a:ea typeface="Impact"/>
              <a:cs typeface="Impact"/>
              <a:sym typeface="Impac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8" name="Shape 5078"/>
        <p:cNvGrpSpPr/>
        <p:nvPr/>
      </p:nvGrpSpPr>
      <p:grpSpPr>
        <a:xfrm>
          <a:off x="0" y="0"/>
          <a:ext cx="0" cy="0"/>
          <a:chOff x="0" y="0"/>
          <a:chExt cx="0" cy="0"/>
        </a:xfrm>
      </p:grpSpPr>
      <p:graphicFrame>
        <p:nvGraphicFramePr>
          <p:cNvPr id="5079" name="Google Shape;5079;p613"/>
          <p:cNvGraphicFramePr/>
          <p:nvPr/>
        </p:nvGraphicFramePr>
        <p:xfrm>
          <a:off x="2022750" y="473450"/>
          <a:ext cx="3000000" cy="3000000"/>
        </p:xfrm>
        <a:graphic>
          <a:graphicData uri="http://schemas.openxmlformats.org/drawingml/2006/table">
            <a:tbl>
              <a:tblPr>
                <a:noFill/>
                <a:tableStyleId>{4954D906-0593-416A-97C7-32F55A2C5A42}</a:tableStyleId>
              </a:tblPr>
              <a:tblGrid>
                <a:gridCol w="933475"/>
                <a:gridCol w="1977050"/>
                <a:gridCol w="1604525"/>
                <a:gridCol w="583450"/>
              </a:tblGrid>
              <a:tr h="604475">
                <a:tc>
                  <a:txBody>
                    <a:bodyPr/>
                    <a:lstStyle/>
                    <a:p>
                      <a:pPr indent="0" lvl="0" marL="0" rtl="0" algn="l">
                        <a:spcBef>
                          <a:spcPts val="0"/>
                        </a:spcBef>
                        <a:spcAft>
                          <a:spcPts val="0"/>
                        </a:spcAft>
                        <a:buNone/>
                      </a:pPr>
                      <a:r>
                        <a:rPr lang="en" sz="900">
                          <a:solidFill>
                            <a:schemeClr val="dk1"/>
                          </a:solidFill>
                          <a:latin typeface="Didact Gothic"/>
                          <a:ea typeface="Didact Gothic"/>
                          <a:cs typeface="Didact Gothic"/>
                          <a:sym typeface="Didact Gothic"/>
                        </a:rPr>
                        <a:t>Compatibility with various phone sizes</a:t>
                      </a:r>
                      <a:endParaRPr sz="900">
                        <a:solidFill>
                          <a:schemeClr val="dk1"/>
                        </a:solidFill>
                        <a:latin typeface="Didact Gothic"/>
                        <a:ea typeface="Didact Gothic"/>
                        <a:cs typeface="Didact Gothic"/>
                        <a:sym typeface="Didact Gothic"/>
                      </a:endParaRPr>
                    </a:p>
                    <a:p>
                      <a:pPr indent="0" lvl="0" marL="0" rtl="0" algn="l">
                        <a:spcBef>
                          <a:spcPts val="0"/>
                        </a:spcBef>
                        <a:spcAft>
                          <a:spcPts val="0"/>
                        </a:spcAft>
                        <a:buNone/>
                      </a:pPr>
                      <a:r>
                        <a:t/>
                      </a:r>
                      <a:endParaRPr sz="900">
                        <a:solidFill>
                          <a:schemeClr val="dk1"/>
                        </a:solidFill>
                        <a:latin typeface="Didact Gothic"/>
                        <a:ea typeface="Didact Gothic"/>
                        <a:cs typeface="Didact Gothic"/>
                        <a:sym typeface="Didact Gothic"/>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sz="900">
                          <a:solidFill>
                            <a:schemeClr val="dk1"/>
                          </a:solidFill>
                          <a:latin typeface="Didact Gothic"/>
                          <a:ea typeface="Didact Gothic"/>
                          <a:cs typeface="Didact Gothic"/>
                          <a:sym typeface="Didact Gothic"/>
                        </a:rPr>
                        <a:t>Compatibility with various phone sizes</a:t>
                      </a:r>
                      <a:endParaRPr sz="900">
                        <a:solidFill>
                          <a:schemeClr val="dk1"/>
                        </a:solidFill>
                        <a:latin typeface="Didact Gothic"/>
                        <a:ea typeface="Didact Gothic"/>
                        <a:cs typeface="Didact Gothic"/>
                        <a:sym typeface="Didact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Didact Gothic"/>
                          <a:ea typeface="Didact Gothic"/>
                          <a:cs typeface="Didact Gothic"/>
                          <a:sym typeface="Didact Gothic"/>
                        </a:rPr>
                        <a:t>Fits most iPhones and Android, with cases</a:t>
                      </a:r>
                      <a:endParaRPr sz="900">
                        <a:solidFill>
                          <a:schemeClr val="dk1"/>
                        </a:solidFill>
                        <a:latin typeface="Didact Gothic"/>
                        <a:ea typeface="Didact Gothic"/>
                        <a:cs typeface="Didact Gothic"/>
                        <a:sym typeface="Didact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Didact Gothic"/>
                          <a:ea typeface="Didact Gothic"/>
                          <a:cs typeface="Didact Gothic"/>
                          <a:sym typeface="Didact Gothic"/>
                        </a:rPr>
                        <a:t>Pass</a:t>
                      </a:r>
                      <a:endParaRPr sz="900">
                        <a:solidFill>
                          <a:schemeClr val="dk1"/>
                        </a:solidFill>
                        <a:latin typeface="Didact Gothic"/>
                        <a:ea typeface="Didact Gothic"/>
                        <a:cs typeface="Didact Gothic"/>
                        <a:sym typeface="Didact Gothic"/>
                      </a:endParaRPr>
                    </a:p>
                  </a:txBody>
                  <a:tcPr marT="91425" marB="91425" marR="91425" marL="91425">
                    <a:lnL cap="flat" cmpd="sng" w="9525">
                      <a:solidFill>
                        <a:srgbClr val="9E9E9E"/>
                      </a:solidFill>
                      <a:prstDash val="solid"/>
                      <a:round/>
                      <a:headEnd len="sm" w="sm" type="none"/>
                      <a:tailEnd len="sm" w="sm" type="none"/>
                    </a:lnL>
                  </a:tcPr>
                </a:tc>
              </a:tr>
            </a:tbl>
          </a:graphicData>
        </a:graphic>
      </p:graphicFrame>
      <p:graphicFrame>
        <p:nvGraphicFramePr>
          <p:cNvPr id="5080" name="Google Shape;5080;p613"/>
          <p:cNvGraphicFramePr/>
          <p:nvPr/>
        </p:nvGraphicFramePr>
        <p:xfrm>
          <a:off x="952500" y="1252938"/>
          <a:ext cx="3000000" cy="3000000"/>
        </p:xfrm>
        <a:graphic>
          <a:graphicData uri="http://schemas.openxmlformats.org/drawingml/2006/table">
            <a:tbl>
              <a:tblPr>
                <a:noFill/>
                <a:tableStyleId>{4954D906-0593-416A-97C7-32F55A2C5A42}</a:tableStyleId>
              </a:tblPr>
              <a:tblGrid>
                <a:gridCol w="1809750"/>
                <a:gridCol w="1809750"/>
                <a:gridCol w="1809750"/>
                <a:gridCol w="1809750"/>
              </a:tblGrid>
              <a:tr h="323225">
                <a:tc>
                  <a:txBody>
                    <a:bodyPr/>
                    <a:lstStyle/>
                    <a:p>
                      <a:pPr indent="0" lvl="0" marL="0" rtl="0" algn="l">
                        <a:spcBef>
                          <a:spcPts val="0"/>
                        </a:spcBef>
                        <a:spcAft>
                          <a:spcPts val="0"/>
                        </a:spcAft>
                        <a:buNone/>
                      </a:pPr>
                      <a:r>
                        <a:rPr lang="en" sz="900">
                          <a:latin typeface="Didact Gothic"/>
                          <a:ea typeface="Didact Gothic"/>
                          <a:cs typeface="Didact Gothic"/>
                          <a:sym typeface="Didact Gothic"/>
                        </a:rPr>
                        <a:t>OMAI compatibility</a:t>
                      </a:r>
                      <a:endParaRPr sz="900">
                        <a:latin typeface="Didact Gothic"/>
                        <a:ea typeface="Didact Gothic"/>
                        <a:cs typeface="Didact Gothic"/>
                        <a:sym typeface="Didact Gothic"/>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Testing Done</a:t>
                      </a:r>
                      <a:endParaRPr sz="900">
                        <a:latin typeface="Didact Gothic"/>
                        <a:ea typeface="Didact Gothic"/>
                        <a:cs typeface="Didact Gothic"/>
                        <a:sym typeface="Didact Gothic"/>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Results</a:t>
                      </a:r>
                      <a:endParaRPr sz="900">
                        <a:latin typeface="Didact Gothic"/>
                        <a:ea typeface="Didact Gothic"/>
                        <a:cs typeface="Didact Gothic"/>
                        <a:sym typeface="Didact Gothic"/>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Comments</a:t>
                      </a:r>
                      <a:endParaRPr sz="900">
                        <a:latin typeface="Didact Gothic"/>
                        <a:ea typeface="Didact Gothic"/>
                        <a:cs typeface="Didact Gothic"/>
                        <a:sym typeface="Didact Gothic"/>
                      </a:endParaRPr>
                    </a:p>
                  </a:txBody>
                  <a:tcPr marT="91425" marB="91425" marR="91425" marL="91425">
                    <a:lnB cap="flat" cmpd="sng" w="9525">
                      <a:solidFill>
                        <a:srgbClr val="9E9E9E"/>
                      </a:solidFill>
                      <a:prstDash val="solid"/>
                      <a:round/>
                      <a:headEnd len="sm" w="sm" type="none"/>
                      <a:tailEnd len="sm" w="sm" type="none"/>
                    </a:lnB>
                  </a:tcPr>
                </a:tc>
              </a:tr>
              <a:tr h="537875">
                <a:tc>
                  <a:txBody>
                    <a:bodyPr/>
                    <a:lstStyle/>
                    <a:p>
                      <a:pPr indent="0" lvl="0" marL="0" rtl="0" algn="l">
                        <a:spcBef>
                          <a:spcPts val="0"/>
                        </a:spcBef>
                        <a:spcAft>
                          <a:spcPts val="0"/>
                        </a:spcAft>
                        <a:buNone/>
                      </a:pPr>
                      <a:r>
                        <a:rPr lang="en" sz="900">
                          <a:latin typeface="Didact Gothic"/>
                          <a:ea typeface="Didact Gothic"/>
                          <a:cs typeface="Didact Gothic"/>
                          <a:sym typeface="Didact Gothic"/>
                        </a:rPr>
                        <a:t>Minimum dimensions</a:t>
                      </a:r>
                      <a:endParaRPr sz="900">
                        <a:latin typeface="Didact Gothic"/>
                        <a:ea typeface="Didact Gothic"/>
                        <a:cs typeface="Didact Gothic"/>
                        <a:sym typeface="Didact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Cut a piece of wood to 2.64 in and put the wood in the OMAI.</a:t>
                      </a:r>
                      <a:endParaRPr sz="900">
                        <a:latin typeface="Didact Gothic"/>
                        <a:ea typeface="Didact Gothic"/>
                        <a:cs typeface="Didact Gothic"/>
                        <a:sym typeface="Didact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Pass</a:t>
                      </a:r>
                      <a:endParaRPr sz="900">
                        <a:latin typeface="Didact Gothic"/>
                        <a:ea typeface="Didact Gothic"/>
                        <a:cs typeface="Didact Gothic"/>
                        <a:sym typeface="Didact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900">
                        <a:latin typeface="Didact Gothic"/>
                        <a:ea typeface="Didact Gothic"/>
                        <a:cs typeface="Didact Gothic"/>
                        <a:sym typeface="Didact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62625">
                <a:tc>
                  <a:txBody>
                    <a:bodyPr/>
                    <a:lstStyle/>
                    <a:p>
                      <a:pPr indent="0" lvl="0" marL="0" rtl="0" algn="l">
                        <a:spcBef>
                          <a:spcPts val="0"/>
                        </a:spcBef>
                        <a:spcAft>
                          <a:spcPts val="0"/>
                        </a:spcAft>
                        <a:buNone/>
                      </a:pPr>
                      <a:r>
                        <a:rPr lang="en" sz="900">
                          <a:latin typeface="Didact Gothic"/>
                          <a:ea typeface="Didact Gothic"/>
                          <a:cs typeface="Didact Gothic"/>
                          <a:sym typeface="Didact Gothic"/>
                        </a:rPr>
                        <a:t>Maximum dimensions</a:t>
                      </a:r>
                      <a:endParaRPr sz="900">
                        <a:latin typeface="Didact Gothic"/>
                        <a:ea typeface="Didact Gothic"/>
                        <a:cs typeface="Didact Gothic"/>
                        <a:sym typeface="Didact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Melvin’s phone is the maximum dimension of 3.11 in so his phone was tested for the OMAI.</a:t>
                      </a:r>
                      <a:endParaRPr sz="900">
                        <a:latin typeface="Didact Gothic"/>
                        <a:ea typeface="Didact Gothic"/>
                        <a:cs typeface="Didact Gothic"/>
                        <a:sym typeface="Didact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Pass</a:t>
                      </a:r>
                      <a:endParaRPr sz="900">
                        <a:latin typeface="Didact Gothic"/>
                        <a:ea typeface="Didact Gothic"/>
                        <a:cs typeface="Didact Gothic"/>
                        <a:sym typeface="Didact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900">
                        <a:latin typeface="Didact Gothic"/>
                        <a:ea typeface="Didact Gothic"/>
                        <a:cs typeface="Didact Gothic"/>
                        <a:sym typeface="Didact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5081" name="Google Shape;5081;p613"/>
          <p:cNvSpPr/>
          <p:nvPr/>
        </p:nvSpPr>
        <p:spPr>
          <a:xfrm flipH="1">
            <a:off x="349925" y="1704325"/>
            <a:ext cx="363300" cy="2939400"/>
          </a:xfrm>
          <a:prstGeom prst="up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estrial"/>
              <a:ea typeface="Questrial"/>
              <a:cs typeface="Questrial"/>
              <a:sym typeface="Questrial"/>
            </a:endParaRPr>
          </a:p>
        </p:txBody>
      </p:sp>
      <p:sp>
        <p:nvSpPr>
          <p:cNvPr id="5082" name="Google Shape;5082;p613"/>
          <p:cNvSpPr txBox="1"/>
          <p:nvPr/>
        </p:nvSpPr>
        <p:spPr>
          <a:xfrm>
            <a:off x="177125" y="1408150"/>
            <a:ext cx="708900" cy="18990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275"/>
              <a:buNone/>
            </a:pPr>
            <a:r>
              <a:rPr lang="en" sz="1200">
                <a:solidFill>
                  <a:schemeClr val="hlink"/>
                </a:solidFill>
                <a:latin typeface="Impact"/>
                <a:ea typeface="Impact"/>
                <a:cs typeface="Impact"/>
                <a:sym typeface="Impact"/>
              </a:rPr>
              <a:t>Hardest</a:t>
            </a:r>
            <a:endParaRPr sz="1200">
              <a:solidFill>
                <a:schemeClr val="hlink"/>
              </a:solidFill>
              <a:latin typeface="Impact"/>
              <a:ea typeface="Impact"/>
              <a:cs typeface="Impact"/>
              <a:sym typeface="Impact"/>
            </a:endParaRPr>
          </a:p>
        </p:txBody>
      </p:sp>
      <p:sp>
        <p:nvSpPr>
          <p:cNvPr id="5083" name="Google Shape;5083;p613"/>
          <p:cNvSpPr txBox="1"/>
          <p:nvPr/>
        </p:nvSpPr>
        <p:spPr>
          <a:xfrm>
            <a:off x="183275" y="4684275"/>
            <a:ext cx="708900" cy="18990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275"/>
              <a:buNone/>
            </a:pPr>
            <a:r>
              <a:rPr lang="en" sz="1200">
                <a:solidFill>
                  <a:schemeClr val="hlink"/>
                </a:solidFill>
                <a:latin typeface="Impact"/>
                <a:ea typeface="Impact"/>
                <a:cs typeface="Impact"/>
                <a:sym typeface="Impact"/>
              </a:rPr>
              <a:t>Easiest</a:t>
            </a:r>
            <a:endParaRPr sz="1200">
              <a:solidFill>
                <a:schemeClr val="hlink"/>
              </a:solidFill>
              <a:latin typeface="Impact"/>
              <a:ea typeface="Impact"/>
              <a:cs typeface="Impact"/>
              <a:sym typeface="Impact"/>
            </a:endParaRPr>
          </a:p>
        </p:txBody>
      </p:sp>
      <p:graphicFrame>
        <p:nvGraphicFramePr>
          <p:cNvPr id="5084" name="Google Shape;5084;p613"/>
          <p:cNvGraphicFramePr/>
          <p:nvPr/>
        </p:nvGraphicFramePr>
        <p:xfrm>
          <a:off x="2022750" y="2813775"/>
          <a:ext cx="3000000" cy="3000000"/>
        </p:xfrm>
        <a:graphic>
          <a:graphicData uri="http://schemas.openxmlformats.org/drawingml/2006/table">
            <a:tbl>
              <a:tblPr>
                <a:noFill/>
                <a:tableStyleId>{4954D906-0593-416A-97C7-32F55A2C5A42}</a:tableStyleId>
              </a:tblPr>
              <a:tblGrid>
                <a:gridCol w="933475"/>
                <a:gridCol w="1977050"/>
                <a:gridCol w="1604525"/>
                <a:gridCol w="583450"/>
              </a:tblGrid>
              <a:tr h="682250">
                <a:tc>
                  <a:txBody>
                    <a:bodyPr/>
                    <a:lstStyle/>
                    <a:p>
                      <a:pPr indent="0" lvl="0" marL="0" rtl="0" algn="l">
                        <a:spcBef>
                          <a:spcPts val="0"/>
                        </a:spcBef>
                        <a:spcAft>
                          <a:spcPts val="0"/>
                        </a:spcAft>
                        <a:buNone/>
                      </a:pPr>
                      <a:r>
                        <a:rPr lang="en" sz="900">
                          <a:solidFill>
                            <a:schemeClr val="dk1"/>
                          </a:solidFill>
                          <a:latin typeface="Didact Gothic"/>
                          <a:ea typeface="Didact Gothic"/>
                          <a:cs typeface="Didact Gothic"/>
                          <a:sym typeface="Didact Gothic"/>
                        </a:rPr>
                        <a:t>Secure mounting and camera alignment</a:t>
                      </a:r>
                      <a:endParaRPr sz="900">
                        <a:solidFill>
                          <a:schemeClr val="dk1"/>
                        </a:solidFill>
                        <a:latin typeface="Didact Gothic"/>
                        <a:ea typeface="Didact Gothic"/>
                        <a:cs typeface="Didact Gothic"/>
                        <a:sym typeface="Didact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Didact Gothic"/>
                          <a:ea typeface="Didact Gothic"/>
                          <a:cs typeface="Didact Gothic"/>
                          <a:sym typeface="Didact Gothic"/>
                        </a:rPr>
                        <a:t>OMAT attaches securely and aligns with camera (vertically and horizontally)</a:t>
                      </a:r>
                      <a:endParaRPr sz="900">
                        <a:solidFill>
                          <a:schemeClr val="dk1"/>
                        </a:solidFill>
                        <a:latin typeface="Didact Gothic"/>
                        <a:ea typeface="Didact Gothic"/>
                        <a:cs typeface="Didact Gothic"/>
                        <a:sym typeface="Didact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Didact Gothic"/>
                          <a:ea typeface="Didact Gothic"/>
                          <a:cs typeface="Didact Gothic"/>
                          <a:sym typeface="Didact Gothic"/>
                        </a:rPr>
                        <a:t>Ensure OMAT stays in place against a sudden force and aligns camera with vergence bar </a:t>
                      </a:r>
                      <a:endParaRPr sz="900">
                        <a:solidFill>
                          <a:schemeClr val="dk1"/>
                        </a:solidFill>
                        <a:latin typeface="Didact Gothic"/>
                        <a:ea typeface="Didact Gothic"/>
                        <a:cs typeface="Didact Gothic"/>
                        <a:sym typeface="Didact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Didact Gothic"/>
                          <a:ea typeface="Didact Gothic"/>
                          <a:cs typeface="Didact Gothic"/>
                          <a:sym typeface="Didact Gothic"/>
                        </a:rPr>
                        <a:t>Pass</a:t>
                      </a:r>
                      <a:endParaRPr sz="900">
                        <a:solidFill>
                          <a:schemeClr val="dk1"/>
                        </a:solidFill>
                        <a:latin typeface="Didact Gothic"/>
                        <a:ea typeface="Didact Gothic"/>
                        <a:cs typeface="Didact Gothic"/>
                        <a:sym typeface="Didact Gothic"/>
                      </a:endParaRPr>
                    </a:p>
                  </a:txBody>
                  <a:tcPr marT="91425" marB="91425" marR="91425" marL="91425">
                    <a:lnL cap="flat" cmpd="sng" w="9525">
                      <a:solidFill>
                        <a:srgbClr val="9E9E9E"/>
                      </a:solidFill>
                      <a:prstDash val="solid"/>
                      <a:round/>
                      <a:headEnd len="sm" w="sm" type="none"/>
                      <a:tailEnd len="sm" w="sm" type="none"/>
                    </a:lnL>
                  </a:tcPr>
                </a:tc>
              </a:tr>
            </a:tbl>
          </a:graphicData>
        </a:graphic>
      </p:graphicFrame>
      <p:graphicFrame>
        <p:nvGraphicFramePr>
          <p:cNvPr id="5085" name="Google Shape;5085;p613"/>
          <p:cNvGraphicFramePr/>
          <p:nvPr/>
        </p:nvGraphicFramePr>
        <p:xfrm>
          <a:off x="952500" y="3594200"/>
          <a:ext cx="3000000" cy="3000000"/>
        </p:xfrm>
        <a:graphic>
          <a:graphicData uri="http://schemas.openxmlformats.org/drawingml/2006/table">
            <a:tbl>
              <a:tblPr>
                <a:noFill/>
                <a:tableStyleId>{4954D906-0593-416A-97C7-32F55A2C5A42}</a:tableStyleId>
              </a:tblPr>
              <a:tblGrid>
                <a:gridCol w="1809750"/>
                <a:gridCol w="1809750"/>
                <a:gridCol w="1809750"/>
                <a:gridCol w="1809750"/>
              </a:tblGrid>
              <a:tr h="323225">
                <a:tc>
                  <a:txBody>
                    <a:bodyPr/>
                    <a:lstStyle/>
                    <a:p>
                      <a:pPr indent="0" lvl="0" marL="0" rtl="0" algn="l">
                        <a:spcBef>
                          <a:spcPts val="0"/>
                        </a:spcBef>
                        <a:spcAft>
                          <a:spcPts val="0"/>
                        </a:spcAft>
                        <a:buNone/>
                      </a:pPr>
                      <a:r>
                        <a:rPr lang="en" sz="900">
                          <a:latin typeface="Didact Gothic"/>
                          <a:ea typeface="Didact Gothic"/>
                          <a:cs typeface="Didact Gothic"/>
                          <a:sym typeface="Didact Gothic"/>
                        </a:rPr>
                        <a:t>OMAI compatibility</a:t>
                      </a:r>
                      <a:endParaRPr sz="900">
                        <a:latin typeface="Didact Gothic"/>
                        <a:ea typeface="Didact Gothic"/>
                        <a:cs typeface="Didact Gothic"/>
                        <a:sym typeface="Didact Gothic"/>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Testing Done</a:t>
                      </a:r>
                      <a:endParaRPr sz="900">
                        <a:latin typeface="Didact Gothic"/>
                        <a:ea typeface="Didact Gothic"/>
                        <a:cs typeface="Didact Gothic"/>
                        <a:sym typeface="Didact Gothic"/>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Results</a:t>
                      </a:r>
                      <a:endParaRPr sz="900">
                        <a:latin typeface="Didact Gothic"/>
                        <a:ea typeface="Didact Gothic"/>
                        <a:cs typeface="Didact Gothic"/>
                        <a:sym typeface="Didact Gothic"/>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Comments</a:t>
                      </a:r>
                      <a:endParaRPr sz="900">
                        <a:latin typeface="Didact Gothic"/>
                        <a:ea typeface="Didact Gothic"/>
                        <a:cs typeface="Didact Gothic"/>
                        <a:sym typeface="Didact Gothic"/>
                      </a:endParaRPr>
                    </a:p>
                  </a:txBody>
                  <a:tcPr marT="91425" marB="91425" marR="91425" marL="91425">
                    <a:lnB cap="flat" cmpd="sng" w="9525">
                      <a:solidFill>
                        <a:srgbClr val="9E9E9E"/>
                      </a:solidFill>
                      <a:prstDash val="solid"/>
                      <a:round/>
                      <a:headEnd len="sm" w="sm" type="none"/>
                      <a:tailEnd len="sm" w="sm" type="none"/>
                    </a:lnB>
                  </a:tcPr>
                </a:tc>
              </a:tr>
              <a:tr h="537875">
                <a:tc>
                  <a:txBody>
                    <a:bodyPr/>
                    <a:lstStyle/>
                    <a:p>
                      <a:pPr indent="0" lvl="0" marL="0" rtl="0" algn="l">
                        <a:spcBef>
                          <a:spcPts val="0"/>
                        </a:spcBef>
                        <a:spcAft>
                          <a:spcPts val="0"/>
                        </a:spcAft>
                        <a:buNone/>
                      </a:pPr>
                      <a:r>
                        <a:rPr lang="en" sz="900">
                          <a:latin typeface="Didact Gothic"/>
                          <a:ea typeface="Didact Gothic"/>
                          <a:cs typeface="Didact Gothic"/>
                          <a:sym typeface="Didact Gothic"/>
                        </a:rPr>
                        <a:t>OMAI attaches OMAT and is secure</a:t>
                      </a:r>
                      <a:endParaRPr sz="900">
                        <a:latin typeface="Didact Gothic"/>
                        <a:ea typeface="Didact Gothic"/>
                        <a:cs typeface="Didact Gothic"/>
                        <a:sym typeface="Didact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OMAT is placed in OMAI and is left hanging then is shaken up and down, and left and right.</a:t>
                      </a:r>
                      <a:endParaRPr sz="900">
                        <a:latin typeface="Didact Gothic"/>
                        <a:ea typeface="Didact Gothic"/>
                        <a:cs typeface="Didact Gothic"/>
                        <a:sym typeface="Didact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Pass</a:t>
                      </a:r>
                      <a:endParaRPr sz="900">
                        <a:latin typeface="Didact Gothic"/>
                        <a:ea typeface="Didact Gothic"/>
                        <a:cs typeface="Didact Gothic"/>
                        <a:sym typeface="Didact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900">
                        <a:latin typeface="Didact Gothic"/>
                        <a:ea typeface="Didact Gothic"/>
                        <a:cs typeface="Didact Gothic"/>
                        <a:sym typeface="Didact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62625">
                <a:tc>
                  <a:txBody>
                    <a:bodyPr/>
                    <a:lstStyle/>
                    <a:p>
                      <a:pPr indent="0" lvl="0" marL="0" rtl="0" algn="l">
                        <a:spcBef>
                          <a:spcPts val="0"/>
                        </a:spcBef>
                        <a:spcAft>
                          <a:spcPts val="0"/>
                        </a:spcAft>
                        <a:buNone/>
                      </a:pPr>
                      <a:r>
                        <a:rPr lang="en" sz="900">
                          <a:latin typeface="Didact Gothic"/>
                          <a:ea typeface="Didact Gothic"/>
                          <a:cs typeface="Didact Gothic"/>
                          <a:sym typeface="Didact Gothic"/>
                        </a:rPr>
                        <a:t>Camera alignment </a:t>
                      </a:r>
                      <a:endParaRPr sz="900">
                        <a:latin typeface="Didact Gothic"/>
                        <a:ea typeface="Didact Gothic"/>
                        <a:cs typeface="Didact Gothic"/>
                        <a:sym typeface="Didact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Put OMAI both ways and make confirm the camera still has view of the eyes.</a:t>
                      </a:r>
                      <a:endParaRPr sz="900">
                        <a:latin typeface="Didact Gothic"/>
                        <a:ea typeface="Didact Gothic"/>
                        <a:cs typeface="Didact Gothic"/>
                        <a:sym typeface="Didact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Pass</a:t>
                      </a:r>
                      <a:endParaRPr sz="900">
                        <a:latin typeface="Didact Gothic"/>
                        <a:ea typeface="Didact Gothic"/>
                        <a:cs typeface="Didact Gothic"/>
                        <a:sym typeface="Didact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900">
                        <a:latin typeface="Didact Gothic"/>
                        <a:ea typeface="Didact Gothic"/>
                        <a:cs typeface="Didact Gothic"/>
                        <a:sym typeface="Didact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5086" name="Google Shape;5086;p613"/>
          <p:cNvSpPr txBox="1"/>
          <p:nvPr>
            <p:ph type="title"/>
          </p:nvPr>
        </p:nvSpPr>
        <p:spPr>
          <a:xfrm>
            <a:off x="679950" y="81800"/>
            <a:ext cx="7784100" cy="52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t>Discussion of Test Results and Product Alignment with Customer Requirements.</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0" name="Shape 5090"/>
        <p:cNvGrpSpPr/>
        <p:nvPr/>
      </p:nvGrpSpPr>
      <p:grpSpPr>
        <a:xfrm>
          <a:off x="0" y="0"/>
          <a:ext cx="0" cy="0"/>
          <a:chOff x="0" y="0"/>
          <a:chExt cx="0" cy="0"/>
        </a:xfrm>
      </p:grpSpPr>
      <p:sp>
        <p:nvSpPr>
          <p:cNvPr id="5091" name="Google Shape;5091;p614"/>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High Level Schedule</a:t>
            </a:r>
            <a:endParaRPr/>
          </a:p>
        </p:txBody>
      </p:sp>
      <p:cxnSp>
        <p:nvCxnSpPr>
          <p:cNvPr id="5092" name="Google Shape;5092;p614"/>
          <p:cNvCxnSpPr/>
          <p:nvPr/>
        </p:nvCxnSpPr>
        <p:spPr>
          <a:xfrm>
            <a:off x="4248450" y="1275060"/>
            <a:ext cx="647100" cy="0"/>
          </a:xfrm>
          <a:prstGeom prst="straightConnector1">
            <a:avLst/>
          </a:prstGeom>
          <a:noFill/>
          <a:ln cap="flat" cmpd="sng" w="19050">
            <a:solidFill>
              <a:schemeClr val="dk1"/>
            </a:solidFill>
            <a:prstDash val="solid"/>
            <a:round/>
            <a:headEnd len="med" w="med" type="none"/>
            <a:tailEnd len="med" w="med" type="none"/>
          </a:ln>
        </p:spPr>
      </p:cxnSp>
      <p:sp>
        <p:nvSpPr>
          <p:cNvPr id="5093" name="Google Shape;5093;p6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accent5"/>
                </a:solidFill>
              </a:rPr>
              <a:t>‹#›</a:t>
            </a:fld>
            <a:endParaRPr>
              <a:solidFill>
                <a:schemeClr val="accent5"/>
              </a:solidFill>
            </a:endParaRPr>
          </a:p>
        </p:txBody>
      </p:sp>
      <p:pic>
        <p:nvPicPr>
          <p:cNvPr id="5094" name="Google Shape;5094;p614" title="Screenshot 2025-04-29 130513.png"/>
          <p:cNvPicPr preferRelativeResize="0"/>
          <p:nvPr/>
        </p:nvPicPr>
        <p:blipFill>
          <a:blip r:embed="rId3">
            <a:alphaModFix/>
          </a:blip>
          <a:stretch>
            <a:fillRect/>
          </a:stretch>
        </p:blipFill>
        <p:spPr>
          <a:xfrm>
            <a:off x="261275" y="1547150"/>
            <a:ext cx="2790526" cy="2930596"/>
          </a:xfrm>
          <a:prstGeom prst="rect">
            <a:avLst/>
          </a:prstGeom>
          <a:noFill/>
          <a:ln>
            <a:noFill/>
          </a:ln>
        </p:spPr>
      </p:pic>
      <p:pic>
        <p:nvPicPr>
          <p:cNvPr id="5095" name="Google Shape;5095;p614" title="Screenshot 2025-05-02 150443.png"/>
          <p:cNvPicPr preferRelativeResize="0"/>
          <p:nvPr/>
        </p:nvPicPr>
        <p:blipFill>
          <a:blip r:embed="rId4">
            <a:alphaModFix/>
          </a:blip>
          <a:stretch>
            <a:fillRect/>
          </a:stretch>
        </p:blipFill>
        <p:spPr>
          <a:xfrm>
            <a:off x="3051788" y="1675000"/>
            <a:ext cx="5504973" cy="26748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9" name="Shape 5099"/>
        <p:cNvGrpSpPr/>
        <p:nvPr/>
      </p:nvGrpSpPr>
      <p:grpSpPr>
        <a:xfrm>
          <a:off x="0" y="0"/>
          <a:ext cx="0" cy="0"/>
          <a:chOff x="0" y="0"/>
          <a:chExt cx="0" cy="0"/>
        </a:xfrm>
      </p:grpSpPr>
      <p:sp>
        <p:nvSpPr>
          <p:cNvPr id="5100" name="Google Shape;5100;p615"/>
          <p:cNvSpPr txBox="1"/>
          <p:nvPr>
            <p:ph type="title"/>
          </p:nvPr>
        </p:nvSpPr>
        <p:spPr>
          <a:xfrm>
            <a:off x="892050" y="539500"/>
            <a:ext cx="7359900" cy="52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industrial standards</a:t>
            </a:r>
            <a:endParaRPr/>
          </a:p>
        </p:txBody>
      </p:sp>
      <p:sp>
        <p:nvSpPr>
          <p:cNvPr id="5101" name="Google Shape;5101;p6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102" name="Google Shape;5102;p615"/>
          <p:cNvSpPr txBox="1"/>
          <p:nvPr/>
        </p:nvSpPr>
        <p:spPr>
          <a:xfrm>
            <a:off x="224700" y="1626675"/>
            <a:ext cx="4347300" cy="28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latin typeface="Didact Gothic"/>
                <a:ea typeface="Didact Gothic"/>
                <a:cs typeface="Didact Gothic"/>
                <a:sym typeface="Didact Gothic"/>
              </a:rPr>
              <a:t>Operational Standards:</a:t>
            </a:r>
            <a:endParaRPr b="1" sz="1100">
              <a:latin typeface="Didact Gothic"/>
              <a:ea typeface="Didact Gothic"/>
              <a:cs typeface="Didact Gothic"/>
              <a:sym typeface="Didact Gothic"/>
            </a:endParaRPr>
          </a:p>
          <a:p>
            <a:pPr indent="0" lvl="0" marL="0" rtl="0" algn="l">
              <a:spcBef>
                <a:spcPts val="0"/>
              </a:spcBef>
              <a:spcAft>
                <a:spcPts val="0"/>
              </a:spcAft>
              <a:buNone/>
            </a:pPr>
            <a:r>
              <a:t/>
            </a:r>
            <a:endParaRPr b="1" sz="1100">
              <a:latin typeface="Didact Gothic"/>
              <a:ea typeface="Didact Gothic"/>
              <a:cs typeface="Didact Gothic"/>
              <a:sym typeface="Didact Gothic"/>
            </a:endParaRPr>
          </a:p>
          <a:p>
            <a:pPr indent="0" lvl="0" marL="0" rtl="0" algn="l">
              <a:spcBef>
                <a:spcPts val="0"/>
              </a:spcBef>
              <a:spcAft>
                <a:spcPts val="0"/>
              </a:spcAft>
              <a:buNone/>
            </a:pPr>
            <a:r>
              <a:rPr b="1" lang="en" sz="1100">
                <a:latin typeface="Didact Gothic"/>
                <a:ea typeface="Didact Gothic"/>
                <a:cs typeface="Didact Gothic"/>
                <a:sym typeface="Didact Gothic"/>
              </a:rPr>
              <a:t>IEC 62304 –  </a:t>
            </a:r>
            <a:r>
              <a:rPr lang="en" sz="1100">
                <a:latin typeface="Didact Gothic"/>
                <a:ea typeface="Didact Gothic"/>
                <a:cs typeface="Didact Gothic"/>
                <a:sym typeface="Didact Gothic"/>
              </a:rPr>
              <a:t>A system must be set in place to allow for  </a:t>
            </a:r>
            <a:r>
              <a:rPr lang="en" sz="1100">
                <a:latin typeface="Didact Gothic"/>
                <a:ea typeface="Didact Gothic"/>
                <a:cs typeface="Didact Gothic"/>
                <a:sym typeface="Didact Gothic"/>
              </a:rPr>
              <a:t>the</a:t>
            </a:r>
            <a:r>
              <a:rPr lang="en" sz="1100">
                <a:latin typeface="Didact Gothic"/>
                <a:ea typeface="Didact Gothic"/>
                <a:cs typeface="Didact Gothic"/>
                <a:sym typeface="Didact Gothic"/>
              </a:rPr>
              <a:t> maintenance of the code. Tests must be performed to ensure code will not harm someone and documentation must be made about the code.</a:t>
            </a:r>
            <a:endParaRPr sz="1100">
              <a:latin typeface="Didact Gothic"/>
              <a:ea typeface="Didact Gothic"/>
              <a:cs typeface="Didact Gothic"/>
              <a:sym typeface="Didact Gothic"/>
            </a:endParaRPr>
          </a:p>
          <a:p>
            <a:pPr indent="-298450" lvl="0" marL="457200" rtl="0" algn="l">
              <a:spcBef>
                <a:spcPts val="0"/>
              </a:spcBef>
              <a:spcAft>
                <a:spcPts val="0"/>
              </a:spcAft>
              <a:buSzPts val="1100"/>
              <a:buFont typeface="Didact Gothic"/>
              <a:buChar char="-"/>
            </a:pPr>
            <a:r>
              <a:rPr lang="en" sz="1100">
                <a:latin typeface="Didact Gothic"/>
                <a:ea typeface="Didact Gothic"/>
                <a:cs typeface="Didact Gothic"/>
                <a:sym typeface="Didact Gothic"/>
              </a:rPr>
              <a:t>This can be tested with </a:t>
            </a:r>
            <a:r>
              <a:rPr lang="en" sz="1100">
                <a:latin typeface="Didact Gothic"/>
                <a:ea typeface="Didact Gothic"/>
                <a:cs typeface="Didact Gothic"/>
                <a:sym typeface="Didact Gothic"/>
              </a:rPr>
              <a:t>repeated</a:t>
            </a:r>
            <a:r>
              <a:rPr lang="en" sz="1100">
                <a:latin typeface="Didact Gothic"/>
                <a:ea typeface="Didact Gothic"/>
                <a:cs typeface="Didact Gothic"/>
                <a:sym typeface="Didact Gothic"/>
              </a:rPr>
              <a:t> analysis of the Software through in App testing</a:t>
            </a:r>
            <a:endParaRPr sz="1100">
              <a:latin typeface="Didact Gothic"/>
              <a:ea typeface="Didact Gothic"/>
              <a:cs typeface="Didact Gothic"/>
              <a:sym typeface="Didact Gothic"/>
            </a:endParaRPr>
          </a:p>
          <a:p>
            <a:pPr indent="0" lvl="0" marL="0" rtl="0" algn="l">
              <a:spcBef>
                <a:spcPts val="0"/>
              </a:spcBef>
              <a:spcAft>
                <a:spcPts val="0"/>
              </a:spcAft>
              <a:buNone/>
            </a:pPr>
            <a:r>
              <a:t/>
            </a:r>
            <a:endParaRPr sz="1100">
              <a:highlight>
                <a:srgbClr val="FFF2CC"/>
              </a:highlight>
              <a:latin typeface="Didact Gothic"/>
              <a:ea typeface="Didact Gothic"/>
              <a:cs typeface="Didact Gothic"/>
              <a:sym typeface="Didact Gothic"/>
            </a:endParaRPr>
          </a:p>
          <a:p>
            <a:pPr indent="0" lvl="0" marL="0" rtl="0" algn="l">
              <a:spcBef>
                <a:spcPts val="0"/>
              </a:spcBef>
              <a:spcAft>
                <a:spcPts val="0"/>
              </a:spcAft>
              <a:buNone/>
            </a:pPr>
            <a:r>
              <a:rPr b="1" lang="en" sz="1100">
                <a:latin typeface="Didact Gothic"/>
                <a:ea typeface="Didact Gothic"/>
                <a:cs typeface="Didact Gothic"/>
                <a:sym typeface="Didact Gothic"/>
              </a:rPr>
              <a:t>ISO 20416 – </a:t>
            </a:r>
            <a:r>
              <a:rPr lang="en" sz="1100">
                <a:latin typeface="Didact Gothic"/>
                <a:ea typeface="Didact Gothic"/>
                <a:cs typeface="Didact Gothic"/>
                <a:sym typeface="Didact Gothic"/>
              </a:rPr>
              <a:t>Medical devices Post-market surveillance for manufacturers</a:t>
            </a:r>
            <a:endParaRPr sz="1100">
              <a:latin typeface="Didact Gothic"/>
              <a:ea typeface="Didact Gothic"/>
              <a:cs typeface="Didact Gothic"/>
              <a:sym typeface="Didact Gothic"/>
            </a:endParaRPr>
          </a:p>
          <a:p>
            <a:pPr indent="-298450" lvl="0" marL="457200" rtl="0" algn="l">
              <a:spcBef>
                <a:spcPts val="0"/>
              </a:spcBef>
              <a:spcAft>
                <a:spcPts val="0"/>
              </a:spcAft>
              <a:buSzPts val="1100"/>
              <a:buFont typeface="Didact Gothic"/>
              <a:buChar char="-"/>
            </a:pPr>
            <a:r>
              <a:rPr lang="en" sz="1100">
                <a:latin typeface="Didact Gothic"/>
                <a:ea typeface="Didact Gothic"/>
                <a:cs typeface="Didact Gothic"/>
                <a:sym typeface="Didact Gothic"/>
              </a:rPr>
              <a:t>This will be tested by assessing all customer feedback alongside viewing all </a:t>
            </a:r>
            <a:r>
              <a:rPr lang="en" sz="1100">
                <a:latin typeface="Didact Gothic"/>
                <a:ea typeface="Didact Gothic"/>
                <a:cs typeface="Didact Gothic"/>
                <a:sym typeface="Didact Gothic"/>
              </a:rPr>
              <a:t>reports</a:t>
            </a:r>
            <a:r>
              <a:rPr lang="en" sz="1100">
                <a:latin typeface="Didact Gothic"/>
                <a:ea typeface="Didact Gothic"/>
                <a:cs typeface="Didact Gothic"/>
                <a:sym typeface="Didact Gothic"/>
              </a:rPr>
              <a:t> of </a:t>
            </a:r>
            <a:r>
              <a:rPr lang="en" sz="1100">
                <a:latin typeface="Didact Gothic"/>
                <a:ea typeface="Didact Gothic"/>
                <a:cs typeface="Didact Gothic"/>
                <a:sym typeface="Didact Gothic"/>
              </a:rPr>
              <a:t>damages</a:t>
            </a:r>
            <a:r>
              <a:rPr lang="en" sz="1100">
                <a:latin typeface="Didact Gothic"/>
                <a:ea typeface="Didact Gothic"/>
                <a:cs typeface="Didact Gothic"/>
                <a:sym typeface="Didact Gothic"/>
              </a:rPr>
              <a:t> or malfunctions</a:t>
            </a:r>
            <a:endParaRPr sz="1100">
              <a:latin typeface="Didact Gothic"/>
              <a:ea typeface="Didact Gothic"/>
              <a:cs typeface="Didact Gothic"/>
              <a:sym typeface="Didact Gothic"/>
            </a:endParaRPr>
          </a:p>
          <a:p>
            <a:pPr indent="0" lvl="0" marL="457200" rtl="0" algn="l">
              <a:spcBef>
                <a:spcPts val="0"/>
              </a:spcBef>
              <a:spcAft>
                <a:spcPts val="0"/>
              </a:spcAft>
              <a:buNone/>
            </a:pPr>
            <a:r>
              <a:t/>
            </a:r>
            <a:endParaRPr sz="1100">
              <a:latin typeface="Didact Gothic"/>
              <a:ea typeface="Didact Gothic"/>
              <a:cs typeface="Didact Gothic"/>
              <a:sym typeface="Didact Gothic"/>
            </a:endParaRPr>
          </a:p>
          <a:p>
            <a:pPr indent="0" lvl="0" marL="0" rtl="0" algn="l">
              <a:spcBef>
                <a:spcPts val="0"/>
              </a:spcBef>
              <a:spcAft>
                <a:spcPts val="0"/>
              </a:spcAft>
              <a:buNone/>
            </a:pPr>
            <a:r>
              <a:rPr b="1" lang="en" sz="1100">
                <a:latin typeface="Didact Gothic"/>
                <a:ea typeface="Didact Gothic"/>
                <a:cs typeface="Didact Gothic"/>
                <a:sym typeface="Didact Gothic"/>
              </a:rPr>
              <a:t>IEC/TR 80001-2-2:2012 – </a:t>
            </a:r>
            <a:r>
              <a:rPr lang="en" sz="1100">
                <a:latin typeface="Didact Gothic"/>
                <a:ea typeface="Didact Gothic"/>
                <a:cs typeface="Didact Gothic"/>
                <a:sym typeface="Didact Gothic"/>
              </a:rPr>
              <a:t>Application of risk management for IT-networks incorporating medical devices-Part 2-2: Guidance for the communication of medical device security needs, risks and controls</a:t>
            </a:r>
            <a:endParaRPr sz="1100">
              <a:latin typeface="Didact Gothic"/>
              <a:ea typeface="Didact Gothic"/>
              <a:cs typeface="Didact Gothic"/>
              <a:sym typeface="Didact Gothic"/>
            </a:endParaRPr>
          </a:p>
          <a:p>
            <a:pPr indent="-298450" lvl="0" marL="457200" rtl="0" algn="l">
              <a:spcBef>
                <a:spcPts val="0"/>
              </a:spcBef>
              <a:spcAft>
                <a:spcPts val="0"/>
              </a:spcAft>
              <a:buSzPts val="1100"/>
              <a:buFont typeface="Didact Gothic"/>
              <a:buChar char="-"/>
            </a:pPr>
            <a:r>
              <a:rPr lang="en" sz="1100">
                <a:solidFill>
                  <a:schemeClr val="dk1"/>
                </a:solidFill>
                <a:latin typeface="Didact Gothic"/>
                <a:ea typeface="Didact Gothic"/>
                <a:cs typeface="Didact Gothic"/>
                <a:sym typeface="Didact Gothic"/>
              </a:rPr>
              <a:t>This will be assessed by doing software </a:t>
            </a:r>
            <a:r>
              <a:rPr lang="en" sz="1100">
                <a:solidFill>
                  <a:schemeClr val="dk1"/>
                </a:solidFill>
                <a:latin typeface="Didact Gothic"/>
                <a:ea typeface="Didact Gothic"/>
                <a:cs typeface="Didact Gothic"/>
                <a:sym typeface="Didact Gothic"/>
              </a:rPr>
              <a:t>assessments</a:t>
            </a:r>
            <a:r>
              <a:rPr lang="en" sz="1100">
                <a:solidFill>
                  <a:schemeClr val="dk1"/>
                </a:solidFill>
                <a:latin typeface="Didact Gothic"/>
                <a:ea typeface="Didact Gothic"/>
                <a:cs typeface="Didact Gothic"/>
                <a:sym typeface="Didact Gothic"/>
              </a:rPr>
              <a:t> to </a:t>
            </a:r>
            <a:r>
              <a:rPr lang="en" sz="1100">
                <a:solidFill>
                  <a:schemeClr val="dk1"/>
                </a:solidFill>
                <a:latin typeface="Didact Gothic"/>
                <a:ea typeface="Didact Gothic"/>
                <a:cs typeface="Didact Gothic"/>
                <a:sym typeface="Didact Gothic"/>
              </a:rPr>
              <a:t>ensure</a:t>
            </a:r>
            <a:r>
              <a:rPr lang="en" sz="1100">
                <a:solidFill>
                  <a:schemeClr val="dk1"/>
                </a:solidFill>
                <a:latin typeface="Didact Gothic"/>
                <a:ea typeface="Didact Gothic"/>
                <a:cs typeface="Didact Gothic"/>
                <a:sym typeface="Didact Gothic"/>
              </a:rPr>
              <a:t> the </a:t>
            </a:r>
            <a:r>
              <a:rPr lang="en" sz="1100">
                <a:solidFill>
                  <a:schemeClr val="dk1"/>
                </a:solidFill>
                <a:latin typeface="Didact Gothic"/>
                <a:ea typeface="Didact Gothic"/>
                <a:cs typeface="Didact Gothic"/>
                <a:sym typeface="Didact Gothic"/>
              </a:rPr>
              <a:t>security</a:t>
            </a:r>
            <a:r>
              <a:rPr lang="en" sz="1100">
                <a:solidFill>
                  <a:schemeClr val="dk1"/>
                </a:solidFill>
                <a:latin typeface="Didact Gothic"/>
                <a:ea typeface="Didact Gothic"/>
                <a:cs typeface="Didact Gothic"/>
                <a:sym typeface="Didact Gothic"/>
              </a:rPr>
              <a:t> of </a:t>
            </a:r>
            <a:r>
              <a:rPr lang="en" sz="1100">
                <a:solidFill>
                  <a:schemeClr val="dk1"/>
                </a:solidFill>
                <a:latin typeface="Didact Gothic"/>
                <a:ea typeface="Didact Gothic"/>
                <a:cs typeface="Didact Gothic"/>
                <a:sym typeface="Didact Gothic"/>
              </a:rPr>
              <a:t>the</a:t>
            </a:r>
            <a:r>
              <a:rPr lang="en" sz="1100">
                <a:solidFill>
                  <a:schemeClr val="dk1"/>
                </a:solidFill>
                <a:latin typeface="Didact Gothic"/>
                <a:ea typeface="Didact Gothic"/>
                <a:cs typeface="Didact Gothic"/>
                <a:sym typeface="Didact Gothic"/>
              </a:rPr>
              <a:t> system</a:t>
            </a:r>
            <a:endParaRPr sz="1100">
              <a:solidFill>
                <a:schemeClr val="dk1"/>
              </a:solidFill>
              <a:latin typeface="Didact Gothic"/>
              <a:ea typeface="Didact Gothic"/>
              <a:cs typeface="Didact Gothic"/>
              <a:sym typeface="Didact Gothic"/>
            </a:endParaRPr>
          </a:p>
        </p:txBody>
      </p:sp>
      <p:sp>
        <p:nvSpPr>
          <p:cNvPr id="5103" name="Google Shape;5103;p615"/>
          <p:cNvSpPr txBox="1"/>
          <p:nvPr/>
        </p:nvSpPr>
        <p:spPr>
          <a:xfrm>
            <a:off x="4656475" y="1626675"/>
            <a:ext cx="3900300" cy="2703300"/>
          </a:xfrm>
          <a:prstGeom prst="rect">
            <a:avLst/>
          </a:prstGeom>
          <a:noFill/>
          <a:ln>
            <a:noFill/>
          </a:ln>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sz="1100">
                <a:latin typeface="Didact Gothic"/>
                <a:ea typeface="Didact Gothic"/>
                <a:cs typeface="Didact Gothic"/>
                <a:sym typeface="Didact Gothic"/>
              </a:rPr>
              <a:t>Safety Standards:</a:t>
            </a:r>
            <a:endParaRPr b="1" sz="1100">
              <a:latin typeface="Didact Gothic"/>
              <a:ea typeface="Didact Gothic"/>
              <a:cs typeface="Didact Gothic"/>
              <a:sym typeface="Didact Gothic"/>
            </a:endParaRPr>
          </a:p>
          <a:p>
            <a:pPr indent="0" lvl="0" marL="457200" rtl="0" algn="l">
              <a:spcBef>
                <a:spcPts val="0"/>
              </a:spcBef>
              <a:spcAft>
                <a:spcPts val="0"/>
              </a:spcAft>
              <a:buNone/>
            </a:pPr>
            <a:r>
              <a:t/>
            </a:r>
            <a:endParaRPr b="1" sz="1100">
              <a:latin typeface="Didact Gothic"/>
              <a:ea typeface="Didact Gothic"/>
              <a:cs typeface="Didact Gothic"/>
              <a:sym typeface="Didact Gothic"/>
            </a:endParaRPr>
          </a:p>
          <a:p>
            <a:pPr indent="0" lvl="0" marL="0" rtl="0" algn="l">
              <a:spcBef>
                <a:spcPts val="0"/>
              </a:spcBef>
              <a:spcAft>
                <a:spcPts val="0"/>
              </a:spcAft>
              <a:buNone/>
            </a:pPr>
            <a:r>
              <a:rPr b="1" lang="en" sz="1100">
                <a:latin typeface="Didact Gothic"/>
                <a:ea typeface="Didact Gothic"/>
                <a:cs typeface="Didact Gothic"/>
                <a:sym typeface="Didact Gothic"/>
              </a:rPr>
              <a:t>ISO 14971 – </a:t>
            </a:r>
            <a:r>
              <a:rPr lang="en" sz="1100">
                <a:latin typeface="Didact Gothic"/>
                <a:ea typeface="Didact Gothic"/>
                <a:cs typeface="Didact Gothic"/>
                <a:sym typeface="Didact Gothic"/>
              </a:rPr>
              <a:t>Application of risk management to medical devices </a:t>
            </a:r>
            <a:endParaRPr sz="1100">
              <a:latin typeface="Didact Gothic"/>
              <a:ea typeface="Didact Gothic"/>
              <a:cs typeface="Didact Gothic"/>
              <a:sym typeface="Didact Gothic"/>
            </a:endParaRPr>
          </a:p>
          <a:p>
            <a:pPr indent="-298450" lvl="0" marL="457200" rtl="0" algn="l">
              <a:spcBef>
                <a:spcPts val="0"/>
              </a:spcBef>
              <a:spcAft>
                <a:spcPts val="0"/>
              </a:spcAft>
              <a:buSzPts val="1100"/>
              <a:buFont typeface="Didact Gothic"/>
              <a:buChar char="-"/>
            </a:pPr>
            <a:r>
              <a:rPr lang="en" sz="1100">
                <a:latin typeface="Didact Gothic"/>
                <a:ea typeface="Didact Gothic"/>
                <a:cs typeface="Didact Gothic"/>
                <a:sym typeface="Didact Gothic"/>
              </a:rPr>
              <a:t>This standard will be assessed with a hazard analysis</a:t>
            </a:r>
            <a:endParaRPr sz="1100">
              <a:latin typeface="Didact Gothic"/>
              <a:ea typeface="Didact Gothic"/>
              <a:cs typeface="Didact Gothic"/>
              <a:sym typeface="Didact Gothic"/>
            </a:endParaRPr>
          </a:p>
          <a:p>
            <a:pPr indent="0" lvl="0" marL="0" rtl="0" algn="l">
              <a:spcBef>
                <a:spcPts val="0"/>
              </a:spcBef>
              <a:spcAft>
                <a:spcPts val="0"/>
              </a:spcAft>
              <a:buNone/>
            </a:pPr>
            <a:r>
              <a:t/>
            </a:r>
            <a:endParaRPr sz="1100">
              <a:latin typeface="Didact Gothic"/>
              <a:ea typeface="Didact Gothic"/>
              <a:cs typeface="Didact Gothic"/>
              <a:sym typeface="Didact Gothic"/>
            </a:endParaRPr>
          </a:p>
          <a:p>
            <a:pPr indent="0" lvl="0" marL="0" rtl="0" algn="l">
              <a:spcBef>
                <a:spcPts val="0"/>
              </a:spcBef>
              <a:spcAft>
                <a:spcPts val="0"/>
              </a:spcAft>
              <a:buNone/>
            </a:pPr>
            <a:r>
              <a:rPr b="1" lang="en" sz="1100">
                <a:latin typeface="Didact Gothic"/>
                <a:ea typeface="Didact Gothic"/>
                <a:cs typeface="Didact Gothic"/>
                <a:sym typeface="Didact Gothic"/>
              </a:rPr>
              <a:t>ISO 10993 – </a:t>
            </a:r>
            <a:r>
              <a:rPr lang="en" sz="1100">
                <a:latin typeface="Didact Gothic"/>
                <a:ea typeface="Didact Gothic"/>
                <a:cs typeface="Didact Gothic"/>
                <a:sym typeface="Didact Gothic"/>
              </a:rPr>
              <a:t>Ensures that materials used in medical devices are biocompatible and safe for human contact</a:t>
            </a:r>
            <a:endParaRPr sz="1100">
              <a:latin typeface="Didact Gothic"/>
              <a:ea typeface="Didact Gothic"/>
              <a:cs typeface="Didact Gothic"/>
              <a:sym typeface="Didact Gothic"/>
            </a:endParaRPr>
          </a:p>
          <a:p>
            <a:pPr indent="-298450" lvl="0" marL="457200" rtl="0" algn="l">
              <a:spcBef>
                <a:spcPts val="0"/>
              </a:spcBef>
              <a:spcAft>
                <a:spcPts val="0"/>
              </a:spcAft>
              <a:buSzPts val="1100"/>
              <a:buFont typeface="Didact Gothic"/>
              <a:buChar char="-"/>
            </a:pPr>
            <a:r>
              <a:rPr lang="en" sz="1100">
                <a:latin typeface="Didact Gothic"/>
                <a:ea typeface="Didact Gothic"/>
                <a:cs typeface="Didact Gothic"/>
                <a:sym typeface="Didact Gothic"/>
              </a:rPr>
              <a:t>Test will involve a direct contact skin irritation test to determine if prolonged exposure to the OMAI results in any reactions. </a:t>
            </a:r>
            <a:endParaRPr sz="1100">
              <a:latin typeface="Didact Gothic"/>
              <a:ea typeface="Didact Gothic"/>
              <a:cs typeface="Didact Gothic"/>
              <a:sym typeface="Didact Gothic"/>
            </a:endParaRPr>
          </a:p>
          <a:p>
            <a:pPr indent="0" lvl="0" marL="0" rtl="0" algn="l">
              <a:spcBef>
                <a:spcPts val="0"/>
              </a:spcBef>
              <a:spcAft>
                <a:spcPts val="0"/>
              </a:spcAft>
              <a:buNone/>
            </a:pPr>
            <a:r>
              <a:t/>
            </a:r>
            <a:endParaRPr sz="1100">
              <a:latin typeface="Didact Gothic"/>
              <a:ea typeface="Didact Gothic"/>
              <a:cs typeface="Didact Gothic"/>
              <a:sym typeface="Didact Gothic"/>
            </a:endParaRPr>
          </a:p>
          <a:p>
            <a:pPr indent="0" lvl="0" marL="0" rtl="0" algn="l">
              <a:spcBef>
                <a:spcPts val="0"/>
              </a:spcBef>
              <a:spcAft>
                <a:spcPts val="0"/>
              </a:spcAft>
              <a:buNone/>
            </a:pPr>
            <a:r>
              <a:rPr b="1" lang="en" sz="1100">
                <a:latin typeface="Didact Gothic"/>
                <a:ea typeface="Didact Gothic"/>
                <a:cs typeface="Didact Gothic"/>
                <a:sym typeface="Didact Gothic"/>
              </a:rPr>
              <a:t>ISO 60366-1 – </a:t>
            </a:r>
            <a:r>
              <a:rPr lang="en" sz="1100">
                <a:latin typeface="Didact Gothic"/>
                <a:ea typeface="Didact Gothic"/>
                <a:cs typeface="Didact Gothic"/>
                <a:sym typeface="Didact Gothic"/>
              </a:rPr>
              <a:t>Ensuring the usability of the device, in that it does not pose a safety risk to any users</a:t>
            </a:r>
            <a:endParaRPr sz="1100">
              <a:latin typeface="Didact Gothic"/>
              <a:ea typeface="Didact Gothic"/>
              <a:cs typeface="Didact Gothic"/>
              <a:sym typeface="Didact Gothic"/>
            </a:endParaRPr>
          </a:p>
          <a:p>
            <a:pPr indent="-298450" lvl="0" marL="457200" rtl="0" algn="l">
              <a:spcBef>
                <a:spcPts val="0"/>
              </a:spcBef>
              <a:spcAft>
                <a:spcPts val="0"/>
              </a:spcAft>
              <a:buSzPts val="1100"/>
              <a:buFont typeface="Didact Gothic"/>
              <a:buChar char="-"/>
            </a:pPr>
            <a:r>
              <a:rPr lang="en" sz="1100">
                <a:solidFill>
                  <a:schemeClr val="dk1"/>
                </a:solidFill>
                <a:latin typeface="Didact Gothic"/>
                <a:ea typeface="Didact Gothic"/>
                <a:cs typeface="Didact Gothic"/>
                <a:sym typeface="Didact Gothic"/>
              </a:rPr>
              <a:t>The usage of the OMAI will be tested in conjunction with the nose piece to ensure that the drive does not easily move from the nose, which may cause eye injury</a:t>
            </a:r>
            <a:endParaRPr sz="1100">
              <a:solidFill>
                <a:schemeClr val="dk1"/>
              </a:solidFill>
              <a:latin typeface="Didact Gothic"/>
              <a:ea typeface="Didact Gothic"/>
              <a:cs typeface="Didact Gothic"/>
              <a:sym typeface="Didact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7" name="Shape 5107"/>
        <p:cNvGrpSpPr/>
        <p:nvPr/>
      </p:nvGrpSpPr>
      <p:grpSpPr>
        <a:xfrm>
          <a:off x="0" y="0"/>
          <a:ext cx="0" cy="0"/>
          <a:chOff x="0" y="0"/>
          <a:chExt cx="0" cy="0"/>
        </a:xfrm>
      </p:grpSpPr>
      <p:sp>
        <p:nvSpPr>
          <p:cNvPr id="5108" name="Google Shape;5108;p616"/>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Lessons Learned</a:t>
            </a:r>
            <a:endParaRPr/>
          </a:p>
        </p:txBody>
      </p:sp>
      <p:sp>
        <p:nvSpPr>
          <p:cNvPr id="5109" name="Google Shape;5109;p6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110" name="Google Shape;5110;p616"/>
          <p:cNvSpPr txBox="1"/>
          <p:nvPr/>
        </p:nvSpPr>
        <p:spPr>
          <a:xfrm>
            <a:off x="422700" y="1467575"/>
            <a:ext cx="8231400" cy="31410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595959"/>
              </a:buClr>
              <a:buSzPts val="1600"/>
              <a:buFont typeface="Didact Gothic"/>
              <a:buChar char="●"/>
            </a:pPr>
            <a:r>
              <a:rPr lang="en" sz="1600">
                <a:solidFill>
                  <a:srgbClr val="595959"/>
                </a:solidFill>
                <a:latin typeface="Didact Gothic"/>
                <a:ea typeface="Didact Gothic"/>
                <a:cs typeface="Didact Gothic"/>
                <a:sym typeface="Didact Gothic"/>
              </a:rPr>
              <a:t>Besides looking at external solutions, we should also look into existing React Native libraries and plugins for better </a:t>
            </a:r>
            <a:r>
              <a:rPr lang="en" sz="1600">
                <a:solidFill>
                  <a:srgbClr val="595959"/>
                </a:solidFill>
                <a:latin typeface="Didact Gothic"/>
                <a:ea typeface="Didact Gothic"/>
                <a:cs typeface="Didact Gothic"/>
                <a:sym typeface="Didact Gothic"/>
              </a:rPr>
              <a:t>compatibility</a:t>
            </a:r>
            <a:r>
              <a:rPr lang="en" sz="1600">
                <a:solidFill>
                  <a:srgbClr val="595959"/>
                </a:solidFill>
                <a:latin typeface="Didact Gothic"/>
                <a:ea typeface="Didact Gothic"/>
                <a:cs typeface="Didact Gothic"/>
                <a:sym typeface="Didact Gothic"/>
              </a:rPr>
              <a:t> and to reduce </a:t>
            </a:r>
            <a:r>
              <a:rPr lang="en" sz="1600">
                <a:solidFill>
                  <a:srgbClr val="595959"/>
                </a:solidFill>
                <a:latin typeface="Didact Gothic"/>
                <a:ea typeface="Didact Gothic"/>
                <a:cs typeface="Didact Gothic"/>
                <a:sym typeface="Didact Gothic"/>
              </a:rPr>
              <a:t>technical</a:t>
            </a:r>
            <a:r>
              <a:rPr lang="en" sz="1600">
                <a:solidFill>
                  <a:srgbClr val="595959"/>
                </a:solidFill>
                <a:latin typeface="Didact Gothic"/>
                <a:ea typeface="Didact Gothic"/>
                <a:cs typeface="Didact Gothic"/>
                <a:sym typeface="Didact Gothic"/>
              </a:rPr>
              <a:t> complications.</a:t>
            </a:r>
            <a:endParaRPr sz="1600">
              <a:solidFill>
                <a:srgbClr val="595959"/>
              </a:solidFill>
              <a:latin typeface="Didact Gothic"/>
              <a:ea typeface="Didact Gothic"/>
              <a:cs typeface="Didact Gothic"/>
              <a:sym typeface="Didact Gothic"/>
            </a:endParaRPr>
          </a:p>
          <a:p>
            <a:pPr indent="-330200" lvl="0" marL="457200" rtl="0" algn="l">
              <a:lnSpc>
                <a:spcPct val="115000"/>
              </a:lnSpc>
              <a:spcBef>
                <a:spcPts val="1000"/>
              </a:spcBef>
              <a:spcAft>
                <a:spcPts val="0"/>
              </a:spcAft>
              <a:buClr>
                <a:srgbClr val="595959"/>
              </a:buClr>
              <a:buSzPts val="1600"/>
              <a:buFont typeface="Didact Gothic"/>
              <a:buChar char="●"/>
            </a:pPr>
            <a:r>
              <a:rPr lang="en" sz="1600">
                <a:solidFill>
                  <a:srgbClr val="595959"/>
                </a:solidFill>
                <a:latin typeface="Didact Gothic"/>
                <a:ea typeface="Didact Gothic"/>
                <a:cs typeface="Didact Gothic"/>
                <a:sym typeface="Didact Gothic"/>
              </a:rPr>
              <a:t>Using local app storage is easier than saving to a user directory on a device (like the documents folder)</a:t>
            </a:r>
            <a:endParaRPr sz="1600">
              <a:solidFill>
                <a:srgbClr val="595959"/>
              </a:solidFill>
              <a:latin typeface="Didact Gothic"/>
              <a:ea typeface="Didact Gothic"/>
              <a:cs typeface="Didact Gothic"/>
              <a:sym typeface="Didact Gothic"/>
            </a:endParaRPr>
          </a:p>
          <a:p>
            <a:pPr indent="-330200" lvl="0" marL="457200" rtl="0" algn="l">
              <a:lnSpc>
                <a:spcPct val="115000"/>
              </a:lnSpc>
              <a:spcBef>
                <a:spcPts val="1000"/>
              </a:spcBef>
              <a:spcAft>
                <a:spcPts val="0"/>
              </a:spcAft>
              <a:buClr>
                <a:srgbClr val="595959"/>
              </a:buClr>
              <a:buSzPts val="1600"/>
              <a:buFont typeface="Didact Gothic"/>
              <a:buChar char="●"/>
            </a:pPr>
            <a:r>
              <a:rPr lang="en" sz="1600">
                <a:solidFill>
                  <a:srgbClr val="595959"/>
                </a:solidFill>
                <a:latin typeface="Didact Gothic"/>
                <a:ea typeface="Didact Gothic"/>
                <a:cs typeface="Didact Gothic"/>
                <a:sym typeface="Didact Gothic"/>
              </a:rPr>
              <a:t>UI scaling throughout multiple devices requires a mix of different methods for it to look </a:t>
            </a:r>
            <a:r>
              <a:rPr lang="en" sz="1600">
                <a:solidFill>
                  <a:srgbClr val="595959"/>
                </a:solidFill>
                <a:latin typeface="Didact Gothic"/>
                <a:ea typeface="Didact Gothic"/>
                <a:cs typeface="Didact Gothic"/>
                <a:sym typeface="Didact Gothic"/>
              </a:rPr>
              <a:t>satisfactory.</a:t>
            </a:r>
            <a:endParaRPr sz="1600">
              <a:solidFill>
                <a:srgbClr val="595959"/>
              </a:solidFill>
              <a:latin typeface="Didact Gothic"/>
              <a:ea typeface="Didact Gothic"/>
              <a:cs typeface="Didact Gothic"/>
              <a:sym typeface="Didact Gothic"/>
            </a:endParaRPr>
          </a:p>
          <a:p>
            <a:pPr indent="-330200" lvl="0" marL="457200" rtl="0" algn="l">
              <a:lnSpc>
                <a:spcPct val="115000"/>
              </a:lnSpc>
              <a:spcBef>
                <a:spcPts val="1000"/>
              </a:spcBef>
              <a:spcAft>
                <a:spcPts val="0"/>
              </a:spcAft>
              <a:buClr>
                <a:srgbClr val="595959"/>
              </a:buClr>
              <a:buSzPts val="1600"/>
              <a:buFont typeface="Didact Gothic"/>
              <a:buChar char="●"/>
            </a:pPr>
            <a:r>
              <a:rPr lang="en" sz="1600">
                <a:solidFill>
                  <a:srgbClr val="595959"/>
                </a:solidFill>
                <a:latin typeface="Didact Gothic"/>
                <a:ea typeface="Didact Gothic"/>
                <a:cs typeface="Didact Gothic"/>
                <a:sym typeface="Didact Gothic"/>
              </a:rPr>
              <a:t>You need a Mac in order to build an iOS app.</a:t>
            </a:r>
            <a:endParaRPr sz="1600">
              <a:solidFill>
                <a:srgbClr val="595959"/>
              </a:solidFill>
              <a:latin typeface="Didact Gothic"/>
              <a:ea typeface="Didact Gothic"/>
              <a:cs typeface="Didact Gothic"/>
              <a:sym typeface="Didact Gothic"/>
            </a:endParaRPr>
          </a:p>
          <a:p>
            <a:pPr indent="-330200" lvl="0" marL="457200" rtl="0" algn="l">
              <a:lnSpc>
                <a:spcPct val="115000"/>
              </a:lnSpc>
              <a:spcBef>
                <a:spcPts val="1000"/>
              </a:spcBef>
              <a:spcAft>
                <a:spcPts val="1000"/>
              </a:spcAft>
              <a:buClr>
                <a:srgbClr val="595959"/>
              </a:buClr>
              <a:buSzPts val="1600"/>
              <a:buFont typeface="Didact Gothic"/>
              <a:buChar char="●"/>
            </a:pPr>
            <a:r>
              <a:rPr lang="en" sz="1600">
                <a:solidFill>
                  <a:srgbClr val="595959"/>
                </a:solidFill>
                <a:latin typeface="Didact Gothic"/>
                <a:ea typeface="Didact Gothic"/>
                <a:cs typeface="Didact Gothic"/>
                <a:sym typeface="Didact Gothic"/>
              </a:rPr>
              <a:t>It is important to coordinate what changes will be made (software and hardware) to the whole team to avoid duplication/conflict of work.</a:t>
            </a:r>
            <a:endParaRPr sz="1600">
              <a:solidFill>
                <a:srgbClr val="595959"/>
              </a:solidFill>
              <a:latin typeface="Didact Gothic"/>
              <a:ea typeface="Didact Gothic"/>
              <a:cs typeface="Didact Gothic"/>
              <a:sym typeface="Didact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4" name="Shape 5114"/>
        <p:cNvGrpSpPr/>
        <p:nvPr/>
      </p:nvGrpSpPr>
      <p:grpSpPr>
        <a:xfrm>
          <a:off x="0" y="0"/>
          <a:ext cx="0" cy="0"/>
          <a:chOff x="0" y="0"/>
          <a:chExt cx="0" cy="0"/>
        </a:xfrm>
      </p:grpSpPr>
      <p:sp>
        <p:nvSpPr>
          <p:cNvPr id="5115" name="Google Shape;5115;p617"/>
          <p:cNvSpPr txBox="1"/>
          <p:nvPr>
            <p:ph type="title"/>
          </p:nvPr>
        </p:nvSpPr>
        <p:spPr>
          <a:xfrm>
            <a:off x="713225" y="530725"/>
            <a:ext cx="7710900" cy="52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Capstone I &amp; II: Final vs. Budgeted Costs</a:t>
            </a:r>
            <a:endParaRPr sz="1500"/>
          </a:p>
        </p:txBody>
      </p:sp>
      <p:cxnSp>
        <p:nvCxnSpPr>
          <p:cNvPr id="5116" name="Google Shape;5116;p617"/>
          <p:cNvCxnSpPr/>
          <p:nvPr/>
        </p:nvCxnSpPr>
        <p:spPr>
          <a:xfrm>
            <a:off x="4248450" y="924985"/>
            <a:ext cx="647100" cy="0"/>
          </a:xfrm>
          <a:prstGeom prst="straightConnector1">
            <a:avLst/>
          </a:prstGeom>
          <a:noFill/>
          <a:ln cap="flat" cmpd="sng" w="19050">
            <a:solidFill>
              <a:schemeClr val="dk1"/>
            </a:solidFill>
            <a:prstDash val="solid"/>
            <a:round/>
            <a:headEnd len="med" w="med" type="none"/>
            <a:tailEnd len="med" w="med" type="none"/>
          </a:ln>
        </p:spPr>
      </p:cxnSp>
      <p:sp>
        <p:nvSpPr>
          <p:cNvPr id="5117" name="Google Shape;5117;p6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1"/>
                </a:solidFill>
                <a:latin typeface="Didact Gothic"/>
                <a:ea typeface="Didact Gothic"/>
                <a:cs typeface="Didact Gothic"/>
                <a:sym typeface="Didact Gothic"/>
              </a:rPr>
              <a:t>‹#›</a:t>
            </a:fld>
            <a:endParaRPr>
              <a:solidFill>
                <a:schemeClr val="dk1"/>
              </a:solidFill>
              <a:latin typeface="Didact Gothic"/>
              <a:ea typeface="Didact Gothic"/>
              <a:cs typeface="Didact Gothic"/>
              <a:sym typeface="Didact Gothic"/>
            </a:endParaRPr>
          </a:p>
        </p:txBody>
      </p:sp>
      <p:graphicFrame>
        <p:nvGraphicFramePr>
          <p:cNvPr id="5118" name="Google Shape;5118;p617"/>
          <p:cNvGraphicFramePr/>
          <p:nvPr/>
        </p:nvGraphicFramePr>
        <p:xfrm>
          <a:off x="4646075" y="1052688"/>
          <a:ext cx="3000000" cy="3000000"/>
        </p:xfrm>
        <a:graphic>
          <a:graphicData uri="http://schemas.openxmlformats.org/drawingml/2006/table">
            <a:tbl>
              <a:tblPr>
                <a:noFill/>
                <a:tableStyleId>{2AA6FF11-AC63-4D6F-8BF4-463F4D62C12F}</a:tableStyleId>
              </a:tblPr>
              <a:tblGrid>
                <a:gridCol w="1287175"/>
                <a:gridCol w="510050"/>
                <a:gridCol w="1421500"/>
                <a:gridCol w="382850"/>
              </a:tblGrid>
              <a:tr h="278425">
                <a:tc gridSpan="4">
                  <a:txBody>
                    <a:bodyPr/>
                    <a:lstStyle/>
                    <a:p>
                      <a:pPr indent="0" lvl="0" marL="0" rtl="0" algn="l">
                        <a:spcBef>
                          <a:spcPts val="0"/>
                        </a:spcBef>
                        <a:spcAft>
                          <a:spcPts val="0"/>
                        </a:spcAft>
                        <a:buNone/>
                      </a:pPr>
                      <a:r>
                        <a:rPr lang="en" sz="1000">
                          <a:latin typeface="Didact Gothic"/>
                          <a:ea typeface="Didact Gothic"/>
                          <a:cs typeface="Didact Gothic"/>
                          <a:sym typeface="Didact Gothic"/>
                        </a:rPr>
                        <a:t>Capstone 2</a:t>
                      </a:r>
                      <a:endParaRPr sz="1000">
                        <a:latin typeface="Didact Gothic"/>
                        <a:ea typeface="Didact Gothic"/>
                        <a:cs typeface="Didact Gothic"/>
                        <a:sym typeface="Didact Gothic"/>
                      </a:endParaRPr>
                    </a:p>
                  </a:txBody>
                  <a:tcPr marT="63500" marB="63500" marR="63500" marL="63500"/>
                </a:tc>
                <a:tc hMerge="1"/>
                <a:tc hMerge="1"/>
                <a:tc hMerge="1"/>
              </a:tr>
              <a:tr h="278425">
                <a:tc gridSpan="2">
                  <a:txBody>
                    <a:bodyPr/>
                    <a:lstStyle/>
                    <a:p>
                      <a:pPr indent="0" lvl="0" marL="0" rtl="0" algn="l">
                        <a:spcBef>
                          <a:spcPts val="0"/>
                        </a:spcBef>
                        <a:spcAft>
                          <a:spcPts val="0"/>
                        </a:spcAft>
                        <a:buNone/>
                      </a:pPr>
                      <a:r>
                        <a:rPr lang="en" sz="1000">
                          <a:latin typeface="Didact Gothic"/>
                          <a:ea typeface="Didact Gothic"/>
                          <a:cs typeface="Didact Gothic"/>
                          <a:sym typeface="Didact Gothic"/>
                        </a:rPr>
                        <a:t>Production </a:t>
                      </a:r>
                      <a:endParaRPr sz="1000">
                        <a:latin typeface="Didact Gothic"/>
                        <a:ea typeface="Didact Gothic"/>
                        <a:cs typeface="Didact Gothic"/>
                        <a:sym typeface="Didact Gothic"/>
                      </a:endParaRPr>
                    </a:p>
                  </a:txBody>
                  <a:tcPr marT="63500" marB="63500" marR="63500" marL="63500"/>
                </a:tc>
                <a:tc hMerge="1"/>
                <a:tc gridSpan="2">
                  <a:txBody>
                    <a:bodyPr/>
                    <a:lstStyle/>
                    <a:p>
                      <a:pPr indent="0" lvl="0" marL="0" rtl="0" algn="l">
                        <a:spcBef>
                          <a:spcPts val="0"/>
                        </a:spcBef>
                        <a:spcAft>
                          <a:spcPts val="0"/>
                        </a:spcAft>
                        <a:buNone/>
                      </a:pPr>
                      <a:r>
                        <a:rPr lang="en" sz="1000">
                          <a:latin typeface="Didact Gothic"/>
                          <a:ea typeface="Didact Gothic"/>
                          <a:cs typeface="Didact Gothic"/>
                          <a:sym typeface="Didact Gothic"/>
                        </a:rPr>
                        <a:t>Development </a:t>
                      </a:r>
                      <a:endParaRPr sz="1000">
                        <a:latin typeface="Didact Gothic"/>
                        <a:ea typeface="Didact Gothic"/>
                        <a:cs typeface="Didact Gothic"/>
                        <a:sym typeface="Didact Gothic"/>
                      </a:endParaRPr>
                    </a:p>
                  </a:txBody>
                  <a:tcPr marT="63500" marB="63500" marR="63500" marL="63500"/>
                </a:tc>
                <a:tc hMerge="1"/>
              </a:tr>
              <a:tr h="1001825">
                <a:tc>
                  <a:txBody>
                    <a:bodyPr/>
                    <a:lstStyle/>
                    <a:p>
                      <a:pPr indent="0" lvl="0" marL="0" rtl="0" algn="l">
                        <a:spcBef>
                          <a:spcPts val="0"/>
                        </a:spcBef>
                        <a:spcAft>
                          <a:spcPts val="1200"/>
                        </a:spcAft>
                        <a:buNone/>
                      </a:pPr>
                      <a:r>
                        <a:rPr lang="en" sz="1000">
                          <a:latin typeface="Didact Gothic"/>
                          <a:ea typeface="Didact Gothic"/>
                          <a:cs typeface="Didact Gothic"/>
                          <a:sym typeface="Didact Gothic"/>
                        </a:rPr>
                        <a:t>Stainless Steel Nuts</a:t>
                      </a:r>
                      <a:endParaRPr sz="1000">
                        <a:latin typeface="Didact Gothic"/>
                        <a:ea typeface="Didact Gothic"/>
                        <a:cs typeface="Didact Gothic"/>
                        <a:sym typeface="Didact Gothic"/>
                      </a:endParaRPr>
                    </a:p>
                  </a:txBody>
                  <a:tcPr marT="63500" marB="63500" marR="63500" marL="63500"/>
                </a:tc>
                <a:tc>
                  <a:txBody>
                    <a:bodyPr/>
                    <a:lstStyle/>
                    <a:p>
                      <a:pPr indent="0" lvl="0" marL="0" rtl="0" algn="l">
                        <a:spcBef>
                          <a:spcPts val="0"/>
                        </a:spcBef>
                        <a:spcAft>
                          <a:spcPts val="1200"/>
                        </a:spcAft>
                        <a:buNone/>
                      </a:pPr>
                      <a:r>
                        <a:rPr lang="en" sz="1000">
                          <a:latin typeface="Didact Gothic"/>
                          <a:ea typeface="Didact Gothic"/>
                          <a:cs typeface="Didact Gothic"/>
                          <a:sym typeface="Didact Gothic"/>
                        </a:rPr>
                        <a:t>$9.99</a:t>
                      </a:r>
                      <a:endParaRPr sz="1000">
                        <a:latin typeface="Didact Gothic"/>
                        <a:ea typeface="Didact Gothic"/>
                        <a:cs typeface="Didact Gothic"/>
                        <a:sym typeface="Didact Gothic"/>
                      </a:endParaRPr>
                    </a:p>
                  </a:txBody>
                  <a:tcPr marT="63500" marB="63500" marR="63500" marL="63500"/>
                </a:tc>
                <a:tc>
                  <a:txBody>
                    <a:bodyPr/>
                    <a:lstStyle/>
                    <a:p>
                      <a:pPr indent="0" lvl="0" marL="0" rtl="0" algn="l">
                        <a:spcBef>
                          <a:spcPts val="0"/>
                        </a:spcBef>
                        <a:spcAft>
                          <a:spcPts val="0"/>
                        </a:spcAft>
                        <a:buNone/>
                      </a:pPr>
                      <a:r>
                        <a:rPr lang="en" sz="1000">
                          <a:latin typeface="Didact Gothic"/>
                          <a:ea typeface="Didact Gothic"/>
                          <a:cs typeface="Didact Gothic"/>
                          <a:sym typeface="Didact Gothic"/>
                        </a:rPr>
                        <a:t>FDM 3D Printing at BME Lab</a:t>
                      </a:r>
                      <a:endParaRPr sz="1000">
                        <a:latin typeface="Didact Gothic"/>
                        <a:ea typeface="Didact Gothic"/>
                        <a:cs typeface="Didact Gothic"/>
                        <a:sym typeface="Didact Gothic"/>
                      </a:endParaRPr>
                    </a:p>
                    <a:p>
                      <a:pPr indent="0" lvl="0" marL="0" rtl="0" algn="l">
                        <a:spcBef>
                          <a:spcPts val="1200"/>
                        </a:spcBef>
                        <a:spcAft>
                          <a:spcPts val="1200"/>
                        </a:spcAft>
                        <a:buNone/>
                      </a:pPr>
                      <a:r>
                        <a:rPr lang="en" sz="1000">
                          <a:latin typeface="Didact Gothic"/>
                          <a:ea typeface="Didact Gothic"/>
                          <a:cs typeface="Didact Gothic"/>
                          <a:sym typeface="Didact Gothic"/>
                        </a:rPr>
                        <a:t>Total ~500g</a:t>
                      </a:r>
                      <a:endParaRPr sz="1000">
                        <a:latin typeface="Didact Gothic"/>
                        <a:ea typeface="Didact Gothic"/>
                        <a:cs typeface="Didact Gothic"/>
                        <a:sym typeface="Didact Gothic"/>
                      </a:endParaRPr>
                    </a:p>
                  </a:txBody>
                  <a:tcPr marT="63500" marB="63500" marR="63500" marL="63500"/>
                </a:tc>
                <a:tc>
                  <a:txBody>
                    <a:bodyPr/>
                    <a:lstStyle/>
                    <a:p>
                      <a:pPr indent="0" lvl="0" marL="0" rtl="0" algn="l">
                        <a:spcBef>
                          <a:spcPts val="0"/>
                        </a:spcBef>
                        <a:spcAft>
                          <a:spcPts val="0"/>
                        </a:spcAft>
                        <a:buNone/>
                      </a:pPr>
                      <a:r>
                        <a:rPr lang="en" sz="1000">
                          <a:latin typeface="Didact Gothic"/>
                          <a:ea typeface="Didact Gothic"/>
                          <a:cs typeface="Didact Gothic"/>
                          <a:sym typeface="Didact Gothic"/>
                        </a:rPr>
                        <a:t>$30</a:t>
                      </a:r>
                      <a:endParaRPr sz="1000">
                        <a:latin typeface="Didact Gothic"/>
                        <a:ea typeface="Didact Gothic"/>
                        <a:cs typeface="Didact Gothic"/>
                        <a:sym typeface="Didact Gothic"/>
                      </a:endParaRPr>
                    </a:p>
                  </a:txBody>
                  <a:tcPr marT="63500" marB="63500" marR="63500" marL="63500"/>
                </a:tc>
              </a:tr>
              <a:tr h="582150">
                <a:tc>
                  <a:txBody>
                    <a:bodyPr/>
                    <a:lstStyle/>
                    <a:p>
                      <a:pPr indent="0" lvl="0" marL="0" rtl="0" algn="l">
                        <a:spcBef>
                          <a:spcPts val="0"/>
                        </a:spcBef>
                        <a:spcAft>
                          <a:spcPts val="1200"/>
                        </a:spcAft>
                        <a:buNone/>
                      </a:pPr>
                      <a:r>
                        <a:rPr lang="en" sz="1000">
                          <a:latin typeface="Didact Gothic"/>
                          <a:ea typeface="Didact Gothic"/>
                          <a:cs typeface="Didact Gothic"/>
                          <a:sym typeface="Didact Gothic"/>
                        </a:rPr>
                        <a:t>Stainless Steel Set Screws</a:t>
                      </a:r>
                      <a:endParaRPr sz="1000">
                        <a:latin typeface="Didact Gothic"/>
                        <a:ea typeface="Didact Gothic"/>
                        <a:cs typeface="Didact Gothic"/>
                        <a:sym typeface="Didact Gothic"/>
                      </a:endParaRPr>
                    </a:p>
                  </a:txBody>
                  <a:tcPr marT="63500" marB="63500" marR="63500" marL="63500"/>
                </a:tc>
                <a:tc>
                  <a:txBody>
                    <a:bodyPr/>
                    <a:lstStyle/>
                    <a:p>
                      <a:pPr indent="0" lvl="0" marL="0" rtl="0" algn="l">
                        <a:spcBef>
                          <a:spcPts val="0"/>
                        </a:spcBef>
                        <a:spcAft>
                          <a:spcPts val="1200"/>
                        </a:spcAft>
                        <a:buNone/>
                      </a:pPr>
                      <a:r>
                        <a:rPr lang="en" sz="1000">
                          <a:latin typeface="Didact Gothic"/>
                          <a:ea typeface="Didact Gothic"/>
                          <a:cs typeface="Didact Gothic"/>
                          <a:sym typeface="Didact Gothic"/>
                        </a:rPr>
                        <a:t>$8.99</a:t>
                      </a:r>
                      <a:endParaRPr sz="1000">
                        <a:latin typeface="Didact Gothic"/>
                        <a:ea typeface="Didact Gothic"/>
                        <a:cs typeface="Didact Gothic"/>
                        <a:sym typeface="Didact Gothic"/>
                      </a:endParaRPr>
                    </a:p>
                  </a:txBody>
                  <a:tcPr marT="63500" marB="63500" marR="63500" marL="63500"/>
                </a:tc>
                <a:tc>
                  <a:txBody>
                    <a:bodyPr/>
                    <a:lstStyle/>
                    <a:p>
                      <a:pPr indent="0" lvl="0" marL="0" rtl="0" algn="l">
                        <a:spcBef>
                          <a:spcPts val="0"/>
                        </a:spcBef>
                        <a:spcAft>
                          <a:spcPts val="0"/>
                        </a:spcAft>
                        <a:buNone/>
                      </a:pPr>
                      <a:r>
                        <a:t/>
                      </a:r>
                      <a:endParaRPr sz="1000">
                        <a:latin typeface="Didact Gothic"/>
                        <a:ea typeface="Didact Gothic"/>
                        <a:cs typeface="Didact Gothic"/>
                        <a:sym typeface="Didact Gothic"/>
                      </a:endParaRPr>
                    </a:p>
                  </a:txBody>
                  <a:tcPr marT="63500" marB="63500" marR="63500" marL="63500"/>
                </a:tc>
                <a:tc>
                  <a:txBody>
                    <a:bodyPr/>
                    <a:lstStyle/>
                    <a:p>
                      <a:pPr indent="0" lvl="0" marL="0" rtl="0" algn="l">
                        <a:spcBef>
                          <a:spcPts val="0"/>
                        </a:spcBef>
                        <a:spcAft>
                          <a:spcPts val="0"/>
                        </a:spcAft>
                        <a:buNone/>
                      </a:pPr>
                      <a:r>
                        <a:t/>
                      </a:r>
                      <a:endParaRPr sz="1000">
                        <a:latin typeface="Didact Gothic"/>
                        <a:ea typeface="Didact Gothic"/>
                        <a:cs typeface="Didact Gothic"/>
                        <a:sym typeface="Didact Gothic"/>
                      </a:endParaRPr>
                    </a:p>
                  </a:txBody>
                  <a:tcPr marT="63500" marB="63500" marR="63500" marL="63500"/>
                </a:tc>
              </a:tr>
              <a:tr h="725225">
                <a:tc>
                  <a:txBody>
                    <a:bodyPr/>
                    <a:lstStyle/>
                    <a:p>
                      <a:pPr indent="0" lvl="0" marL="0" rtl="0" algn="l">
                        <a:spcBef>
                          <a:spcPts val="0"/>
                        </a:spcBef>
                        <a:spcAft>
                          <a:spcPts val="1200"/>
                        </a:spcAft>
                        <a:buNone/>
                      </a:pPr>
                      <a:r>
                        <a:rPr lang="en" sz="1000">
                          <a:latin typeface="Didact Gothic"/>
                          <a:ea typeface="Didact Gothic"/>
                          <a:cs typeface="Didact Gothic"/>
                          <a:sym typeface="Didact Gothic"/>
                        </a:rPr>
                        <a:t>Stainless Steel Thumb Set Screws</a:t>
                      </a:r>
                      <a:endParaRPr sz="1000">
                        <a:latin typeface="Didact Gothic"/>
                        <a:ea typeface="Didact Gothic"/>
                        <a:cs typeface="Didact Gothic"/>
                        <a:sym typeface="Didact Gothic"/>
                      </a:endParaRPr>
                    </a:p>
                  </a:txBody>
                  <a:tcPr marT="63500" marB="63500" marR="63500" marL="63500"/>
                </a:tc>
                <a:tc>
                  <a:txBody>
                    <a:bodyPr/>
                    <a:lstStyle/>
                    <a:p>
                      <a:pPr indent="0" lvl="0" marL="0" rtl="0" algn="l">
                        <a:spcBef>
                          <a:spcPts val="0"/>
                        </a:spcBef>
                        <a:spcAft>
                          <a:spcPts val="1200"/>
                        </a:spcAft>
                        <a:buNone/>
                      </a:pPr>
                      <a:r>
                        <a:rPr lang="en" sz="1000">
                          <a:latin typeface="Didact Gothic"/>
                          <a:ea typeface="Didact Gothic"/>
                          <a:cs typeface="Didact Gothic"/>
                          <a:sym typeface="Didact Gothic"/>
                        </a:rPr>
                        <a:t>$8.99</a:t>
                      </a:r>
                      <a:endParaRPr sz="1000">
                        <a:latin typeface="Didact Gothic"/>
                        <a:ea typeface="Didact Gothic"/>
                        <a:cs typeface="Didact Gothic"/>
                        <a:sym typeface="Didact Gothic"/>
                      </a:endParaRPr>
                    </a:p>
                  </a:txBody>
                  <a:tcPr marT="63500" marB="63500" marR="63500" marL="63500"/>
                </a:tc>
                <a:tc>
                  <a:txBody>
                    <a:bodyPr/>
                    <a:lstStyle/>
                    <a:p>
                      <a:pPr indent="0" lvl="0" marL="0" rtl="0" algn="l">
                        <a:spcBef>
                          <a:spcPts val="0"/>
                        </a:spcBef>
                        <a:spcAft>
                          <a:spcPts val="0"/>
                        </a:spcAft>
                        <a:buNone/>
                      </a:pPr>
                      <a:r>
                        <a:t/>
                      </a:r>
                      <a:endParaRPr sz="1000">
                        <a:latin typeface="Didact Gothic"/>
                        <a:ea typeface="Didact Gothic"/>
                        <a:cs typeface="Didact Gothic"/>
                        <a:sym typeface="Didact Gothic"/>
                      </a:endParaRPr>
                    </a:p>
                  </a:txBody>
                  <a:tcPr marT="63500" marB="63500" marR="63500" marL="63500"/>
                </a:tc>
                <a:tc>
                  <a:txBody>
                    <a:bodyPr/>
                    <a:lstStyle/>
                    <a:p>
                      <a:pPr indent="0" lvl="0" marL="0" rtl="0" algn="l">
                        <a:spcBef>
                          <a:spcPts val="0"/>
                        </a:spcBef>
                        <a:spcAft>
                          <a:spcPts val="0"/>
                        </a:spcAft>
                        <a:buNone/>
                      </a:pPr>
                      <a:r>
                        <a:t/>
                      </a:r>
                      <a:endParaRPr sz="1000">
                        <a:latin typeface="Didact Gothic"/>
                        <a:ea typeface="Didact Gothic"/>
                        <a:cs typeface="Didact Gothic"/>
                        <a:sym typeface="Didact Gothic"/>
                      </a:endParaRPr>
                    </a:p>
                  </a:txBody>
                  <a:tcPr marT="63500" marB="63500" marR="63500" marL="63500"/>
                </a:tc>
              </a:tr>
              <a:tr h="336975">
                <a:tc>
                  <a:txBody>
                    <a:bodyPr/>
                    <a:lstStyle/>
                    <a:p>
                      <a:pPr indent="0" lvl="0" marL="0" rtl="0" algn="l">
                        <a:spcBef>
                          <a:spcPts val="0"/>
                        </a:spcBef>
                        <a:spcAft>
                          <a:spcPts val="0"/>
                        </a:spcAft>
                        <a:buNone/>
                      </a:pPr>
                      <a:r>
                        <a:rPr lang="en" sz="1000">
                          <a:latin typeface="Didact Gothic"/>
                          <a:ea typeface="Didact Gothic"/>
                          <a:cs typeface="Didact Gothic"/>
                          <a:sym typeface="Didact Gothic"/>
                        </a:rPr>
                        <a:t>Production Total</a:t>
                      </a:r>
                      <a:endParaRPr sz="1000">
                        <a:latin typeface="Didact Gothic"/>
                        <a:ea typeface="Didact Gothic"/>
                        <a:cs typeface="Didact Gothic"/>
                        <a:sym typeface="Didact Gothic"/>
                      </a:endParaRPr>
                    </a:p>
                  </a:txBody>
                  <a:tcPr marT="63500" marB="63500" marR="63500" marL="63500"/>
                </a:tc>
                <a:tc>
                  <a:txBody>
                    <a:bodyPr/>
                    <a:lstStyle/>
                    <a:p>
                      <a:pPr indent="0" lvl="0" marL="0" rtl="0" algn="l">
                        <a:spcBef>
                          <a:spcPts val="0"/>
                        </a:spcBef>
                        <a:spcAft>
                          <a:spcPts val="0"/>
                        </a:spcAft>
                        <a:buNone/>
                      </a:pPr>
                      <a:r>
                        <a:rPr lang="en" sz="1000">
                          <a:latin typeface="Didact Gothic"/>
                          <a:ea typeface="Didact Gothic"/>
                          <a:cs typeface="Didact Gothic"/>
                          <a:sym typeface="Didact Gothic"/>
                        </a:rPr>
                        <a:t>$27.97</a:t>
                      </a:r>
                      <a:endParaRPr sz="1000">
                        <a:latin typeface="Didact Gothic"/>
                        <a:ea typeface="Didact Gothic"/>
                        <a:cs typeface="Didact Gothic"/>
                        <a:sym typeface="Didact Gothic"/>
                      </a:endParaRPr>
                    </a:p>
                  </a:txBody>
                  <a:tcPr marT="63500" marB="63500" marR="63500" marL="63500"/>
                </a:tc>
                <a:tc>
                  <a:txBody>
                    <a:bodyPr/>
                    <a:lstStyle/>
                    <a:p>
                      <a:pPr indent="0" lvl="0" marL="0" rtl="0" algn="l">
                        <a:spcBef>
                          <a:spcPts val="0"/>
                        </a:spcBef>
                        <a:spcAft>
                          <a:spcPts val="0"/>
                        </a:spcAft>
                        <a:buNone/>
                      </a:pPr>
                      <a:r>
                        <a:rPr lang="en" sz="1000">
                          <a:latin typeface="Didact Gothic"/>
                          <a:ea typeface="Didact Gothic"/>
                          <a:cs typeface="Didact Gothic"/>
                          <a:sym typeface="Didact Gothic"/>
                        </a:rPr>
                        <a:t>Development Total</a:t>
                      </a:r>
                      <a:endParaRPr sz="1000">
                        <a:latin typeface="Didact Gothic"/>
                        <a:ea typeface="Didact Gothic"/>
                        <a:cs typeface="Didact Gothic"/>
                        <a:sym typeface="Didact Gothic"/>
                      </a:endParaRPr>
                    </a:p>
                  </a:txBody>
                  <a:tcPr marT="63500" marB="63500" marR="63500" marL="63500"/>
                </a:tc>
                <a:tc>
                  <a:txBody>
                    <a:bodyPr/>
                    <a:lstStyle/>
                    <a:p>
                      <a:pPr indent="0" lvl="0" marL="0" rtl="0" algn="l">
                        <a:spcBef>
                          <a:spcPts val="0"/>
                        </a:spcBef>
                        <a:spcAft>
                          <a:spcPts val="0"/>
                        </a:spcAft>
                        <a:buNone/>
                      </a:pPr>
                      <a:r>
                        <a:rPr lang="en" sz="1000">
                          <a:latin typeface="Didact Gothic"/>
                          <a:ea typeface="Didact Gothic"/>
                          <a:cs typeface="Didact Gothic"/>
                          <a:sym typeface="Didact Gothic"/>
                        </a:rPr>
                        <a:t>$30</a:t>
                      </a:r>
                      <a:endParaRPr sz="1000">
                        <a:latin typeface="Didact Gothic"/>
                        <a:ea typeface="Didact Gothic"/>
                        <a:cs typeface="Didact Gothic"/>
                        <a:sym typeface="Didact Gothic"/>
                      </a:endParaRPr>
                    </a:p>
                  </a:txBody>
                  <a:tcPr marT="63500" marB="63500" marR="63500" marL="63500"/>
                </a:tc>
              </a:tr>
              <a:tr h="279400">
                <a:tc gridSpan="2">
                  <a:txBody>
                    <a:bodyPr/>
                    <a:lstStyle/>
                    <a:p>
                      <a:pPr indent="0" lvl="0" marL="0" rtl="0" algn="l">
                        <a:spcBef>
                          <a:spcPts val="0"/>
                        </a:spcBef>
                        <a:spcAft>
                          <a:spcPts val="0"/>
                        </a:spcAft>
                        <a:buNone/>
                      </a:pPr>
                      <a:r>
                        <a:rPr lang="en" sz="1000">
                          <a:latin typeface="Didact Gothic"/>
                          <a:ea typeface="Didact Gothic"/>
                          <a:cs typeface="Didact Gothic"/>
                          <a:sym typeface="Didact Gothic"/>
                        </a:rPr>
                        <a:t>Semester 2 Total</a:t>
                      </a:r>
                      <a:endParaRPr sz="1000">
                        <a:latin typeface="Didact Gothic"/>
                        <a:ea typeface="Didact Gothic"/>
                        <a:cs typeface="Didact Gothic"/>
                        <a:sym typeface="Didact Gothic"/>
                      </a:endParaRPr>
                    </a:p>
                  </a:txBody>
                  <a:tcPr marT="63500" marB="63500" marR="63500" marL="63500"/>
                </a:tc>
                <a:tc hMerge="1"/>
                <a:tc gridSpan="2">
                  <a:txBody>
                    <a:bodyPr/>
                    <a:lstStyle/>
                    <a:p>
                      <a:pPr indent="0" lvl="0" marL="0" rtl="0" algn="l">
                        <a:spcBef>
                          <a:spcPts val="0"/>
                        </a:spcBef>
                        <a:spcAft>
                          <a:spcPts val="0"/>
                        </a:spcAft>
                        <a:buNone/>
                      </a:pPr>
                      <a:r>
                        <a:rPr lang="en" sz="1000">
                          <a:latin typeface="Didact Gothic"/>
                          <a:ea typeface="Didact Gothic"/>
                          <a:cs typeface="Didact Gothic"/>
                          <a:sym typeface="Didact Gothic"/>
                        </a:rPr>
                        <a:t>$57.97</a:t>
                      </a:r>
                      <a:endParaRPr sz="1000">
                        <a:latin typeface="Didact Gothic"/>
                        <a:ea typeface="Didact Gothic"/>
                        <a:cs typeface="Didact Gothic"/>
                        <a:sym typeface="Didact Gothic"/>
                      </a:endParaRPr>
                    </a:p>
                  </a:txBody>
                  <a:tcPr marT="63500" marB="63500" marR="63500" marL="63500"/>
                </a:tc>
                <a:tc hMerge="1"/>
              </a:tr>
              <a:tr h="279400">
                <a:tc gridSpan="2">
                  <a:txBody>
                    <a:bodyPr/>
                    <a:lstStyle/>
                    <a:p>
                      <a:pPr indent="0" lvl="0" marL="0" rtl="0" algn="l">
                        <a:spcBef>
                          <a:spcPts val="0"/>
                        </a:spcBef>
                        <a:spcAft>
                          <a:spcPts val="0"/>
                        </a:spcAft>
                        <a:buNone/>
                      </a:pPr>
                      <a:r>
                        <a:rPr lang="en" sz="1000">
                          <a:latin typeface="Didact Gothic"/>
                          <a:ea typeface="Didact Gothic"/>
                          <a:cs typeface="Didact Gothic"/>
                          <a:sym typeface="Didact Gothic"/>
                        </a:rPr>
                        <a:t>Course Total</a:t>
                      </a:r>
                      <a:endParaRPr sz="1000">
                        <a:latin typeface="Didact Gothic"/>
                        <a:ea typeface="Didact Gothic"/>
                        <a:cs typeface="Didact Gothic"/>
                        <a:sym typeface="Didact Gothic"/>
                      </a:endParaRPr>
                    </a:p>
                  </a:txBody>
                  <a:tcPr marT="63500" marB="63500" marR="63500" marL="63500"/>
                </a:tc>
                <a:tc hMerge="1"/>
                <a:tc gridSpan="2">
                  <a:txBody>
                    <a:bodyPr/>
                    <a:lstStyle/>
                    <a:p>
                      <a:pPr indent="0" lvl="0" marL="0" rtl="0" algn="l">
                        <a:spcBef>
                          <a:spcPts val="0"/>
                        </a:spcBef>
                        <a:spcAft>
                          <a:spcPts val="0"/>
                        </a:spcAft>
                        <a:buNone/>
                      </a:pPr>
                      <a:r>
                        <a:rPr lang="en" sz="1000">
                          <a:latin typeface="Didact Gothic"/>
                          <a:ea typeface="Didact Gothic"/>
                          <a:cs typeface="Didact Gothic"/>
                          <a:sym typeface="Didact Gothic"/>
                        </a:rPr>
                        <a:t>$125.06</a:t>
                      </a:r>
                      <a:endParaRPr sz="1000">
                        <a:latin typeface="Didact Gothic"/>
                        <a:ea typeface="Didact Gothic"/>
                        <a:cs typeface="Didact Gothic"/>
                        <a:sym typeface="Didact Gothic"/>
                      </a:endParaRPr>
                    </a:p>
                  </a:txBody>
                  <a:tcPr marT="63500" marB="63500" marR="63500" marL="63500"/>
                </a:tc>
                <a:tc hMerge="1"/>
              </a:tr>
            </a:tbl>
          </a:graphicData>
        </a:graphic>
      </p:graphicFrame>
      <p:graphicFrame>
        <p:nvGraphicFramePr>
          <p:cNvPr id="5119" name="Google Shape;5119;p617"/>
          <p:cNvGraphicFramePr/>
          <p:nvPr/>
        </p:nvGraphicFramePr>
        <p:xfrm>
          <a:off x="313950" y="1059325"/>
          <a:ext cx="3000000" cy="3000000"/>
        </p:xfrm>
        <a:graphic>
          <a:graphicData uri="http://schemas.openxmlformats.org/drawingml/2006/table">
            <a:tbl>
              <a:tblPr>
                <a:noFill/>
                <a:tableStyleId>{2AA6FF11-AC63-4D6F-8BF4-463F4D62C12F}</a:tableStyleId>
              </a:tblPr>
              <a:tblGrid>
                <a:gridCol w="1533650"/>
                <a:gridCol w="671925"/>
                <a:gridCol w="1442750"/>
                <a:gridCol w="515800"/>
              </a:tblGrid>
              <a:tr h="243900">
                <a:tc gridSpan="4">
                  <a:txBody>
                    <a:bodyPr/>
                    <a:lstStyle/>
                    <a:p>
                      <a:pPr indent="0" lvl="0" marL="0" rtl="0" algn="l">
                        <a:spcBef>
                          <a:spcPts val="0"/>
                        </a:spcBef>
                        <a:spcAft>
                          <a:spcPts val="0"/>
                        </a:spcAft>
                        <a:buNone/>
                      </a:pPr>
                      <a:r>
                        <a:rPr lang="en" sz="1000">
                          <a:latin typeface="Didact Gothic"/>
                          <a:ea typeface="Didact Gothic"/>
                          <a:cs typeface="Didact Gothic"/>
                          <a:sym typeface="Didact Gothic"/>
                        </a:rPr>
                        <a:t>Capstone 1</a:t>
                      </a:r>
                      <a:endParaRPr sz="1000">
                        <a:latin typeface="Didact Gothic"/>
                        <a:ea typeface="Didact Gothic"/>
                        <a:cs typeface="Didact Gothic"/>
                        <a:sym typeface="Didact Gothic"/>
                      </a:endParaRPr>
                    </a:p>
                  </a:txBody>
                  <a:tcPr marT="63500" marB="63500" marR="63500" marL="63500"/>
                </a:tc>
                <a:tc hMerge="1"/>
                <a:tc hMerge="1"/>
                <a:tc hMerge="1"/>
              </a:tr>
              <a:tr h="243900">
                <a:tc gridSpan="2">
                  <a:txBody>
                    <a:bodyPr/>
                    <a:lstStyle/>
                    <a:p>
                      <a:pPr indent="0" lvl="0" marL="0" rtl="0" algn="l">
                        <a:spcBef>
                          <a:spcPts val="0"/>
                        </a:spcBef>
                        <a:spcAft>
                          <a:spcPts val="0"/>
                        </a:spcAft>
                        <a:buNone/>
                      </a:pPr>
                      <a:r>
                        <a:rPr lang="en" sz="1000">
                          <a:latin typeface="Didact Gothic"/>
                          <a:ea typeface="Didact Gothic"/>
                          <a:cs typeface="Didact Gothic"/>
                          <a:sym typeface="Didact Gothic"/>
                        </a:rPr>
                        <a:t>Production Budget </a:t>
                      </a:r>
                      <a:endParaRPr sz="1000">
                        <a:latin typeface="Didact Gothic"/>
                        <a:ea typeface="Didact Gothic"/>
                        <a:cs typeface="Didact Gothic"/>
                        <a:sym typeface="Didact Gothic"/>
                      </a:endParaRPr>
                    </a:p>
                  </a:txBody>
                  <a:tcPr marT="63500" marB="63500" marR="63500" marL="63500"/>
                </a:tc>
                <a:tc hMerge="1"/>
                <a:tc gridSpan="2">
                  <a:txBody>
                    <a:bodyPr/>
                    <a:lstStyle/>
                    <a:p>
                      <a:pPr indent="0" lvl="0" marL="0" rtl="0" algn="l">
                        <a:spcBef>
                          <a:spcPts val="0"/>
                        </a:spcBef>
                        <a:spcAft>
                          <a:spcPts val="0"/>
                        </a:spcAft>
                        <a:buNone/>
                      </a:pPr>
                      <a:r>
                        <a:rPr lang="en" sz="1000">
                          <a:latin typeface="Didact Gothic"/>
                          <a:ea typeface="Didact Gothic"/>
                          <a:cs typeface="Didact Gothic"/>
                          <a:sym typeface="Didact Gothic"/>
                        </a:rPr>
                        <a:t>Development Budget </a:t>
                      </a:r>
                      <a:endParaRPr sz="1000">
                        <a:latin typeface="Didact Gothic"/>
                        <a:ea typeface="Didact Gothic"/>
                        <a:cs typeface="Didact Gothic"/>
                        <a:sym typeface="Didact Gothic"/>
                      </a:endParaRPr>
                    </a:p>
                  </a:txBody>
                  <a:tcPr marT="63500" marB="63500" marR="63500" marL="63500"/>
                </a:tc>
                <a:tc hMerge="1"/>
              </a:tr>
              <a:tr h="776050">
                <a:tc>
                  <a:txBody>
                    <a:bodyPr/>
                    <a:lstStyle/>
                    <a:p>
                      <a:pPr indent="0" lvl="0" marL="0" rtl="0" algn="l">
                        <a:spcBef>
                          <a:spcPts val="0"/>
                        </a:spcBef>
                        <a:spcAft>
                          <a:spcPts val="1200"/>
                        </a:spcAft>
                        <a:buNone/>
                      </a:pPr>
                      <a:r>
                        <a:rPr lang="en" sz="1000">
                          <a:latin typeface="Didact Gothic"/>
                          <a:ea typeface="Didact Gothic"/>
                          <a:cs typeface="Didact Gothic"/>
                          <a:sym typeface="Didact Gothic"/>
                        </a:rPr>
                        <a:t>Stainless Steel Spring Kit </a:t>
                      </a:r>
                      <a:endParaRPr sz="1000">
                        <a:latin typeface="Didact Gothic"/>
                        <a:ea typeface="Didact Gothic"/>
                        <a:cs typeface="Didact Gothic"/>
                        <a:sym typeface="Didact Gothic"/>
                      </a:endParaRPr>
                    </a:p>
                  </a:txBody>
                  <a:tcPr marT="63500" marB="63500" marR="63500" marL="63500"/>
                </a:tc>
                <a:tc>
                  <a:txBody>
                    <a:bodyPr/>
                    <a:lstStyle/>
                    <a:p>
                      <a:pPr indent="0" lvl="0" marL="0" rtl="0" algn="l">
                        <a:spcBef>
                          <a:spcPts val="0"/>
                        </a:spcBef>
                        <a:spcAft>
                          <a:spcPts val="1200"/>
                        </a:spcAft>
                        <a:buNone/>
                      </a:pPr>
                      <a:r>
                        <a:rPr lang="en" sz="1000">
                          <a:latin typeface="Didact Gothic"/>
                          <a:ea typeface="Didact Gothic"/>
                          <a:cs typeface="Didact Gothic"/>
                          <a:sym typeface="Didact Gothic"/>
                        </a:rPr>
                        <a:t>$9.89</a:t>
                      </a:r>
                      <a:endParaRPr sz="1000">
                        <a:latin typeface="Didact Gothic"/>
                        <a:ea typeface="Didact Gothic"/>
                        <a:cs typeface="Didact Gothic"/>
                        <a:sym typeface="Didact Gothic"/>
                      </a:endParaRPr>
                    </a:p>
                  </a:txBody>
                  <a:tcPr marT="63500" marB="63500" marR="63500" marL="63500"/>
                </a:tc>
                <a:tc>
                  <a:txBody>
                    <a:bodyPr/>
                    <a:lstStyle/>
                    <a:p>
                      <a:pPr indent="0" lvl="0" marL="0" rtl="0" algn="l">
                        <a:spcBef>
                          <a:spcPts val="0"/>
                        </a:spcBef>
                        <a:spcAft>
                          <a:spcPts val="0"/>
                        </a:spcAft>
                        <a:buNone/>
                      </a:pPr>
                      <a:r>
                        <a:rPr lang="en" sz="1000">
                          <a:latin typeface="Didact Gothic"/>
                          <a:ea typeface="Didact Gothic"/>
                          <a:cs typeface="Didact Gothic"/>
                          <a:sym typeface="Didact Gothic"/>
                        </a:rPr>
                        <a:t>FDM 3D Printing at BME Lab</a:t>
                      </a:r>
                      <a:endParaRPr sz="1000">
                        <a:latin typeface="Didact Gothic"/>
                        <a:ea typeface="Didact Gothic"/>
                        <a:cs typeface="Didact Gothic"/>
                        <a:sym typeface="Didact Gothic"/>
                      </a:endParaRPr>
                    </a:p>
                    <a:p>
                      <a:pPr indent="0" lvl="0" marL="0" rtl="0" algn="l">
                        <a:spcBef>
                          <a:spcPts val="1200"/>
                        </a:spcBef>
                        <a:spcAft>
                          <a:spcPts val="1200"/>
                        </a:spcAft>
                        <a:buNone/>
                      </a:pPr>
                      <a:r>
                        <a:rPr lang="en" sz="1000">
                          <a:latin typeface="Didact Gothic"/>
                          <a:ea typeface="Didact Gothic"/>
                          <a:cs typeface="Didact Gothic"/>
                          <a:sym typeface="Didact Gothic"/>
                        </a:rPr>
                        <a:t>Total ~300g</a:t>
                      </a:r>
                      <a:endParaRPr sz="1000">
                        <a:latin typeface="Didact Gothic"/>
                        <a:ea typeface="Didact Gothic"/>
                        <a:cs typeface="Didact Gothic"/>
                        <a:sym typeface="Didact Gothic"/>
                      </a:endParaRPr>
                    </a:p>
                  </a:txBody>
                  <a:tcPr marT="63500" marB="63500" marR="63500" marL="63500"/>
                </a:tc>
                <a:tc>
                  <a:txBody>
                    <a:bodyPr/>
                    <a:lstStyle/>
                    <a:p>
                      <a:pPr indent="0" lvl="0" marL="0" rtl="0" algn="l">
                        <a:spcBef>
                          <a:spcPts val="0"/>
                        </a:spcBef>
                        <a:spcAft>
                          <a:spcPts val="0"/>
                        </a:spcAft>
                        <a:buNone/>
                      </a:pPr>
                      <a:r>
                        <a:rPr lang="en" sz="1000">
                          <a:latin typeface="Didact Gothic"/>
                          <a:ea typeface="Didact Gothic"/>
                          <a:cs typeface="Didact Gothic"/>
                          <a:sym typeface="Didact Gothic"/>
                        </a:rPr>
                        <a:t>$18</a:t>
                      </a:r>
                      <a:endParaRPr sz="1000">
                        <a:latin typeface="Didact Gothic"/>
                        <a:ea typeface="Didact Gothic"/>
                        <a:cs typeface="Didact Gothic"/>
                        <a:sym typeface="Didact Gothic"/>
                      </a:endParaRPr>
                    </a:p>
                  </a:txBody>
                  <a:tcPr marT="63500" marB="63500" marR="63500" marL="63500"/>
                </a:tc>
              </a:tr>
              <a:tr h="509975">
                <a:tc>
                  <a:txBody>
                    <a:bodyPr/>
                    <a:lstStyle/>
                    <a:p>
                      <a:pPr indent="0" lvl="0" marL="0" rtl="0" algn="l">
                        <a:spcBef>
                          <a:spcPts val="0"/>
                        </a:spcBef>
                        <a:spcAft>
                          <a:spcPts val="1200"/>
                        </a:spcAft>
                        <a:buNone/>
                      </a:pPr>
                      <a:r>
                        <a:rPr lang="en" sz="1000">
                          <a:latin typeface="Didact Gothic"/>
                          <a:ea typeface="Didact Gothic"/>
                          <a:cs typeface="Didact Gothic"/>
                          <a:sym typeface="Didact Gothic"/>
                        </a:rPr>
                        <a:t>0.5x5x15mm/0.02"x0.2"x0.59" Springs </a:t>
                      </a:r>
                      <a:endParaRPr sz="1000">
                        <a:latin typeface="Didact Gothic"/>
                        <a:ea typeface="Didact Gothic"/>
                        <a:cs typeface="Didact Gothic"/>
                        <a:sym typeface="Didact Gothic"/>
                      </a:endParaRPr>
                    </a:p>
                  </a:txBody>
                  <a:tcPr marT="63500" marB="63500" marR="63500" marL="63500"/>
                </a:tc>
                <a:tc>
                  <a:txBody>
                    <a:bodyPr/>
                    <a:lstStyle/>
                    <a:p>
                      <a:pPr indent="0" lvl="0" marL="0" rtl="0" algn="l">
                        <a:spcBef>
                          <a:spcPts val="0"/>
                        </a:spcBef>
                        <a:spcAft>
                          <a:spcPts val="1200"/>
                        </a:spcAft>
                        <a:buNone/>
                      </a:pPr>
                      <a:r>
                        <a:rPr lang="en" sz="1000">
                          <a:latin typeface="Didact Gothic"/>
                          <a:ea typeface="Didact Gothic"/>
                          <a:cs typeface="Didact Gothic"/>
                          <a:sym typeface="Didact Gothic"/>
                        </a:rPr>
                        <a:t>$10.99</a:t>
                      </a:r>
                      <a:endParaRPr sz="1000">
                        <a:latin typeface="Didact Gothic"/>
                        <a:ea typeface="Didact Gothic"/>
                        <a:cs typeface="Didact Gothic"/>
                        <a:sym typeface="Didact Gothic"/>
                      </a:endParaRPr>
                    </a:p>
                  </a:txBody>
                  <a:tcPr marT="63500" marB="63500" marR="63500" marL="63500"/>
                </a:tc>
                <a:tc>
                  <a:txBody>
                    <a:bodyPr/>
                    <a:lstStyle/>
                    <a:p>
                      <a:pPr indent="0" lvl="0" marL="0" rtl="0" algn="l">
                        <a:spcBef>
                          <a:spcPts val="0"/>
                        </a:spcBef>
                        <a:spcAft>
                          <a:spcPts val="0"/>
                        </a:spcAft>
                        <a:buNone/>
                      </a:pPr>
                      <a:r>
                        <a:t/>
                      </a:r>
                      <a:endParaRPr sz="1000">
                        <a:latin typeface="Didact Gothic"/>
                        <a:ea typeface="Didact Gothic"/>
                        <a:cs typeface="Didact Gothic"/>
                        <a:sym typeface="Didact Gothic"/>
                      </a:endParaRPr>
                    </a:p>
                  </a:txBody>
                  <a:tcPr marT="63500" marB="63500" marR="63500" marL="63500"/>
                </a:tc>
                <a:tc>
                  <a:txBody>
                    <a:bodyPr/>
                    <a:lstStyle/>
                    <a:p>
                      <a:pPr indent="0" lvl="0" marL="0" rtl="0" algn="l">
                        <a:spcBef>
                          <a:spcPts val="0"/>
                        </a:spcBef>
                        <a:spcAft>
                          <a:spcPts val="0"/>
                        </a:spcAft>
                        <a:buNone/>
                      </a:pPr>
                      <a:r>
                        <a:t/>
                      </a:r>
                      <a:endParaRPr sz="1000">
                        <a:latin typeface="Didact Gothic"/>
                        <a:ea typeface="Didact Gothic"/>
                        <a:cs typeface="Didact Gothic"/>
                        <a:sym typeface="Didact Gothic"/>
                      </a:endParaRPr>
                    </a:p>
                  </a:txBody>
                  <a:tcPr marT="63500" marB="63500" marR="63500" marL="63500"/>
                </a:tc>
              </a:tr>
              <a:tr h="509975">
                <a:tc>
                  <a:txBody>
                    <a:bodyPr/>
                    <a:lstStyle/>
                    <a:p>
                      <a:pPr indent="0" lvl="0" marL="0" rtl="0" algn="l">
                        <a:spcBef>
                          <a:spcPts val="0"/>
                        </a:spcBef>
                        <a:spcAft>
                          <a:spcPts val="1200"/>
                        </a:spcAft>
                        <a:buNone/>
                      </a:pPr>
                      <a:r>
                        <a:rPr lang="en" sz="1000">
                          <a:latin typeface="Didact Gothic"/>
                          <a:ea typeface="Didact Gothic"/>
                          <a:cs typeface="Didact Gothic"/>
                          <a:sym typeface="Didact Gothic"/>
                        </a:rPr>
                        <a:t>Cyanoacrylate Adhesive (2 oz)  </a:t>
                      </a:r>
                      <a:endParaRPr sz="1000">
                        <a:latin typeface="Didact Gothic"/>
                        <a:ea typeface="Didact Gothic"/>
                        <a:cs typeface="Didact Gothic"/>
                        <a:sym typeface="Didact Gothic"/>
                      </a:endParaRPr>
                    </a:p>
                  </a:txBody>
                  <a:tcPr marT="63500" marB="63500" marR="63500" marL="63500"/>
                </a:tc>
                <a:tc>
                  <a:txBody>
                    <a:bodyPr/>
                    <a:lstStyle/>
                    <a:p>
                      <a:pPr indent="0" lvl="0" marL="0" rtl="0" algn="l">
                        <a:spcBef>
                          <a:spcPts val="0"/>
                        </a:spcBef>
                        <a:spcAft>
                          <a:spcPts val="1200"/>
                        </a:spcAft>
                        <a:buNone/>
                      </a:pPr>
                      <a:r>
                        <a:rPr lang="en" sz="1000">
                          <a:latin typeface="Didact Gothic"/>
                          <a:ea typeface="Didact Gothic"/>
                          <a:cs typeface="Didact Gothic"/>
                          <a:sym typeface="Didact Gothic"/>
                        </a:rPr>
                        <a:t>$12.59</a:t>
                      </a:r>
                      <a:endParaRPr sz="1000">
                        <a:latin typeface="Didact Gothic"/>
                        <a:ea typeface="Didact Gothic"/>
                        <a:cs typeface="Didact Gothic"/>
                        <a:sym typeface="Didact Gothic"/>
                      </a:endParaRPr>
                    </a:p>
                  </a:txBody>
                  <a:tcPr marT="63500" marB="63500" marR="63500" marL="63500"/>
                </a:tc>
                <a:tc>
                  <a:txBody>
                    <a:bodyPr/>
                    <a:lstStyle/>
                    <a:p>
                      <a:pPr indent="0" lvl="0" marL="0" rtl="0" algn="l">
                        <a:spcBef>
                          <a:spcPts val="0"/>
                        </a:spcBef>
                        <a:spcAft>
                          <a:spcPts val="0"/>
                        </a:spcAft>
                        <a:buNone/>
                      </a:pPr>
                      <a:r>
                        <a:t/>
                      </a:r>
                      <a:endParaRPr sz="1000">
                        <a:latin typeface="Didact Gothic"/>
                        <a:ea typeface="Didact Gothic"/>
                        <a:cs typeface="Didact Gothic"/>
                        <a:sym typeface="Didact Gothic"/>
                      </a:endParaRPr>
                    </a:p>
                  </a:txBody>
                  <a:tcPr marT="63500" marB="63500" marR="63500" marL="63500"/>
                </a:tc>
                <a:tc>
                  <a:txBody>
                    <a:bodyPr/>
                    <a:lstStyle/>
                    <a:p>
                      <a:pPr indent="0" lvl="0" marL="0" rtl="0" algn="l">
                        <a:spcBef>
                          <a:spcPts val="0"/>
                        </a:spcBef>
                        <a:spcAft>
                          <a:spcPts val="0"/>
                        </a:spcAft>
                        <a:buNone/>
                      </a:pPr>
                      <a:r>
                        <a:t/>
                      </a:r>
                      <a:endParaRPr sz="1000">
                        <a:latin typeface="Didact Gothic"/>
                        <a:ea typeface="Didact Gothic"/>
                        <a:cs typeface="Didact Gothic"/>
                        <a:sym typeface="Didact Gothic"/>
                      </a:endParaRPr>
                    </a:p>
                  </a:txBody>
                  <a:tcPr marT="63500" marB="63500" marR="63500" marL="63500"/>
                </a:tc>
              </a:tr>
              <a:tr h="509975">
                <a:tc>
                  <a:txBody>
                    <a:bodyPr/>
                    <a:lstStyle/>
                    <a:p>
                      <a:pPr indent="0" lvl="0" marL="0" rtl="0" algn="l">
                        <a:spcBef>
                          <a:spcPts val="0"/>
                        </a:spcBef>
                        <a:spcAft>
                          <a:spcPts val="1200"/>
                        </a:spcAft>
                        <a:buNone/>
                      </a:pPr>
                      <a:r>
                        <a:rPr lang="en" sz="1000">
                          <a:latin typeface="Didact Gothic"/>
                          <a:ea typeface="Didact Gothic"/>
                          <a:cs typeface="Didact Gothic"/>
                          <a:sym typeface="Didact Gothic"/>
                        </a:rPr>
                        <a:t>Polyurethane Foam Sheet  1/16"x12”x24"</a:t>
                      </a:r>
                      <a:endParaRPr sz="1000">
                        <a:latin typeface="Didact Gothic"/>
                        <a:ea typeface="Didact Gothic"/>
                        <a:cs typeface="Didact Gothic"/>
                        <a:sym typeface="Didact Gothic"/>
                      </a:endParaRPr>
                    </a:p>
                  </a:txBody>
                  <a:tcPr marT="63500" marB="63500" marR="63500" marL="63500"/>
                </a:tc>
                <a:tc>
                  <a:txBody>
                    <a:bodyPr/>
                    <a:lstStyle/>
                    <a:p>
                      <a:pPr indent="0" lvl="0" marL="0" rtl="0" algn="l">
                        <a:spcBef>
                          <a:spcPts val="0"/>
                        </a:spcBef>
                        <a:spcAft>
                          <a:spcPts val="1200"/>
                        </a:spcAft>
                        <a:buNone/>
                      </a:pPr>
                      <a:r>
                        <a:rPr lang="en" sz="1000">
                          <a:latin typeface="Didact Gothic"/>
                          <a:ea typeface="Didact Gothic"/>
                          <a:cs typeface="Didact Gothic"/>
                          <a:sym typeface="Didact Gothic"/>
                        </a:rPr>
                        <a:t>$15.62</a:t>
                      </a:r>
                      <a:endParaRPr sz="1000">
                        <a:latin typeface="Didact Gothic"/>
                        <a:ea typeface="Didact Gothic"/>
                        <a:cs typeface="Didact Gothic"/>
                        <a:sym typeface="Didact Gothic"/>
                      </a:endParaRPr>
                    </a:p>
                  </a:txBody>
                  <a:tcPr marT="63500" marB="63500" marR="63500" marL="63500"/>
                </a:tc>
                <a:tc>
                  <a:txBody>
                    <a:bodyPr/>
                    <a:lstStyle/>
                    <a:p>
                      <a:pPr indent="0" lvl="0" marL="0" rtl="0" algn="l">
                        <a:spcBef>
                          <a:spcPts val="0"/>
                        </a:spcBef>
                        <a:spcAft>
                          <a:spcPts val="0"/>
                        </a:spcAft>
                        <a:buNone/>
                      </a:pPr>
                      <a:r>
                        <a:t/>
                      </a:r>
                      <a:endParaRPr sz="1000">
                        <a:latin typeface="Didact Gothic"/>
                        <a:ea typeface="Didact Gothic"/>
                        <a:cs typeface="Didact Gothic"/>
                        <a:sym typeface="Didact Gothic"/>
                      </a:endParaRPr>
                    </a:p>
                  </a:txBody>
                  <a:tcPr marT="63500" marB="63500" marR="63500" marL="63500"/>
                </a:tc>
                <a:tc>
                  <a:txBody>
                    <a:bodyPr/>
                    <a:lstStyle/>
                    <a:p>
                      <a:pPr indent="0" lvl="0" marL="0" rtl="0" algn="l">
                        <a:spcBef>
                          <a:spcPts val="0"/>
                        </a:spcBef>
                        <a:spcAft>
                          <a:spcPts val="0"/>
                        </a:spcAft>
                        <a:buNone/>
                      </a:pPr>
                      <a:r>
                        <a:t/>
                      </a:r>
                      <a:endParaRPr sz="1000">
                        <a:latin typeface="Didact Gothic"/>
                        <a:ea typeface="Didact Gothic"/>
                        <a:cs typeface="Didact Gothic"/>
                        <a:sym typeface="Didact Gothic"/>
                      </a:endParaRPr>
                    </a:p>
                  </a:txBody>
                  <a:tcPr marT="63500" marB="63500" marR="63500" marL="63500"/>
                </a:tc>
              </a:tr>
              <a:tr h="270500">
                <a:tc>
                  <a:txBody>
                    <a:bodyPr/>
                    <a:lstStyle/>
                    <a:p>
                      <a:pPr indent="0" lvl="0" marL="0" rtl="0" algn="l">
                        <a:spcBef>
                          <a:spcPts val="0"/>
                        </a:spcBef>
                        <a:spcAft>
                          <a:spcPts val="0"/>
                        </a:spcAft>
                        <a:buNone/>
                      </a:pPr>
                      <a:r>
                        <a:rPr lang="en" sz="1000">
                          <a:latin typeface="Didact Gothic"/>
                          <a:ea typeface="Didact Gothic"/>
                          <a:cs typeface="Didact Gothic"/>
                          <a:sym typeface="Didact Gothic"/>
                        </a:rPr>
                        <a:t>Production Total</a:t>
                      </a:r>
                      <a:endParaRPr sz="1000">
                        <a:latin typeface="Didact Gothic"/>
                        <a:ea typeface="Didact Gothic"/>
                        <a:cs typeface="Didact Gothic"/>
                        <a:sym typeface="Didact Gothic"/>
                      </a:endParaRPr>
                    </a:p>
                  </a:txBody>
                  <a:tcPr marT="63500" marB="63500" marR="63500" marL="63500"/>
                </a:tc>
                <a:tc>
                  <a:txBody>
                    <a:bodyPr/>
                    <a:lstStyle/>
                    <a:p>
                      <a:pPr indent="0" lvl="0" marL="0" rtl="0" algn="l">
                        <a:spcBef>
                          <a:spcPts val="0"/>
                        </a:spcBef>
                        <a:spcAft>
                          <a:spcPts val="0"/>
                        </a:spcAft>
                        <a:buNone/>
                      </a:pPr>
                      <a:r>
                        <a:rPr lang="en" sz="1000">
                          <a:latin typeface="Didact Gothic"/>
                          <a:ea typeface="Didact Gothic"/>
                          <a:cs typeface="Didact Gothic"/>
                          <a:sym typeface="Didact Gothic"/>
                        </a:rPr>
                        <a:t>$49.09</a:t>
                      </a:r>
                      <a:endParaRPr sz="1000">
                        <a:latin typeface="Didact Gothic"/>
                        <a:ea typeface="Didact Gothic"/>
                        <a:cs typeface="Didact Gothic"/>
                        <a:sym typeface="Didact Gothic"/>
                      </a:endParaRPr>
                    </a:p>
                  </a:txBody>
                  <a:tcPr marT="63500" marB="63500" marR="63500" marL="63500"/>
                </a:tc>
                <a:tc>
                  <a:txBody>
                    <a:bodyPr/>
                    <a:lstStyle/>
                    <a:p>
                      <a:pPr indent="0" lvl="0" marL="0" rtl="0" algn="l">
                        <a:spcBef>
                          <a:spcPts val="0"/>
                        </a:spcBef>
                        <a:spcAft>
                          <a:spcPts val="0"/>
                        </a:spcAft>
                        <a:buNone/>
                      </a:pPr>
                      <a:r>
                        <a:rPr lang="en" sz="1000">
                          <a:latin typeface="Didact Gothic"/>
                          <a:ea typeface="Didact Gothic"/>
                          <a:cs typeface="Didact Gothic"/>
                          <a:sym typeface="Didact Gothic"/>
                        </a:rPr>
                        <a:t>Development Total</a:t>
                      </a:r>
                      <a:endParaRPr sz="1000">
                        <a:latin typeface="Didact Gothic"/>
                        <a:ea typeface="Didact Gothic"/>
                        <a:cs typeface="Didact Gothic"/>
                        <a:sym typeface="Didact Gothic"/>
                      </a:endParaRPr>
                    </a:p>
                  </a:txBody>
                  <a:tcPr marT="63500" marB="63500" marR="63500" marL="63500"/>
                </a:tc>
                <a:tc>
                  <a:txBody>
                    <a:bodyPr/>
                    <a:lstStyle/>
                    <a:p>
                      <a:pPr indent="0" lvl="0" marL="0" rtl="0" algn="l">
                        <a:spcBef>
                          <a:spcPts val="0"/>
                        </a:spcBef>
                        <a:spcAft>
                          <a:spcPts val="0"/>
                        </a:spcAft>
                        <a:buNone/>
                      </a:pPr>
                      <a:r>
                        <a:rPr lang="en" sz="1000">
                          <a:latin typeface="Didact Gothic"/>
                          <a:ea typeface="Didact Gothic"/>
                          <a:cs typeface="Didact Gothic"/>
                          <a:sym typeface="Didact Gothic"/>
                        </a:rPr>
                        <a:t>$18</a:t>
                      </a:r>
                      <a:endParaRPr sz="1000">
                        <a:latin typeface="Didact Gothic"/>
                        <a:ea typeface="Didact Gothic"/>
                        <a:cs typeface="Didact Gothic"/>
                        <a:sym typeface="Didact Gothic"/>
                      </a:endParaRPr>
                    </a:p>
                  </a:txBody>
                  <a:tcPr marT="63500" marB="63500" marR="63500" marL="63500"/>
                </a:tc>
              </a:tr>
              <a:tr h="243900">
                <a:tc gridSpan="2">
                  <a:txBody>
                    <a:bodyPr/>
                    <a:lstStyle/>
                    <a:p>
                      <a:pPr indent="0" lvl="0" marL="0" rtl="0" algn="l">
                        <a:spcBef>
                          <a:spcPts val="0"/>
                        </a:spcBef>
                        <a:spcAft>
                          <a:spcPts val="0"/>
                        </a:spcAft>
                        <a:buNone/>
                      </a:pPr>
                      <a:r>
                        <a:rPr lang="en" sz="1000">
                          <a:latin typeface="Didact Gothic"/>
                          <a:ea typeface="Didact Gothic"/>
                          <a:cs typeface="Didact Gothic"/>
                          <a:sym typeface="Didact Gothic"/>
                        </a:rPr>
                        <a:t>Semester 1 Total</a:t>
                      </a:r>
                      <a:endParaRPr sz="1000">
                        <a:latin typeface="Didact Gothic"/>
                        <a:ea typeface="Didact Gothic"/>
                        <a:cs typeface="Didact Gothic"/>
                        <a:sym typeface="Didact Gothic"/>
                      </a:endParaRPr>
                    </a:p>
                  </a:txBody>
                  <a:tcPr marT="63500" marB="63500" marR="63500" marL="63500"/>
                </a:tc>
                <a:tc hMerge="1"/>
                <a:tc gridSpan="2">
                  <a:txBody>
                    <a:bodyPr/>
                    <a:lstStyle/>
                    <a:p>
                      <a:pPr indent="0" lvl="0" marL="0" rtl="0" algn="l">
                        <a:spcBef>
                          <a:spcPts val="0"/>
                        </a:spcBef>
                        <a:spcAft>
                          <a:spcPts val="0"/>
                        </a:spcAft>
                        <a:buNone/>
                      </a:pPr>
                      <a:r>
                        <a:rPr lang="en" sz="1000">
                          <a:latin typeface="Didact Gothic"/>
                          <a:ea typeface="Didact Gothic"/>
                          <a:cs typeface="Didact Gothic"/>
                          <a:sym typeface="Didact Gothic"/>
                        </a:rPr>
                        <a:t>$67.09</a:t>
                      </a:r>
                      <a:endParaRPr sz="1000">
                        <a:latin typeface="Didact Gothic"/>
                        <a:ea typeface="Didact Gothic"/>
                        <a:cs typeface="Didact Gothic"/>
                        <a:sym typeface="Didact Gothic"/>
                      </a:endParaRPr>
                    </a:p>
                  </a:txBody>
                  <a:tcPr marT="63500" marB="63500" marR="63500" marL="63500"/>
                </a:tc>
                <a:tc hMerge="1"/>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3" name="Shape 5123"/>
        <p:cNvGrpSpPr/>
        <p:nvPr/>
      </p:nvGrpSpPr>
      <p:grpSpPr>
        <a:xfrm>
          <a:off x="0" y="0"/>
          <a:ext cx="0" cy="0"/>
          <a:chOff x="0" y="0"/>
          <a:chExt cx="0" cy="0"/>
        </a:xfrm>
      </p:grpSpPr>
      <p:sp>
        <p:nvSpPr>
          <p:cNvPr id="5124" name="Google Shape;5124;p618"/>
          <p:cNvSpPr txBox="1"/>
          <p:nvPr>
            <p:ph type="title"/>
          </p:nvPr>
        </p:nvSpPr>
        <p:spPr>
          <a:xfrm>
            <a:off x="716550" y="530725"/>
            <a:ext cx="7710900" cy="52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Next Steps</a:t>
            </a:r>
            <a:endParaRPr/>
          </a:p>
        </p:txBody>
      </p:sp>
      <p:sp>
        <p:nvSpPr>
          <p:cNvPr id="5125" name="Google Shape;5125;p6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126" name="Google Shape;5126;p618"/>
          <p:cNvSpPr txBox="1"/>
          <p:nvPr/>
        </p:nvSpPr>
        <p:spPr>
          <a:xfrm>
            <a:off x="819200" y="1329525"/>
            <a:ext cx="7010100" cy="2262600"/>
          </a:xfrm>
          <a:prstGeom prst="rect">
            <a:avLst/>
          </a:prstGeom>
          <a:noFill/>
          <a:ln>
            <a:noFill/>
          </a:ln>
        </p:spPr>
        <p:txBody>
          <a:bodyPr anchorCtr="0" anchor="t" bIns="91425" lIns="91425" spcFirstLastPara="1" rIns="91425" wrap="square" tIns="91425">
            <a:spAutoFit/>
          </a:bodyPr>
          <a:lstStyle/>
          <a:p>
            <a:pPr indent="-323850" lvl="0" marL="457200" rtl="0" algn="l">
              <a:lnSpc>
                <a:spcPct val="200000"/>
              </a:lnSpc>
              <a:spcBef>
                <a:spcPts val="0"/>
              </a:spcBef>
              <a:spcAft>
                <a:spcPts val="0"/>
              </a:spcAft>
              <a:buClr>
                <a:schemeClr val="hlink"/>
              </a:buClr>
              <a:buSzPts val="1500"/>
              <a:buFont typeface="Questrial"/>
              <a:buChar char="●"/>
            </a:pPr>
            <a:r>
              <a:rPr lang="en" sz="1500">
                <a:solidFill>
                  <a:schemeClr val="hlink"/>
                </a:solidFill>
                <a:latin typeface="Questrial"/>
                <a:ea typeface="Questrial"/>
                <a:cs typeface="Questrial"/>
                <a:sym typeface="Questrial"/>
              </a:rPr>
              <a:t>Automated </a:t>
            </a:r>
            <a:r>
              <a:rPr lang="en" sz="1500">
                <a:solidFill>
                  <a:schemeClr val="hlink"/>
                </a:solidFill>
                <a:latin typeface="Questrial"/>
                <a:ea typeface="Questrial"/>
                <a:cs typeface="Questrial"/>
                <a:sym typeface="Questrial"/>
              </a:rPr>
              <a:t>dependency</a:t>
            </a:r>
            <a:r>
              <a:rPr lang="en" sz="1500">
                <a:solidFill>
                  <a:schemeClr val="hlink"/>
                </a:solidFill>
                <a:latin typeface="Questrial"/>
                <a:ea typeface="Questrial"/>
                <a:cs typeface="Questrial"/>
                <a:sym typeface="Questrial"/>
              </a:rPr>
              <a:t> management and builds using GitHub Actions </a:t>
            </a:r>
            <a:endParaRPr sz="1500">
              <a:solidFill>
                <a:schemeClr val="hlink"/>
              </a:solidFill>
              <a:latin typeface="Questrial"/>
              <a:ea typeface="Questrial"/>
              <a:cs typeface="Questrial"/>
              <a:sym typeface="Questrial"/>
            </a:endParaRPr>
          </a:p>
          <a:p>
            <a:pPr indent="-323850" lvl="0" marL="457200" rtl="0" algn="l">
              <a:lnSpc>
                <a:spcPct val="200000"/>
              </a:lnSpc>
              <a:spcBef>
                <a:spcPts val="0"/>
              </a:spcBef>
              <a:spcAft>
                <a:spcPts val="0"/>
              </a:spcAft>
              <a:buClr>
                <a:schemeClr val="hlink"/>
              </a:buClr>
              <a:buSzPts val="1500"/>
              <a:buFont typeface="Questrial"/>
              <a:buChar char="●"/>
            </a:pPr>
            <a:r>
              <a:rPr lang="en" sz="1500">
                <a:solidFill>
                  <a:schemeClr val="hlink"/>
                </a:solidFill>
                <a:latin typeface="Questrial"/>
                <a:ea typeface="Questrial"/>
                <a:cs typeface="Questrial"/>
                <a:sym typeface="Questrial"/>
              </a:rPr>
              <a:t>Migrating cloud from AFS to Amazon Web Services</a:t>
            </a:r>
            <a:endParaRPr sz="1500">
              <a:solidFill>
                <a:schemeClr val="hlink"/>
              </a:solidFill>
              <a:latin typeface="Questrial"/>
              <a:ea typeface="Questrial"/>
              <a:cs typeface="Questrial"/>
              <a:sym typeface="Questrial"/>
            </a:endParaRPr>
          </a:p>
          <a:p>
            <a:pPr indent="-323850" lvl="0" marL="457200" rtl="0" algn="l">
              <a:lnSpc>
                <a:spcPct val="200000"/>
              </a:lnSpc>
              <a:spcBef>
                <a:spcPts val="0"/>
              </a:spcBef>
              <a:spcAft>
                <a:spcPts val="0"/>
              </a:spcAft>
              <a:buClr>
                <a:schemeClr val="hlink"/>
              </a:buClr>
              <a:buSzPts val="1500"/>
              <a:buFont typeface="Questrial"/>
              <a:buChar char="●"/>
            </a:pPr>
            <a:r>
              <a:rPr lang="en" sz="1500">
                <a:solidFill>
                  <a:schemeClr val="hlink"/>
                </a:solidFill>
                <a:latin typeface="Questrial"/>
                <a:ea typeface="Questrial"/>
                <a:cs typeface="Questrial"/>
                <a:sym typeface="Questrial"/>
              </a:rPr>
              <a:t>App Store and Google Play Store approval to publish/distribute the app</a:t>
            </a:r>
            <a:endParaRPr sz="1500">
              <a:solidFill>
                <a:schemeClr val="hlink"/>
              </a:solidFill>
              <a:latin typeface="Questrial"/>
              <a:ea typeface="Questrial"/>
              <a:cs typeface="Questrial"/>
              <a:sym typeface="Questrial"/>
            </a:endParaRPr>
          </a:p>
          <a:p>
            <a:pPr indent="-323850" lvl="0" marL="457200" rtl="0" algn="l">
              <a:lnSpc>
                <a:spcPct val="200000"/>
              </a:lnSpc>
              <a:spcBef>
                <a:spcPts val="0"/>
              </a:spcBef>
              <a:spcAft>
                <a:spcPts val="0"/>
              </a:spcAft>
              <a:buClr>
                <a:schemeClr val="hlink"/>
              </a:buClr>
              <a:buSzPts val="1500"/>
              <a:buFont typeface="Questrial"/>
              <a:buChar char="●"/>
            </a:pPr>
            <a:r>
              <a:rPr lang="en" sz="1500">
                <a:solidFill>
                  <a:schemeClr val="hlink"/>
                </a:solidFill>
                <a:latin typeface="Questrial"/>
                <a:ea typeface="Questrial"/>
                <a:cs typeface="Questrial"/>
                <a:sym typeface="Questrial"/>
              </a:rPr>
              <a:t>Integrate iCloud Drive storage using React Native libraries</a:t>
            </a:r>
            <a:endParaRPr sz="1500">
              <a:solidFill>
                <a:schemeClr val="hlink"/>
              </a:solidFill>
              <a:latin typeface="Questrial"/>
              <a:ea typeface="Questrial"/>
              <a:cs typeface="Questrial"/>
              <a:sym typeface="Questrial"/>
            </a:endParaRPr>
          </a:p>
          <a:p>
            <a:pPr indent="-323850" lvl="0" marL="457200" rtl="0" algn="l">
              <a:lnSpc>
                <a:spcPct val="200000"/>
              </a:lnSpc>
              <a:spcBef>
                <a:spcPts val="0"/>
              </a:spcBef>
              <a:spcAft>
                <a:spcPts val="0"/>
              </a:spcAft>
              <a:buClr>
                <a:schemeClr val="hlink"/>
              </a:buClr>
              <a:buSzPts val="1500"/>
              <a:buFont typeface="Questrial"/>
              <a:buChar char="●"/>
            </a:pPr>
            <a:r>
              <a:rPr lang="en" sz="1500">
                <a:solidFill>
                  <a:schemeClr val="hlink"/>
                </a:solidFill>
                <a:latin typeface="Questrial"/>
                <a:ea typeface="Questrial"/>
                <a:cs typeface="Questrial"/>
                <a:sym typeface="Questrial"/>
              </a:rPr>
              <a:t>Remove clips as consumers will not need to open the top case</a:t>
            </a:r>
            <a:endParaRPr sz="1500">
              <a:solidFill>
                <a:schemeClr val="hlink"/>
              </a:solidFill>
              <a:latin typeface="Questrial"/>
              <a:ea typeface="Questrial"/>
              <a:cs typeface="Questrial"/>
              <a:sym typeface="Quest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0" name="Shape 5130"/>
        <p:cNvGrpSpPr/>
        <p:nvPr/>
      </p:nvGrpSpPr>
      <p:grpSpPr>
        <a:xfrm>
          <a:off x="0" y="0"/>
          <a:ext cx="0" cy="0"/>
          <a:chOff x="0" y="0"/>
          <a:chExt cx="0" cy="0"/>
        </a:xfrm>
      </p:grpSpPr>
      <p:sp>
        <p:nvSpPr>
          <p:cNvPr id="5131" name="Google Shape;5131;p619"/>
          <p:cNvSpPr txBox="1"/>
          <p:nvPr>
            <p:ph type="title"/>
          </p:nvPr>
        </p:nvSpPr>
        <p:spPr>
          <a:xfrm>
            <a:off x="1319574" y="2011125"/>
            <a:ext cx="1959300" cy="333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200"/>
              <a:t>Jonathan Scarduffa</a:t>
            </a:r>
            <a:endParaRPr sz="1200"/>
          </a:p>
        </p:txBody>
      </p:sp>
      <p:sp>
        <p:nvSpPr>
          <p:cNvPr id="5132" name="Google Shape;5132;p619"/>
          <p:cNvSpPr txBox="1"/>
          <p:nvPr>
            <p:ph idx="1" type="subTitle"/>
          </p:nvPr>
        </p:nvSpPr>
        <p:spPr>
          <a:xfrm>
            <a:off x="1319575" y="2286575"/>
            <a:ext cx="2221500" cy="83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OMAI </a:t>
            </a:r>
            <a:endParaRPr/>
          </a:p>
          <a:p>
            <a:pPr indent="0" lvl="0" marL="0" rtl="0" algn="l">
              <a:spcBef>
                <a:spcPts val="0"/>
              </a:spcBef>
              <a:spcAft>
                <a:spcPts val="0"/>
              </a:spcAft>
              <a:buNone/>
            </a:pPr>
            <a:r>
              <a:rPr lang="en"/>
              <a:t>Product Design and  Design Refinement</a:t>
            </a:r>
            <a:endParaRPr/>
          </a:p>
        </p:txBody>
      </p:sp>
      <p:sp>
        <p:nvSpPr>
          <p:cNvPr id="5133" name="Google Shape;5133;p619"/>
          <p:cNvSpPr txBox="1"/>
          <p:nvPr>
            <p:ph idx="2" type="title"/>
          </p:nvPr>
        </p:nvSpPr>
        <p:spPr>
          <a:xfrm>
            <a:off x="4681398" y="2011275"/>
            <a:ext cx="1959300" cy="333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200"/>
              <a:t>Melvin Shajee</a:t>
            </a:r>
            <a:endParaRPr sz="1200"/>
          </a:p>
        </p:txBody>
      </p:sp>
      <p:sp>
        <p:nvSpPr>
          <p:cNvPr id="5134" name="Google Shape;5134;p619"/>
          <p:cNvSpPr txBox="1"/>
          <p:nvPr>
            <p:ph idx="3" type="subTitle"/>
          </p:nvPr>
        </p:nvSpPr>
        <p:spPr>
          <a:xfrm>
            <a:off x="4681375" y="2285050"/>
            <a:ext cx="2221500" cy="7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OMAPP</a:t>
            </a:r>
            <a:endParaRPr/>
          </a:p>
          <a:p>
            <a:pPr indent="0" lvl="0" marL="0" rtl="0" algn="l">
              <a:spcBef>
                <a:spcPts val="0"/>
              </a:spcBef>
              <a:spcAft>
                <a:spcPts val="0"/>
              </a:spcAft>
              <a:buNone/>
            </a:pPr>
            <a:r>
              <a:rPr lang="en"/>
              <a:t>Software Design and Eye tracking</a:t>
            </a:r>
            <a:endParaRPr/>
          </a:p>
        </p:txBody>
      </p:sp>
      <p:sp>
        <p:nvSpPr>
          <p:cNvPr id="5135" name="Google Shape;5135;p619"/>
          <p:cNvSpPr txBox="1"/>
          <p:nvPr>
            <p:ph idx="4" type="title"/>
          </p:nvPr>
        </p:nvSpPr>
        <p:spPr>
          <a:xfrm>
            <a:off x="2410949" y="3268425"/>
            <a:ext cx="1959300" cy="333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200"/>
              <a:t>Ryan Wilbur</a:t>
            </a:r>
            <a:endParaRPr sz="1200"/>
          </a:p>
        </p:txBody>
      </p:sp>
      <p:sp>
        <p:nvSpPr>
          <p:cNvPr id="5136" name="Google Shape;5136;p619"/>
          <p:cNvSpPr txBox="1"/>
          <p:nvPr>
            <p:ph idx="5" type="subTitle"/>
          </p:nvPr>
        </p:nvSpPr>
        <p:spPr>
          <a:xfrm>
            <a:off x="2410950" y="3543875"/>
            <a:ext cx="2221500" cy="83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OMAI</a:t>
            </a:r>
            <a:endParaRPr/>
          </a:p>
          <a:p>
            <a:pPr indent="0" lvl="0" marL="0" rtl="0" algn="l">
              <a:spcBef>
                <a:spcPts val="0"/>
              </a:spcBef>
              <a:spcAft>
                <a:spcPts val="0"/>
              </a:spcAft>
              <a:buNone/>
            </a:pPr>
            <a:r>
              <a:rPr lang="en"/>
              <a:t>Product Design and Material Research</a:t>
            </a:r>
            <a:endParaRPr/>
          </a:p>
        </p:txBody>
      </p:sp>
      <p:sp>
        <p:nvSpPr>
          <p:cNvPr id="5137" name="Google Shape;5137;p619"/>
          <p:cNvSpPr txBox="1"/>
          <p:nvPr>
            <p:ph idx="6" type="title"/>
          </p:nvPr>
        </p:nvSpPr>
        <p:spPr>
          <a:xfrm>
            <a:off x="5772773" y="3268575"/>
            <a:ext cx="1959300" cy="333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200"/>
              <a:t>Bryan Xavier</a:t>
            </a:r>
            <a:endParaRPr sz="1200"/>
          </a:p>
        </p:txBody>
      </p:sp>
      <p:sp>
        <p:nvSpPr>
          <p:cNvPr id="5138" name="Google Shape;5138;p619"/>
          <p:cNvSpPr txBox="1"/>
          <p:nvPr>
            <p:ph idx="7" type="subTitle"/>
          </p:nvPr>
        </p:nvSpPr>
        <p:spPr>
          <a:xfrm>
            <a:off x="5772750" y="3542350"/>
            <a:ext cx="2221500" cy="83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OMAPP</a:t>
            </a:r>
            <a:endParaRPr/>
          </a:p>
          <a:p>
            <a:pPr indent="0" lvl="0" marL="0" rtl="0" algn="l">
              <a:spcBef>
                <a:spcPts val="0"/>
              </a:spcBef>
              <a:spcAft>
                <a:spcPts val="0"/>
              </a:spcAft>
              <a:buNone/>
            </a:pPr>
            <a:r>
              <a:rPr lang="en"/>
              <a:t>Software Design and User Interface</a:t>
            </a:r>
            <a:endParaRPr/>
          </a:p>
        </p:txBody>
      </p:sp>
      <p:sp>
        <p:nvSpPr>
          <p:cNvPr id="5139" name="Google Shape;5139;p619"/>
          <p:cNvSpPr/>
          <p:nvPr/>
        </p:nvSpPr>
        <p:spPr>
          <a:xfrm rot="5400000">
            <a:off x="696739" y="2299263"/>
            <a:ext cx="835500" cy="259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0" name="Google Shape;5140;p619"/>
          <p:cNvSpPr/>
          <p:nvPr/>
        </p:nvSpPr>
        <p:spPr>
          <a:xfrm rot="5400000">
            <a:off x="4055939" y="2309575"/>
            <a:ext cx="835500" cy="2595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1" name="Google Shape;5141;p619"/>
          <p:cNvSpPr/>
          <p:nvPr/>
        </p:nvSpPr>
        <p:spPr>
          <a:xfrm rot="5400000">
            <a:off x="1783514" y="3556563"/>
            <a:ext cx="835500" cy="2595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2" name="Google Shape;5142;p619"/>
          <p:cNvSpPr/>
          <p:nvPr/>
        </p:nvSpPr>
        <p:spPr>
          <a:xfrm rot="5400000">
            <a:off x="5136939" y="3556563"/>
            <a:ext cx="835500" cy="259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143" name="Google Shape;5143;p619"/>
          <p:cNvCxnSpPr/>
          <p:nvPr/>
        </p:nvCxnSpPr>
        <p:spPr>
          <a:xfrm>
            <a:off x="4248450" y="1275060"/>
            <a:ext cx="647100" cy="0"/>
          </a:xfrm>
          <a:prstGeom prst="straightConnector1">
            <a:avLst/>
          </a:prstGeom>
          <a:noFill/>
          <a:ln cap="flat" cmpd="sng" w="19050">
            <a:solidFill>
              <a:schemeClr val="dk1"/>
            </a:solidFill>
            <a:prstDash val="solid"/>
            <a:round/>
            <a:headEnd len="med" w="med" type="none"/>
            <a:tailEnd len="med" w="med" type="none"/>
          </a:ln>
        </p:spPr>
      </p:cxnSp>
      <p:sp>
        <p:nvSpPr>
          <p:cNvPr id="5144" name="Google Shape;5144;p619"/>
          <p:cNvSpPr txBox="1"/>
          <p:nvPr>
            <p:ph idx="8" type="title"/>
          </p:nvPr>
        </p:nvSpPr>
        <p:spPr>
          <a:xfrm>
            <a:off x="713225" y="530725"/>
            <a:ext cx="7710900" cy="52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Roles and Responsibilities</a:t>
            </a:r>
            <a:endParaRPr/>
          </a:p>
        </p:txBody>
      </p:sp>
      <p:sp>
        <p:nvSpPr>
          <p:cNvPr id="5145" name="Google Shape;5145;p6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accent5"/>
                </a:solidFill>
              </a:rPr>
              <a:t>‹#›</a:t>
            </a:fld>
            <a:endParaRPr>
              <a:solidFill>
                <a:schemeClr val="accent5"/>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9" name="Shape 5149"/>
        <p:cNvGrpSpPr/>
        <p:nvPr/>
      </p:nvGrpSpPr>
      <p:grpSpPr>
        <a:xfrm>
          <a:off x="0" y="0"/>
          <a:ext cx="0" cy="0"/>
          <a:chOff x="0" y="0"/>
          <a:chExt cx="0" cy="0"/>
        </a:xfrm>
      </p:grpSpPr>
      <p:sp>
        <p:nvSpPr>
          <p:cNvPr id="5150" name="Google Shape;5150;p620"/>
          <p:cNvSpPr txBox="1"/>
          <p:nvPr>
            <p:ph type="title"/>
          </p:nvPr>
        </p:nvSpPr>
        <p:spPr>
          <a:xfrm>
            <a:off x="870900" y="1475327"/>
            <a:ext cx="7402200" cy="4629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4000"/>
              <a:t>Thank You For Your Time </a:t>
            </a:r>
            <a:endParaRPr sz="4000"/>
          </a:p>
        </p:txBody>
      </p:sp>
      <p:sp>
        <p:nvSpPr>
          <p:cNvPr id="5151" name="Google Shape;5151;p620"/>
          <p:cNvSpPr txBox="1"/>
          <p:nvPr>
            <p:ph idx="2" type="subTitle"/>
          </p:nvPr>
        </p:nvSpPr>
        <p:spPr>
          <a:xfrm>
            <a:off x="3068250" y="2621525"/>
            <a:ext cx="3007500" cy="4296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solidFill>
                  <a:schemeClr val="accent5"/>
                </a:solidFill>
              </a:rPr>
              <a:t>Do you have any questions?</a:t>
            </a:r>
            <a:endParaRPr>
              <a:solidFill>
                <a:schemeClr val="accent5"/>
              </a:solidFill>
            </a:endParaRPr>
          </a:p>
          <a:p>
            <a:pPr indent="0" lvl="0" marL="0" rtl="0" algn="ctr">
              <a:spcBef>
                <a:spcPts val="0"/>
              </a:spcBef>
              <a:spcAft>
                <a:spcPts val="0"/>
              </a:spcAft>
              <a:buNone/>
            </a:pPr>
            <a:r>
              <a:t/>
            </a:r>
            <a:endParaRPr>
              <a:solidFill>
                <a:schemeClr val="accent5"/>
              </a:solidFill>
            </a:endParaRPr>
          </a:p>
        </p:txBody>
      </p:sp>
      <p:sp>
        <p:nvSpPr>
          <p:cNvPr id="5152" name="Google Shape;5152;p6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accent5"/>
                </a:solidFill>
              </a:rPr>
              <a:t>‹#›</a:t>
            </a:fld>
            <a:endParaRPr>
              <a:solidFill>
                <a:schemeClr val="accent5"/>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2" name="Shape 4992"/>
        <p:cNvGrpSpPr/>
        <p:nvPr/>
      </p:nvGrpSpPr>
      <p:grpSpPr>
        <a:xfrm>
          <a:off x="0" y="0"/>
          <a:ext cx="0" cy="0"/>
          <a:chOff x="0" y="0"/>
          <a:chExt cx="0" cy="0"/>
        </a:xfrm>
      </p:grpSpPr>
      <p:sp>
        <p:nvSpPr>
          <p:cNvPr id="4993" name="Google Shape;4993;p604"/>
          <p:cNvSpPr txBox="1"/>
          <p:nvPr>
            <p:ph type="title"/>
          </p:nvPr>
        </p:nvSpPr>
        <p:spPr>
          <a:xfrm>
            <a:off x="713225" y="530725"/>
            <a:ext cx="7359900" cy="52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a:t>
            </a:r>
            <a:r>
              <a:rPr lang="en"/>
              <a:t>oncussions</a:t>
            </a:r>
            <a:r>
              <a:rPr lang="en"/>
              <a:t> and the OMAT </a:t>
            </a:r>
            <a:endParaRPr/>
          </a:p>
        </p:txBody>
      </p:sp>
      <p:sp>
        <p:nvSpPr>
          <p:cNvPr id="4994" name="Google Shape;4994;p60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995" name="Google Shape;4995;p604"/>
          <p:cNvSpPr txBox="1"/>
          <p:nvPr/>
        </p:nvSpPr>
        <p:spPr>
          <a:xfrm>
            <a:off x="713225" y="1345875"/>
            <a:ext cx="7359900" cy="3340800"/>
          </a:xfrm>
          <a:prstGeom prst="rect">
            <a:avLst/>
          </a:prstGeom>
          <a:noFill/>
          <a:ln>
            <a:noFill/>
          </a:ln>
        </p:spPr>
        <p:txBody>
          <a:bodyPr anchorCtr="0" anchor="t" bIns="91425" lIns="91425" spcFirstLastPara="1" rIns="91425" wrap="square" tIns="91425">
            <a:normAutofit/>
          </a:bodyPr>
          <a:lstStyle/>
          <a:p>
            <a:pPr indent="-342900" lvl="0" marL="457200" rtl="0" algn="l">
              <a:spcBef>
                <a:spcPts val="0"/>
              </a:spcBef>
              <a:spcAft>
                <a:spcPts val="0"/>
              </a:spcAft>
              <a:buClr>
                <a:schemeClr val="hlink"/>
              </a:buClr>
              <a:buSzPts val="1800"/>
              <a:buFont typeface="Questrial"/>
              <a:buChar char="●"/>
            </a:pPr>
            <a:r>
              <a:rPr lang="en" sz="1800">
                <a:solidFill>
                  <a:schemeClr val="hlink"/>
                </a:solidFill>
                <a:latin typeface="Questrial"/>
                <a:ea typeface="Questrial"/>
                <a:cs typeface="Questrial"/>
                <a:sym typeface="Questrial"/>
              </a:rPr>
              <a:t>Concussions are common mild traumatic brain injuries</a:t>
            </a:r>
            <a:endParaRPr sz="1800">
              <a:solidFill>
                <a:schemeClr val="hlink"/>
              </a:solidFill>
              <a:latin typeface="Questrial"/>
              <a:ea typeface="Questrial"/>
              <a:cs typeface="Questrial"/>
              <a:sym typeface="Questrial"/>
            </a:endParaRPr>
          </a:p>
          <a:p>
            <a:pPr indent="-342900" lvl="1" marL="914400" rtl="0" algn="l">
              <a:spcBef>
                <a:spcPts val="0"/>
              </a:spcBef>
              <a:spcAft>
                <a:spcPts val="0"/>
              </a:spcAft>
              <a:buClr>
                <a:schemeClr val="hlink"/>
              </a:buClr>
              <a:buSzPts val="1800"/>
              <a:buFont typeface="Questrial"/>
              <a:buChar char="○"/>
            </a:pPr>
            <a:r>
              <a:rPr lang="en" sz="1800">
                <a:solidFill>
                  <a:schemeClr val="hlink"/>
                </a:solidFill>
                <a:latin typeface="Questrial"/>
                <a:ea typeface="Questrial"/>
                <a:cs typeface="Questrial"/>
                <a:sym typeface="Questrial"/>
              </a:rPr>
              <a:t>Dizziness</a:t>
            </a:r>
            <a:endParaRPr sz="1800">
              <a:solidFill>
                <a:schemeClr val="hlink"/>
              </a:solidFill>
              <a:latin typeface="Questrial"/>
              <a:ea typeface="Questrial"/>
              <a:cs typeface="Questrial"/>
              <a:sym typeface="Questrial"/>
            </a:endParaRPr>
          </a:p>
          <a:p>
            <a:pPr indent="-342900" lvl="1" marL="914400" rtl="0" algn="l">
              <a:spcBef>
                <a:spcPts val="0"/>
              </a:spcBef>
              <a:spcAft>
                <a:spcPts val="0"/>
              </a:spcAft>
              <a:buClr>
                <a:schemeClr val="hlink"/>
              </a:buClr>
              <a:buSzPts val="1800"/>
              <a:buFont typeface="Questrial"/>
              <a:buChar char="○"/>
            </a:pPr>
            <a:r>
              <a:rPr lang="en" sz="1800">
                <a:solidFill>
                  <a:schemeClr val="hlink"/>
                </a:solidFill>
                <a:latin typeface="Questrial"/>
                <a:ea typeface="Questrial"/>
                <a:cs typeface="Questrial"/>
                <a:sym typeface="Questrial"/>
              </a:rPr>
              <a:t>Blurry vision</a:t>
            </a:r>
            <a:endParaRPr sz="1800">
              <a:solidFill>
                <a:schemeClr val="hlink"/>
              </a:solidFill>
              <a:latin typeface="Questrial"/>
              <a:ea typeface="Questrial"/>
              <a:cs typeface="Questrial"/>
              <a:sym typeface="Questrial"/>
            </a:endParaRPr>
          </a:p>
          <a:p>
            <a:pPr indent="-342900" lvl="0" marL="457200" rtl="0" algn="l">
              <a:spcBef>
                <a:spcPts val="0"/>
              </a:spcBef>
              <a:spcAft>
                <a:spcPts val="0"/>
              </a:spcAft>
              <a:buClr>
                <a:schemeClr val="hlink"/>
              </a:buClr>
              <a:buSzPts val="1800"/>
              <a:buFont typeface="Questrial"/>
              <a:buChar char="●"/>
            </a:pPr>
            <a:r>
              <a:rPr lang="en" sz="1800">
                <a:solidFill>
                  <a:schemeClr val="hlink"/>
                </a:solidFill>
                <a:latin typeface="Questrial"/>
                <a:ea typeface="Questrial"/>
                <a:cs typeface="Questrial"/>
                <a:sym typeface="Questrial"/>
              </a:rPr>
              <a:t>OMAT standardizes concussion screening</a:t>
            </a:r>
            <a:endParaRPr sz="1800">
              <a:solidFill>
                <a:schemeClr val="hlink"/>
              </a:solidFill>
              <a:latin typeface="Questrial"/>
              <a:ea typeface="Questrial"/>
              <a:cs typeface="Questrial"/>
              <a:sym typeface="Questrial"/>
            </a:endParaRPr>
          </a:p>
          <a:p>
            <a:pPr indent="-342900" lvl="1" marL="914400" rtl="0" algn="l">
              <a:spcBef>
                <a:spcPts val="0"/>
              </a:spcBef>
              <a:spcAft>
                <a:spcPts val="0"/>
              </a:spcAft>
              <a:buClr>
                <a:schemeClr val="hlink"/>
              </a:buClr>
              <a:buSzPts val="1800"/>
              <a:buFont typeface="Questrial"/>
              <a:buChar char="○"/>
            </a:pPr>
            <a:r>
              <a:rPr lang="en" sz="1800">
                <a:solidFill>
                  <a:schemeClr val="hlink"/>
                </a:solidFill>
                <a:latin typeface="Questrial"/>
                <a:ea typeface="Questrial"/>
                <a:cs typeface="Questrial"/>
                <a:sym typeface="Questrial"/>
              </a:rPr>
              <a:t>VOMS → MoVES </a:t>
            </a:r>
            <a:endParaRPr sz="1800">
              <a:solidFill>
                <a:schemeClr val="hlink"/>
              </a:solidFill>
              <a:latin typeface="Questrial"/>
              <a:ea typeface="Questrial"/>
              <a:cs typeface="Questrial"/>
              <a:sym typeface="Questrial"/>
            </a:endParaRPr>
          </a:p>
          <a:p>
            <a:pPr indent="-342900" lvl="1" marL="914400" rtl="0" algn="l">
              <a:spcBef>
                <a:spcPts val="0"/>
              </a:spcBef>
              <a:spcAft>
                <a:spcPts val="0"/>
              </a:spcAft>
              <a:buClr>
                <a:schemeClr val="hlink"/>
              </a:buClr>
              <a:buSzPts val="1800"/>
              <a:buFont typeface="Questrial"/>
              <a:buChar char="○"/>
            </a:pPr>
            <a:r>
              <a:rPr lang="en" sz="1800">
                <a:solidFill>
                  <a:schemeClr val="hlink"/>
                </a:solidFill>
                <a:latin typeface="Questrial"/>
                <a:ea typeface="Questrial"/>
                <a:cs typeface="Questrial"/>
                <a:sym typeface="Questrial"/>
              </a:rPr>
              <a:t>Consistent visual targets</a:t>
            </a:r>
            <a:endParaRPr sz="1800">
              <a:solidFill>
                <a:schemeClr val="hlink"/>
              </a:solidFill>
              <a:latin typeface="Questrial"/>
              <a:ea typeface="Questrial"/>
              <a:cs typeface="Questrial"/>
              <a:sym typeface="Questrial"/>
            </a:endParaRPr>
          </a:p>
        </p:txBody>
      </p:sp>
      <p:pic>
        <p:nvPicPr>
          <p:cNvPr id="4996" name="Google Shape;4996;p604"/>
          <p:cNvPicPr preferRelativeResize="0"/>
          <p:nvPr/>
        </p:nvPicPr>
        <p:blipFill>
          <a:blip r:embed="rId3">
            <a:alphaModFix/>
          </a:blip>
          <a:stretch>
            <a:fillRect/>
          </a:stretch>
        </p:blipFill>
        <p:spPr>
          <a:xfrm>
            <a:off x="5157149" y="3139175"/>
            <a:ext cx="3664251" cy="2080900"/>
          </a:xfrm>
          <a:prstGeom prst="rect">
            <a:avLst/>
          </a:prstGeom>
          <a:noFill/>
          <a:ln>
            <a:noFill/>
          </a:ln>
        </p:spPr>
      </p:pic>
      <p:pic>
        <p:nvPicPr>
          <p:cNvPr id="4997" name="Google Shape;4997;p604"/>
          <p:cNvPicPr preferRelativeResize="0"/>
          <p:nvPr/>
        </p:nvPicPr>
        <p:blipFill rotWithShape="1">
          <a:blip r:embed="rId4">
            <a:alphaModFix/>
          </a:blip>
          <a:srcRect b="18401" l="0" r="0" t="24751"/>
          <a:stretch/>
        </p:blipFill>
        <p:spPr>
          <a:xfrm>
            <a:off x="773638" y="3504550"/>
            <a:ext cx="4080024" cy="155010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1" name="Shape 5001"/>
        <p:cNvGrpSpPr/>
        <p:nvPr/>
      </p:nvGrpSpPr>
      <p:grpSpPr>
        <a:xfrm>
          <a:off x="0" y="0"/>
          <a:ext cx="0" cy="0"/>
          <a:chOff x="0" y="0"/>
          <a:chExt cx="0" cy="0"/>
        </a:xfrm>
      </p:grpSpPr>
      <p:sp>
        <p:nvSpPr>
          <p:cNvPr id="5002" name="Google Shape;5002;p60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003" name="Google Shape;5003;p605"/>
          <p:cNvSpPr txBox="1"/>
          <p:nvPr>
            <p:ph idx="1" type="subTitle"/>
          </p:nvPr>
        </p:nvSpPr>
        <p:spPr>
          <a:xfrm>
            <a:off x="833925" y="1237547"/>
            <a:ext cx="3100800" cy="3099000"/>
          </a:xfrm>
          <a:prstGeom prst="rect">
            <a:avLst/>
          </a:prstGeom>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rgbClr val="595959"/>
              </a:buClr>
              <a:buSzPts val="1500"/>
              <a:buChar char="●"/>
            </a:pPr>
            <a:r>
              <a:rPr lang="en" sz="1500">
                <a:solidFill>
                  <a:srgbClr val="595959"/>
                </a:solidFill>
              </a:rPr>
              <a:t>Increases the consistency and ease of the MoVES procedure </a:t>
            </a:r>
            <a:endParaRPr sz="1500">
              <a:solidFill>
                <a:srgbClr val="595959"/>
              </a:solidFill>
            </a:endParaRPr>
          </a:p>
          <a:p>
            <a:pPr indent="-323850" lvl="1" marL="914400" rtl="0" algn="l">
              <a:lnSpc>
                <a:spcPct val="115000"/>
              </a:lnSpc>
              <a:spcBef>
                <a:spcPts val="0"/>
              </a:spcBef>
              <a:spcAft>
                <a:spcPts val="0"/>
              </a:spcAft>
              <a:buClr>
                <a:srgbClr val="595959"/>
              </a:buClr>
              <a:buSzPts val="1500"/>
              <a:buChar char="○"/>
            </a:pPr>
            <a:r>
              <a:rPr lang="en" sz="1500">
                <a:solidFill>
                  <a:srgbClr val="595959"/>
                </a:solidFill>
              </a:rPr>
              <a:t>Reduces number of items needed to be held</a:t>
            </a:r>
            <a:endParaRPr sz="1500">
              <a:solidFill>
                <a:srgbClr val="595959"/>
              </a:solidFill>
            </a:endParaRPr>
          </a:p>
          <a:p>
            <a:pPr indent="-323850" lvl="0" marL="457200" rtl="0" algn="l">
              <a:lnSpc>
                <a:spcPct val="115000"/>
              </a:lnSpc>
              <a:spcBef>
                <a:spcPts val="0"/>
              </a:spcBef>
              <a:spcAft>
                <a:spcPts val="0"/>
              </a:spcAft>
              <a:buClr>
                <a:srgbClr val="595959"/>
              </a:buClr>
              <a:buSzPts val="1500"/>
              <a:buChar char="●"/>
            </a:pPr>
            <a:r>
              <a:rPr lang="en" sz="1500">
                <a:solidFill>
                  <a:srgbClr val="595959"/>
                </a:solidFill>
              </a:rPr>
              <a:t>Provides a consistent platform for video recording</a:t>
            </a:r>
            <a:endParaRPr/>
          </a:p>
        </p:txBody>
      </p:sp>
      <p:sp>
        <p:nvSpPr>
          <p:cNvPr id="5004" name="Google Shape;5004;p605"/>
          <p:cNvSpPr txBox="1"/>
          <p:nvPr>
            <p:ph idx="2" type="subTitle"/>
          </p:nvPr>
        </p:nvSpPr>
        <p:spPr>
          <a:xfrm>
            <a:off x="5209375" y="1237549"/>
            <a:ext cx="3100800" cy="1788000"/>
          </a:xfrm>
          <a:prstGeom prst="rect">
            <a:avLst/>
          </a:prstGeom>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rgbClr val="595959"/>
              </a:buClr>
              <a:buSzPts val="1500"/>
              <a:buChar char="●"/>
            </a:pPr>
            <a:r>
              <a:rPr lang="en" sz="1500">
                <a:solidFill>
                  <a:srgbClr val="595959"/>
                </a:solidFill>
              </a:rPr>
              <a:t>Facilitates recording eye movements</a:t>
            </a:r>
            <a:endParaRPr sz="1500">
              <a:solidFill>
                <a:srgbClr val="595959"/>
              </a:solidFill>
            </a:endParaRPr>
          </a:p>
          <a:p>
            <a:pPr indent="-323850" lvl="0" marL="457200" rtl="0" algn="l">
              <a:lnSpc>
                <a:spcPct val="115000"/>
              </a:lnSpc>
              <a:spcBef>
                <a:spcPts val="0"/>
              </a:spcBef>
              <a:spcAft>
                <a:spcPts val="0"/>
              </a:spcAft>
              <a:buClr>
                <a:srgbClr val="595959"/>
              </a:buClr>
              <a:buSzPts val="1500"/>
              <a:buChar char="●"/>
            </a:pPr>
            <a:r>
              <a:rPr lang="en" sz="1500">
                <a:solidFill>
                  <a:srgbClr val="595959"/>
                </a:solidFill>
              </a:rPr>
              <a:t>Provides a timer for testing</a:t>
            </a:r>
            <a:endParaRPr sz="1500">
              <a:solidFill>
                <a:srgbClr val="595959"/>
              </a:solidFill>
            </a:endParaRPr>
          </a:p>
          <a:p>
            <a:pPr indent="-323850" lvl="0" marL="457200" rtl="0" algn="l">
              <a:lnSpc>
                <a:spcPct val="115000"/>
              </a:lnSpc>
              <a:spcBef>
                <a:spcPts val="0"/>
              </a:spcBef>
              <a:spcAft>
                <a:spcPts val="0"/>
              </a:spcAft>
              <a:buClr>
                <a:srgbClr val="595959"/>
              </a:buClr>
              <a:buSzPts val="1500"/>
              <a:buChar char="●"/>
            </a:pPr>
            <a:r>
              <a:rPr lang="en" sz="1500">
                <a:solidFill>
                  <a:srgbClr val="595959"/>
                </a:solidFill>
              </a:rPr>
              <a:t>Facilitated mobile data collection, </a:t>
            </a:r>
            <a:r>
              <a:rPr lang="en" sz="1500">
                <a:solidFill>
                  <a:srgbClr val="595959"/>
                </a:solidFill>
              </a:rPr>
              <a:t>transfer</a:t>
            </a:r>
            <a:r>
              <a:rPr lang="en" sz="1500">
                <a:solidFill>
                  <a:srgbClr val="595959"/>
                </a:solidFill>
              </a:rPr>
              <a:t>, and analysis</a:t>
            </a:r>
            <a:endParaRPr sz="1500">
              <a:solidFill>
                <a:srgbClr val="595959"/>
              </a:solidFill>
            </a:endParaRPr>
          </a:p>
        </p:txBody>
      </p:sp>
      <p:sp>
        <p:nvSpPr>
          <p:cNvPr id="5005" name="Google Shape;5005;p605"/>
          <p:cNvSpPr txBox="1"/>
          <p:nvPr>
            <p:ph type="title"/>
          </p:nvPr>
        </p:nvSpPr>
        <p:spPr>
          <a:xfrm>
            <a:off x="833925" y="741350"/>
            <a:ext cx="3100800" cy="49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OMAI</a:t>
            </a:r>
            <a:endParaRPr/>
          </a:p>
        </p:txBody>
      </p:sp>
      <p:sp>
        <p:nvSpPr>
          <p:cNvPr id="5006" name="Google Shape;5006;p605"/>
          <p:cNvSpPr txBox="1"/>
          <p:nvPr>
            <p:ph idx="3" type="title"/>
          </p:nvPr>
        </p:nvSpPr>
        <p:spPr>
          <a:xfrm>
            <a:off x="5414275" y="741350"/>
            <a:ext cx="2895900" cy="49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OMAPP</a:t>
            </a:r>
            <a:endParaRPr/>
          </a:p>
        </p:txBody>
      </p:sp>
      <p:pic>
        <p:nvPicPr>
          <p:cNvPr id="5007" name="Google Shape;5007;p605"/>
          <p:cNvPicPr preferRelativeResize="0"/>
          <p:nvPr/>
        </p:nvPicPr>
        <p:blipFill rotWithShape="1">
          <a:blip r:embed="rId3">
            <a:alphaModFix/>
          </a:blip>
          <a:srcRect b="17354" l="14424" r="17566" t="10547"/>
          <a:stretch/>
        </p:blipFill>
        <p:spPr>
          <a:xfrm>
            <a:off x="870874" y="3025675"/>
            <a:ext cx="3026924" cy="1961499"/>
          </a:xfrm>
          <a:prstGeom prst="rect">
            <a:avLst/>
          </a:prstGeom>
          <a:noFill/>
          <a:ln>
            <a:noFill/>
          </a:ln>
        </p:spPr>
      </p:pic>
      <p:pic>
        <p:nvPicPr>
          <p:cNvPr id="5008" name="Google Shape;5008;p605"/>
          <p:cNvPicPr preferRelativeResize="0"/>
          <p:nvPr/>
        </p:nvPicPr>
        <p:blipFill rotWithShape="1">
          <a:blip r:embed="rId4">
            <a:alphaModFix/>
          </a:blip>
          <a:srcRect b="41711" l="0" r="0" t="0"/>
          <a:stretch/>
        </p:blipFill>
        <p:spPr>
          <a:xfrm>
            <a:off x="6050825" y="2980250"/>
            <a:ext cx="1622800" cy="1961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2" name="Shape 5012"/>
        <p:cNvGrpSpPr/>
        <p:nvPr/>
      </p:nvGrpSpPr>
      <p:grpSpPr>
        <a:xfrm>
          <a:off x="0" y="0"/>
          <a:ext cx="0" cy="0"/>
          <a:chOff x="0" y="0"/>
          <a:chExt cx="0" cy="0"/>
        </a:xfrm>
      </p:grpSpPr>
      <p:sp>
        <p:nvSpPr>
          <p:cNvPr id="5013" name="Google Shape;5013;p606"/>
          <p:cNvSpPr txBox="1"/>
          <p:nvPr>
            <p:ph type="title"/>
          </p:nvPr>
        </p:nvSpPr>
        <p:spPr>
          <a:xfrm>
            <a:off x="713225" y="530725"/>
            <a:ext cx="7980900" cy="52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OMAI</a:t>
            </a:r>
            <a:endParaRPr/>
          </a:p>
        </p:txBody>
      </p:sp>
      <p:cxnSp>
        <p:nvCxnSpPr>
          <p:cNvPr id="5014" name="Google Shape;5014;p606"/>
          <p:cNvCxnSpPr/>
          <p:nvPr/>
        </p:nvCxnSpPr>
        <p:spPr>
          <a:xfrm>
            <a:off x="814975" y="1263460"/>
            <a:ext cx="647100" cy="0"/>
          </a:xfrm>
          <a:prstGeom prst="straightConnector1">
            <a:avLst/>
          </a:prstGeom>
          <a:noFill/>
          <a:ln cap="flat" cmpd="sng" w="19050">
            <a:solidFill>
              <a:schemeClr val="dk1"/>
            </a:solidFill>
            <a:prstDash val="solid"/>
            <a:round/>
            <a:headEnd len="med" w="med" type="none"/>
            <a:tailEnd len="med" w="med" type="none"/>
          </a:ln>
        </p:spPr>
      </p:cxnSp>
      <p:sp>
        <p:nvSpPr>
          <p:cNvPr id="5015" name="Google Shape;5015;p606"/>
          <p:cNvSpPr txBox="1"/>
          <p:nvPr/>
        </p:nvSpPr>
        <p:spPr>
          <a:xfrm>
            <a:off x="5564075" y="1339463"/>
            <a:ext cx="3345900" cy="3619200"/>
          </a:xfrm>
          <a:prstGeom prst="rect">
            <a:avLst/>
          </a:prstGeom>
          <a:noFill/>
          <a:ln>
            <a:noFill/>
          </a:ln>
        </p:spPr>
        <p:txBody>
          <a:bodyPr anchorCtr="0" anchor="t" bIns="91425" lIns="91425" spcFirstLastPara="1" rIns="91425" wrap="square" tIns="91425">
            <a:noAutofit/>
          </a:bodyPr>
          <a:lstStyle/>
          <a:p>
            <a:pPr indent="-297259" lvl="0" marL="457200" rtl="0" algn="l">
              <a:lnSpc>
                <a:spcPct val="95000"/>
              </a:lnSpc>
              <a:spcBef>
                <a:spcPts val="0"/>
              </a:spcBef>
              <a:spcAft>
                <a:spcPts val="0"/>
              </a:spcAft>
              <a:buClr>
                <a:schemeClr val="dk1"/>
              </a:buClr>
              <a:buSzPts val="1081"/>
              <a:buFont typeface="Didact Gothic"/>
              <a:buChar char="-"/>
            </a:pPr>
            <a:r>
              <a:rPr b="1" lang="en" sz="1425">
                <a:solidFill>
                  <a:schemeClr val="dk1"/>
                </a:solidFill>
                <a:latin typeface="Didact Gothic"/>
                <a:ea typeface="Didact Gothic"/>
                <a:cs typeface="Didact Gothic"/>
                <a:sym typeface="Didact Gothic"/>
              </a:rPr>
              <a:t>Back Case</a:t>
            </a:r>
            <a:br>
              <a:rPr lang="en" sz="1425">
                <a:solidFill>
                  <a:schemeClr val="dk1"/>
                </a:solidFill>
                <a:latin typeface="Didact Gothic"/>
                <a:ea typeface="Didact Gothic"/>
                <a:cs typeface="Didact Gothic"/>
                <a:sym typeface="Didact Gothic"/>
              </a:rPr>
            </a:br>
            <a:r>
              <a:rPr lang="en" sz="1425">
                <a:solidFill>
                  <a:schemeClr val="dk1"/>
                </a:solidFill>
                <a:latin typeface="Didact Gothic"/>
                <a:ea typeface="Didact Gothic"/>
                <a:cs typeface="Didact Gothic"/>
                <a:sym typeface="Didact Gothic"/>
              </a:rPr>
              <a:t>- Main housing for internal components </a:t>
            </a:r>
            <a:endParaRPr sz="1425">
              <a:solidFill>
                <a:schemeClr val="dk1"/>
              </a:solidFill>
              <a:latin typeface="Didact Gothic"/>
              <a:ea typeface="Didact Gothic"/>
              <a:cs typeface="Didact Gothic"/>
              <a:sym typeface="Didact Gothic"/>
            </a:endParaRPr>
          </a:p>
          <a:p>
            <a:pPr indent="-297259" lvl="0" marL="457200" rtl="0" algn="l">
              <a:lnSpc>
                <a:spcPct val="95000"/>
              </a:lnSpc>
              <a:spcBef>
                <a:spcPts val="0"/>
              </a:spcBef>
              <a:spcAft>
                <a:spcPts val="0"/>
              </a:spcAft>
              <a:buClr>
                <a:schemeClr val="dk1"/>
              </a:buClr>
              <a:buSzPts val="1081"/>
              <a:buFont typeface="Didact Gothic"/>
              <a:buChar char="-"/>
            </a:pPr>
            <a:r>
              <a:rPr b="1" lang="en" sz="1425">
                <a:solidFill>
                  <a:schemeClr val="dk1"/>
                </a:solidFill>
                <a:latin typeface="Didact Gothic"/>
                <a:ea typeface="Didact Gothic"/>
                <a:cs typeface="Didact Gothic"/>
                <a:sym typeface="Didact Gothic"/>
              </a:rPr>
              <a:t>Front Case</a:t>
            </a:r>
            <a:br>
              <a:rPr lang="en" sz="1425">
                <a:solidFill>
                  <a:schemeClr val="dk1"/>
                </a:solidFill>
                <a:latin typeface="Didact Gothic"/>
                <a:ea typeface="Didact Gothic"/>
                <a:cs typeface="Didact Gothic"/>
                <a:sym typeface="Didact Gothic"/>
              </a:rPr>
            </a:br>
            <a:r>
              <a:rPr lang="en" sz="1425">
                <a:solidFill>
                  <a:schemeClr val="dk1"/>
                </a:solidFill>
                <a:latin typeface="Didact Gothic"/>
                <a:ea typeface="Didact Gothic"/>
                <a:cs typeface="Didact Gothic"/>
                <a:sym typeface="Didact Gothic"/>
              </a:rPr>
              <a:t>- Covering for internal Parts</a:t>
            </a:r>
            <a:br>
              <a:rPr lang="en" sz="1425">
                <a:solidFill>
                  <a:schemeClr val="dk1"/>
                </a:solidFill>
                <a:latin typeface="Didact Gothic"/>
                <a:ea typeface="Didact Gothic"/>
                <a:cs typeface="Didact Gothic"/>
                <a:sym typeface="Didact Gothic"/>
              </a:rPr>
            </a:br>
            <a:r>
              <a:rPr lang="en" sz="1425">
                <a:solidFill>
                  <a:schemeClr val="dk1"/>
                </a:solidFill>
                <a:latin typeface="Didact Gothic"/>
                <a:ea typeface="Didact Gothic"/>
                <a:cs typeface="Didact Gothic"/>
                <a:sym typeface="Didact Gothic"/>
              </a:rPr>
              <a:t>- Attached with Cyanoacrylate Adhesive and clips</a:t>
            </a:r>
            <a:endParaRPr sz="1425">
              <a:solidFill>
                <a:schemeClr val="dk1"/>
              </a:solidFill>
              <a:latin typeface="Didact Gothic"/>
              <a:ea typeface="Didact Gothic"/>
              <a:cs typeface="Didact Gothic"/>
              <a:sym typeface="Didact Gothic"/>
            </a:endParaRPr>
          </a:p>
          <a:p>
            <a:pPr indent="-297259" lvl="0" marL="457200" rtl="0" algn="l">
              <a:lnSpc>
                <a:spcPct val="95000"/>
              </a:lnSpc>
              <a:spcBef>
                <a:spcPts val="0"/>
              </a:spcBef>
              <a:spcAft>
                <a:spcPts val="0"/>
              </a:spcAft>
              <a:buClr>
                <a:schemeClr val="dk1"/>
              </a:buClr>
              <a:buSzPts val="1081"/>
              <a:buFont typeface="Didact Gothic"/>
              <a:buChar char="-"/>
            </a:pPr>
            <a:r>
              <a:rPr b="1" lang="en" sz="1425">
                <a:solidFill>
                  <a:schemeClr val="dk1"/>
                </a:solidFill>
                <a:latin typeface="Didact Gothic"/>
                <a:ea typeface="Didact Gothic"/>
                <a:cs typeface="Didact Gothic"/>
                <a:sym typeface="Didact Gothic"/>
              </a:rPr>
              <a:t>Grippers</a:t>
            </a:r>
            <a:br>
              <a:rPr lang="en" sz="1425">
                <a:solidFill>
                  <a:schemeClr val="dk1"/>
                </a:solidFill>
                <a:latin typeface="Didact Gothic"/>
                <a:ea typeface="Didact Gothic"/>
                <a:cs typeface="Didact Gothic"/>
                <a:sym typeface="Didact Gothic"/>
              </a:rPr>
            </a:br>
            <a:r>
              <a:rPr lang="en" sz="1425">
                <a:solidFill>
                  <a:schemeClr val="dk1"/>
                </a:solidFill>
                <a:latin typeface="Didact Gothic"/>
                <a:ea typeface="Didact Gothic"/>
                <a:cs typeface="Didact Gothic"/>
                <a:sym typeface="Didact Gothic"/>
              </a:rPr>
              <a:t>- Direct Interface with Phone</a:t>
            </a:r>
            <a:br>
              <a:rPr lang="en" sz="1425">
                <a:solidFill>
                  <a:schemeClr val="dk1"/>
                </a:solidFill>
                <a:latin typeface="Didact Gothic"/>
                <a:ea typeface="Didact Gothic"/>
                <a:cs typeface="Didact Gothic"/>
                <a:sym typeface="Didact Gothic"/>
              </a:rPr>
            </a:br>
            <a:r>
              <a:rPr lang="en" sz="1425">
                <a:solidFill>
                  <a:schemeClr val="dk1"/>
                </a:solidFill>
                <a:latin typeface="Didact Gothic"/>
                <a:ea typeface="Didact Gothic"/>
                <a:cs typeface="Didact Gothic"/>
                <a:sym typeface="Didact Gothic"/>
              </a:rPr>
              <a:t>- Covered in Polyurethane foam </a:t>
            </a:r>
            <a:endParaRPr sz="1425">
              <a:solidFill>
                <a:schemeClr val="dk1"/>
              </a:solidFill>
              <a:latin typeface="Didact Gothic"/>
              <a:ea typeface="Didact Gothic"/>
              <a:cs typeface="Didact Gothic"/>
              <a:sym typeface="Didact Gothic"/>
            </a:endParaRPr>
          </a:p>
          <a:p>
            <a:pPr indent="-297259" lvl="0" marL="457200" rtl="0" algn="l">
              <a:lnSpc>
                <a:spcPct val="95000"/>
              </a:lnSpc>
              <a:spcBef>
                <a:spcPts val="0"/>
              </a:spcBef>
              <a:spcAft>
                <a:spcPts val="0"/>
              </a:spcAft>
              <a:buClr>
                <a:schemeClr val="dk1"/>
              </a:buClr>
              <a:buSzPts val="1081"/>
              <a:buFont typeface="Didact Gothic"/>
              <a:buChar char="-"/>
            </a:pPr>
            <a:r>
              <a:rPr b="1" lang="en" sz="1425">
                <a:solidFill>
                  <a:schemeClr val="dk1"/>
                </a:solidFill>
                <a:latin typeface="Didact Gothic"/>
                <a:ea typeface="Didact Gothic"/>
                <a:cs typeface="Didact Gothic"/>
                <a:sym typeface="Didact Gothic"/>
              </a:rPr>
              <a:t>Springs</a:t>
            </a:r>
            <a:br>
              <a:rPr lang="en" sz="1425">
                <a:solidFill>
                  <a:schemeClr val="dk1"/>
                </a:solidFill>
                <a:latin typeface="Didact Gothic"/>
                <a:ea typeface="Didact Gothic"/>
                <a:cs typeface="Didact Gothic"/>
                <a:sym typeface="Didact Gothic"/>
              </a:rPr>
            </a:br>
            <a:r>
              <a:rPr lang="en" sz="1425">
                <a:solidFill>
                  <a:schemeClr val="dk1"/>
                </a:solidFill>
                <a:latin typeface="Didact Gothic"/>
                <a:ea typeface="Didact Gothic"/>
                <a:cs typeface="Didact Gothic"/>
                <a:sym typeface="Didact Gothic"/>
              </a:rPr>
              <a:t>- Stainless Steel</a:t>
            </a:r>
            <a:br>
              <a:rPr lang="en" sz="1425">
                <a:solidFill>
                  <a:schemeClr val="dk1"/>
                </a:solidFill>
                <a:latin typeface="Didact Gothic"/>
                <a:ea typeface="Didact Gothic"/>
                <a:cs typeface="Didact Gothic"/>
                <a:sym typeface="Didact Gothic"/>
              </a:rPr>
            </a:br>
            <a:r>
              <a:rPr lang="en" sz="1425">
                <a:solidFill>
                  <a:schemeClr val="dk1"/>
                </a:solidFill>
                <a:latin typeface="Didact Gothic"/>
                <a:ea typeface="Didact Gothic"/>
                <a:cs typeface="Didact Gothic"/>
                <a:sym typeface="Didact Gothic"/>
              </a:rPr>
              <a:t>- Spring Rate ≅ 0.31176 lbf/in</a:t>
            </a:r>
            <a:endParaRPr sz="1425">
              <a:solidFill>
                <a:schemeClr val="dk1"/>
              </a:solidFill>
              <a:latin typeface="Didact Gothic"/>
              <a:ea typeface="Didact Gothic"/>
              <a:cs typeface="Didact Gothic"/>
              <a:sym typeface="Didact Gothic"/>
            </a:endParaRPr>
          </a:p>
          <a:p>
            <a:pPr indent="-319087" lvl="0" marL="457200" rtl="0" algn="l">
              <a:lnSpc>
                <a:spcPct val="95000"/>
              </a:lnSpc>
              <a:spcBef>
                <a:spcPts val="0"/>
              </a:spcBef>
              <a:spcAft>
                <a:spcPts val="0"/>
              </a:spcAft>
              <a:buClr>
                <a:schemeClr val="dk1"/>
              </a:buClr>
              <a:buSzPts val="1425"/>
              <a:buFont typeface="Didact Gothic"/>
              <a:buChar char="-"/>
            </a:pPr>
            <a:r>
              <a:rPr b="1" lang="en" sz="1425">
                <a:solidFill>
                  <a:schemeClr val="dk1"/>
                </a:solidFill>
                <a:latin typeface="Didact Gothic"/>
                <a:ea typeface="Didact Gothic"/>
                <a:cs typeface="Didact Gothic"/>
                <a:sym typeface="Didact Gothic"/>
              </a:rPr>
              <a:t>OMAT attachment clips</a:t>
            </a:r>
            <a:br>
              <a:rPr lang="en" sz="1425">
                <a:solidFill>
                  <a:schemeClr val="dk1"/>
                </a:solidFill>
                <a:latin typeface="Didact Gothic"/>
                <a:ea typeface="Didact Gothic"/>
                <a:cs typeface="Didact Gothic"/>
                <a:sym typeface="Didact Gothic"/>
              </a:rPr>
            </a:br>
            <a:r>
              <a:rPr lang="en" sz="1425">
                <a:solidFill>
                  <a:schemeClr val="dk1"/>
                </a:solidFill>
                <a:latin typeface="Didact Gothic"/>
                <a:ea typeface="Didact Gothic"/>
                <a:cs typeface="Didact Gothic"/>
                <a:sym typeface="Didact Gothic"/>
              </a:rPr>
              <a:t>- Allows for vertical and horizontal mounting</a:t>
            </a:r>
            <a:endParaRPr sz="1425">
              <a:solidFill>
                <a:schemeClr val="dk1"/>
              </a:solidFill>
              <a:latin typeface="Didact Gothic"/>
              <a:ea typeface="Didact Gothic"/>
              <a:cs typeface="Didact Gothic"/>
              <a:sym typeface="Didact Gothic"/>
            </a:endParaRPr>
          </a:p>
        </p:txBody>
      </p:sp>
      <p:pic>
        <p:nvPicPr>
          <p:cNvPr id="5016" name="Google Shape;5016;p606"/>
          <p:cNvPicPr preferRelativeResize="0"/>
          <p:nvPr/>
        </p:nvPicPr>
        <p:blipFill>
          <a:blip r:embed="rId3">
            <a:alphaModFix/>
          </a:blip>
          <a:stretch>
            <a:fillRect/>
          </a:stretch>
        </p:blipFill>
        <p:spPr>
          <a:xfrm>
            <a:off x="1022325" y="1179300"/>
            <a:ext cx="4276662" cy="3779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0" name="Shape 5020"/>
        <p:cNvGrpSpPr/>
        <p:nvPr/>
      </p:nvGrpSpPr>
      <p:grpSpPr>
        <a:xfrm>
          <a:off x="0" y="0"/>
          <a:ext cx="0" cy="0"/>
          <a:chOff x="0" y="0"/>
          <a:chExt cx="0" cy="0"/>
        </a:xfrm>
      </p:grpSpPr>
      <p:sp>
        <p:nvSpPr>
          <p:cNvPr id="5021" name="Google Shape;5021;p607"/>
          <p:cNvSpPr txBox="1"/>
          <p:nvPr>
            <p:ph type="title"/>
          </p:nvPr>
        </p:nvSpPr>
        <p:spPr>
          <a:xfrm>
            <a:off x="542925" y="539500"/>
            <a:ext cx="5771400" cy="52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Internal</a:t>
            </a:r>
            <a:r>
              <a:rPr lang="en"/>
              <a:t> view </a:t>
            </a:r>
            <a:endParaRPr/>
          </a:p>
        </p:txBody>
      </p:sp>
      <p:sp>
        <p:nvSpPr>
          <p:cNvPr id="5022" name="Google Shape;5022;p607"/>
          <p:cNvSpPr txBox="1"/>
          <p:nvPr/>
        </p:nvSpPr>
        <p:spPr>
          <a:xfrm>
            <a:off x="5785875" y="1150175"/>
            <a:ext cx="2829600" cy="380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hlink"/>
                </a:solidFill>
                <a:latin typeface="Didact Gothic"/>
                <a:ea typeface="Didact Gothic"/>
                <a:cs typeface="Didact Gothic"/>
                <a:sym typeface="Didact Gothic"/>
              </a:rPr>
              <a:t>The final design has 2 internal springs connecting </a:t>
            </a:r>
            <a:r>
              <a:rPr lang="en" sz="1800">
                <a:solidFill>
                  <a:schemeClr val="hlink"/>
                </a:solidFill>
                <a:latin typeface="Didact Gothic"/>
                <a:ea typeface="Didact Gothic"/>
                <a:cs typeface="Didact Gothic"/>
                <a:sym typeface="Didact Gothic"/>
              </a:rPr>
              <a:t>the</a:t>
            </a:r>
            <a:r>
              <a:rPr lang="en" sz="1800">
                <a:solidFill>
                  <a:schemeClr val="hlink"/>
                </a:solidFill>
                <a:latin typeface="Didact Gothic"/>
                <a:ea typeface="Didact Gothic"/>
                <a:cs typeface="Didact Gothic"/>
                <a:sym typeface="Didact Gothic"/>
              </a:rPr>
              <a:t> grippers on their tracks.</a:t>
            </a:r>
            <a:endParaRPr sz="1800">
              <a:solidFill>
                <a:schemeClr val="hlink"/>
              </a:solidFill>
              <a:latin typeface="Didact Gothic"/>
              <a:ea typeface="Didact Gothic"/>
              <a:cs typeface="Didact Gothic"/>
              <a:sym typeface="Didact Gothic"/>
            </a:endParaRPr>
          </a:p>
          <a:p>
            <a:pPr indent="0" lvl="0" marL="0" rtl="0" algn="l">
              <a:spcBef>
                <a:spcPts val="0"/>
              </a:spcBef>
              <a:spcAft>
                <a:spcPts val="0"/>
              </a:spcAft>
              <a:buNone/>
            </a:pPr>
            <a:r>
              <a:t/>
            </a:r>
            <a:endParaRPr sz="1800">
              <a:solidFill>
                <a:schemeClr val="hlink"/>
              </a:solidFill>
              <a:latin typeface="Didact Gothic"/>
              <a:ea typeface="Didact Gothic"/>
              <a:cs typeface="Didact Gothic"/>
              <a:sym typeface="Didact Gothic"/>
            </a:endParaRPr>
          </a:p>
          <a:p>
            <a:pPr indent="0" lvl="0" marL="0" rtl="0" algn="l">
              <a:spcBef>
                <a:spcPts val="0"/>
              </a:spcBef>
              <a:spcAft>
                <a:spcPts val="0"/>
              </a:spcAft>
              <a:buNone/>
            </a:pPr>
            <a:r>
              <a:rPr lang="en" sz="1800">
                <a:solidFill>
                  <a:schemeClr val="hlink"/>
                </a:solidFill>
                <a:latin typeface="Didact Gothic"/>
                <a:ea typeface="Didact Gothic"/>
                <a:cs typeface="Didact Gothic"/>
                <a:sym typeface="Didact Gothic"/>
              </a:rPr>
              <a:t>The bottom has a set </a:t>
            </a:r>
            <a:r>
              <a:rPr lang="en" sz="1800">
                <a:solidFill>
                  <a:schemeClr val="hlink"/>
                </a:solidFill>
                <a:latin typeface="Didact Gothic"/>
                <a:ea typeface="Didact Gothic"/>
                <a:cs typeface="Didact Gothic"/>
                <a:sym typeface="Didact Gothic"/>
              </a:rPr>
              <a:t>screw</a:t>
            </a:r>
            <a:r>
              <a:rPr lang="en" sz="1800">
                <a:solidFill>
                  <a:schemeClr val="hlink"/>
                </a:solidFill>
                <a:latin typeface="Didact Gothic"/>
                <a:ea typeface="Didact Gothic"/>
                <a:cs typeface="Didact Gothic"/>
                <a:sym typeface="Didact Gothic"/>
              </a:rPr>
              <a:t> </a:t>
            </a:r>
            <a:r>
              <a:rPr lang="en" sz="1800">
                <a:solidFill>
                  <a:schemeClr val="hlink"/>
                </a:solidFill>
                <a:latin typeface="Didact Gothic"/>
                <a:ea typeface="Didact Gothic"/>
                <a:cs typeface="Didact Gothic"/>
                <a:sym typeface="Didact Gothic"/>
              </a:rPr>
              <a:t>that is</a:t>
            </a:r>
            <a:r>
              <a:rPr lang="en" sz="1800">
                <a:solidFill>
                  <a:schemeClr val="hlink"/>
                </a:solidFill>
                <a:latin typeface="Didact Gothic"/>
                <a:ea typeface="Didact Gothic"/>
                <a:cs typeface="Didact Gothic"/>
                <a:sym typeface="Didact Gothic"/>
              </a:rPr>
              <a:t> able to be tightened or loosened by hand </a:t>
            </a:r>
            <a:r>
              <a:rPr lang="en" sz="1800">
                <a:solidFill>
                  <a:schemeClr val="dk1"/>
                </a:solidFill>
                <a:latin typeface="Didact Gothic"/>
                <a:ea typeface="Didact Gothic"/>
                <a:cs typeface="Didact Gothic"/>
                <a:sym typeface="Didact Gothic"/>
              </a:rPr>
              <a:t>at any time.</a:t>
            </a:r>
            <a:endParaRPr sz="1800">
              <a:solidFill>
                <a:schemeClr val="dk1"/>
              </a:solidFill>
              <a:latin typeface="Didact Gothic"/>
              <a:ea typeface="Didact Gothic"/>
              <a:cs typeface="Didact Gothic"/>
              <a:sym typeface="Didact Gothic"/>
            </a:endParaRPr>
          </a:p>
          <a:p>
            <a:pPr indent="0" lvl="0" marL="0" rtl="0" algn="l">
              <a:spcBef>
                <a:spcPts val="0"/>
              </a:spcBef>
              <a:spcAft>
                <a:spcPts val="0"/>
              </a:spcAft>
              <a:buNone/>
            </a:pPr>
            <a:r>
              <a:rPr lang="en" sz="1800">
                <a:solidFill>
                  <a:schemeClr val="dk1"/>
                </a:solidFill>
                <a:latin typeface="Didact Gothic"/>
                <a:ea typeface="Didact Gothic"/>
                <a:cs typeface="Didact Gothic"/>
                <a:sym typeface="Didact Gothic"/>
              </a:rPr>
              <a:t>The set screw sits under the OMAT attachment site. </a:t>
            </a:r>
            <a:endParaRPr sz="1800">
              <a:solidFill>
                <a:schemeClr val="dk1"/>
              </a:solidFill>
              <a:latin typeface="Didact Gothic"/>
              <a:ea typeface="Didact Gothic"/>
              <a:cs typeface="Didact Gothic"/>
              <a:sym typeface="Didact Gothic"/>
            </a:endParaRPr>
          </a:p>
        </p:txBody>
      </p:sp>
      <p:pic>
        <p:nvPicPr>
          <p:cNvPr id="5023" name="Google Shape;5023;p607"/>
          <p:cNvPicPr preferRelativeResize="0"/>
          <p:nvPr/>
        </p:nvPicPr>
        <p:blipFill>
          <a:blip r:embed="rId3">
            <a:alphaModFix/>
          </a:blip>
          <a:stretch>
            <a:fillRect/>
          </a:stretch>
        </p:blipFill>
        <p:spPr>
          <a:xfrm>
            <a:off x="542925" y="1164750"/>
            <a:ext cx="4661650" cy="3637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027" name="Shape 5027"/>
        <p:cNvGrpSpPr/>
        <p:nvPr/>
      </p:nvGrpSpPr>
      <p:grpSpPr>
        <a:xfrm>
          <a:off x="0" y="0"/>
          <a:ext cx="0" cy="0"/>
          <a:chOff x="0" y="0"/>
          <a:chExt cx="0" cy="0"/>
        </a:xfrm>
      </p:grpSpPr>
      <p:pic>
        <p:nvPicPr>
          <p:cNvPr id="5028" name="Google Shape;5028;p608"/>
          <p:cNvPicPr preferRelativeResize="0"/>
          <p:nvPr/>
        </p:nvPicPr>
        <p:blipFill rotWithShape="1">
          <a:blip r:embed="rId3">
            <a:alphaModFix/>
          </a:blip>
          <a:srcRect b="0" l="-1630" r="1629" t="0"/>
          <a:stretch/>
        </p:blipFill>
        <p:spPr>
          <a:xfrm>
            <a:off x="5748575" y="1157167"/>
            <a:ext cx="2952950" cy="3403361"/>
          </a:xfrm>
          <a:prstGeom prst="rect">
            <a:avLst/>
          </a:prstGeom>
          <a:noFill/>
          <a:ln>
            <a:noFill/>
          </a:ln>
        </p:spPr>
      </p:pic>
      <p:sp>
        <p:nvSpPr>
          <p:cNvPr id="5029" name="Google Shape;5029;p608"/>
          <p:cNvSpPr txBox="1"/>
          <p:nvPr>
            <p:ph type="title"/>
          </p:nvPr>
        </p:nvSpPr>
        <p:spPr>
          <a:xfrm>
            <a:off x="2664963" y="57775"/>
            <a:ext cx="3472500" cy="75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700"/>
              <a:t>OMAPP</a:t>
            </a:r>
            <a:endParaRPr sz="3700"/>
          </a:p>
        </p:txBody>
      </p:sp>
      <p:cxnSp>
        <p:nvCxnSpPr>
          <p:cNvPr id="5030" name="Google Shape;5030;p608"/>
          <p:cNvCxnSpPr/>
          <p:nvPr/>
        </p:nvCxnSpPr>
        <p:spPr>
          <a:xfrm>
            <a:off x="2664963" y="810770"/>
            <a:ext cx="3472500" cy="0"/>
          </a:xfrm>
          <a:prstGeom prst="straightConnector1">
            <a:avLst/>
          </a:prstGeom>
          <a:noFill/>
          <a:ln cap="flat" cmpd="sng" w="19050">
            <a:solidFill>
              <a:schemeClr val="dk2"/>
            </a:solidFill>
            <a:prstDash val="solid"/>
            <a:round/>
            <a:headEnd len="med" w="med" type="none"/>
            <a:tailEnd len="med" w="med" type="none"/>
          </a:ln>
        </p:spPr>
      </p:cxnSp>
      <p:sp>
        <p:nvSpPr>
          <p:cNvPr id="5031" name="Google Shape;5031;p608"/>
          <p:cNvSpPr txBox="1"/>
          <p:nvPr/>
        </p:nvSpPr>
        <p:spPr>
          <a:xfrm>
            <a:off x="417813" y="842988"/>
            <a:ext cx="2495700" cy="363300"/>
          </a:xfrm>
          <a:prstGeom prst="rect">
            <a:avLst/>
          </a:prstGeom>
          <a:noFill/>
          <a:ln>
            <a:noFill/>
          </a:ln>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a:solidFill>
                  <a:schemeClr val="lt1"/>
                </a:solidFill>
                <a:latin typeface="Didact Gothic"/>
                <a:ea typeface="Didact Gothic"/>
                <a:cs typeface="Didact Gothic"/>
                <a:sym typeface="Didact Gothic"/>
              </a:rPr>
              <a:t>Logic Diagram</a:t>
            </a:r>
            <a:endParaRPr>
              <a:solidFill>
                <a:schemeClr val="lt1"/>
              </a:solidFill>
              <a:latin typeface="Didact Gothic"/>
              <a:ea typeface="Didact Gothic"/>
              <a:cs typeface="Didact Gothic"/>
              <a:sym typeface="Didact Gothic"/>
            </a:endParaRPr>
          </a:p>
        </p:txBody>
      </p:sp>
      <p:sp>
        <p:nvSpPr>
          <p:cNvPr id="5032" name="Google Shape;5032;p608"/>
          <p:cNvSpPr txBox="1"/>
          <p:nvPr/>
        </p:nvSpPr>
        <p:spPr>
          <a:xfrm>
            <a:off x="5748577" y="843000"/>
            <a:ext cx="2836500" cy="363300"/>
          </a:xfrm>
          <a:prstGeom prst="rect">
            <a:avLst/>
          </a:prstGeom>
          <a:noFill/>
          <a:ln>
            <a:noFill/>
          </a:ln>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a:solidFill>
                  <a:schemeClr val="lt1"/>
                </a:solidFill>
                <a:latin typeface="Didact Gothic"/>
                <a:ea typeface="Didact Gothic"/>
                <a:cs typeface="Didact Gothic"/>
                <a:sym typeface="Didact Gothic"/>
              </a:rPr>
              <a:t>Server Side Video Hosting</a:t>
            </a:r>
            <a:endParaRPr>
              <a:solidFill>
                <a:schemeClr val="lt1"/>
              </a:solidFill>
              <a:latin typeface="Didact Gothic"/>
              <a:ea typeface="Didact Gothic"/>
              <a:cs typeface="Didact Gothic"/>
              <a:sym typeface="Didact Gothic"/>
            </a:endParaRPr>
          </a:p>
        </p:txBody>
      </p:sp>
      <p:pic>
        <p:nvPicPr>
          <p:cNvPr id="5033" name="Google Shape;5033;p608" title="Blank board(1).png"/>
          <p:cNvPicPr preferRelativeResize="0"/>
          <p:nvPr/>
        </p:nvPicPr>
        <p:blipFill>
          <a:blip r:embed="rId4">
            <a:alphaModFix/>
          </a:blip>
          <a:stretch>
            <a:fillRect/>
          </a:stretch>
        </p:blipFill>
        <p:spPr>
          <a:xfrm>
            <a:off x="96212" y="1344425"/>
            <a:ext cx="3138923" cy="3168227"/>
          </a:xfrm>
          <a:prstGeom prst="rect">
            <a:avLst/>
          </a:prstGeom>
          <a:noFill/>
          <a:ln>
            <a:noFill/>
          </a:ln>
        </p:spPr>
      </p:pic>
      <p:pic>
        <p:nvPicPr>
          <p:cNvPr id="5034" name="Google Shape;5034;p608" title="May 6, 2025">
            <a:hlinkClick r:id="rId5"/>
          </p:cNvPr>
          <p:cNvPicPr preferRelativeResize="0"/>
          <p:nvPr/>
        </p:nvPicPr>
        <p:blipFill>
          <a:blip r:embed="rId6">
            <a:alphaModFix/>
          </a:blip>
          <a:stretch>
            <a:fillRect/>
          </a:stretch>
        </p:blipFill>
        <p:spPr>
          <a:xfrm>
            <a:off x="3675900" y="1206300"/>
            <a:ext cx="1728200" cy="3467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34"/>
                                        </p:tgtEl>
                                        <p:attrNameLst>
                                          <p:attrName>style.visibility</p:attrName>
                                        </p:attrNameLst>
                                      </p:cBhvr>
                                      <p:to>
                                        <p:strVal val="visible"/>
                                      </p:to>
                                    </p:set>
                                    <p:animEffect filter="fade" transition="in">
                                      <p:cBhvr>
                                        <p:cTn dur="1000"/>
                                        <p:tgtEl>
                                          <p:spTgt spid="50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038" name="Shape 5038"/>
        <p:cNvGrpSpPr/>
        <p:nvPr/>
      </p:nvGrpSpPr>
      <p:grpSpPr>
        <a:xfrm>
          <a:off x="0" y="0"/>
          <a:ext cx="0" cy="0"/>
          <a:chOff x="0" y="0"/>
          <a:chExt cx="0" cy="0"/>
        </a:xfrm>
      </p:grpSpPr>
      <p:sp>
        <p:nvSpPr>
          <p:cNvPr id="5039" name="Google Shape;5039;p609"/>
          <p:cNvSpPr txBox="1"/>
          <p:nvPr>
            <p:ph type="title"/>
          </p:nvPr>
        </p:nvSpPr>
        <p:spPr>
          <a:xfrm>
            <a:off x="892050" y="86900"/>
            <a:ext cx="7359900" cy="52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Traceability</a:t>
            </a:r>
            <a:endParaRPr sz="3000"/>
          </a:p>
        </p:txBody>
      </p:sp>
      <p:cxnSp>
        <p:nvCxnSpPr>
          <p:cNvPr id="5040" name="Google Shape;5040;p609"/>
          <p:cNvCxnSpPr/>
          <p:nvPr/>
        </p:nvCxnSpPr>
        <p:spPr>
          <a:xfrm>
            <a:off x="2835750" y="615495"/>
            <a:ext cx="3472500" cy="0"/>
          </a:xfrm>
          <a:prstGeom prst="straightConnector1">
            <a:avLst/>
          </a:prstGeom>
          <a:noFill/>
          <a:ln cap="flat" cmpd="sng" w="19050">
            <a:solidFill>
              <a:schemeClr val="dk2"/>
            </a:solidFill>
            <a:prstDash val="solid"/>
            <a:round/>
            <a:headEnd len="med" w="med" type="none"/>
            <a:tailEnd len="med" w="med" type="none"/>
          </a:ln>
        </p:spPr>
      </p:cxnSp>
      <p:graphicFrame>
        <p:nvGraphicFramePr>
          <p:cNvPr id="5041" name="Google Shape;5041;p609"/>
          <p:cNvGraphicFramePr/>
          <p:nvPr/>
        </p:nvGraphicFramePr>
        <p:xfrm>
          <a:off x="1590525" y="656800"/>
          <a:ext cx="3000000" cy="3000000"/>
        </p:xfrm>
        <a:graphic>
          <a:graphicData uri="http://schemas.openxmlformats.org/drawingml/2006/table">
            <a:tbl>
              <a:tblPr>
                <a:noFill/>
                <a:tableStyleId>{4954D906-0593-416A-97C7-32F55A2C5A42}</a:tableStyleId>
              </a:tblPr>
              <a:tblGrid>
                <a:gridCol w="933475"/>
                <a:gridCol w="1977050"/>
                <a:gridCol w="1604525"/>
                <a:gridCol w="583450"/>
                <a:gridCol w="864450"/>
              </a:tblGrid>
              <a:tr h="527625">
                <a:tc>
                  <a:txBody>
                    <a:bodyPr/>
                    <a:lstStyle/>
                    <a:p>
                      <a:pPr indent="0" lvl="0" marL="0" rtl="0" algn="l">
                        <a:spcBef>
                          <a:spcPts val="0"/>
                        </a:spcBef>
                        <a:spcAft>
                          <a:spcPts val="0"/>
                        </a:spcAft>
                        <a:buNone/>
                      </a:pPr>
                      <a:r>
                        <a:rPr b="1" lang="en" sz="900">
                          <a:solidFill>
                            <a:schemeClr val="accent6"/>
                          </a:solidFill>
                          <a:latin typeface="Didact Gothic"/>
                          <a:ea typeface="Didact Gothic"/>
                          <a:cs typeface="Didact Gothic"/>
                          <a:sym typeface="Didact Gothic"/>
                        </a:rPr>
                        <a:t>Customer Needs</a:t>
                      </a:r>
                      <a:endParaRPr sz="900">
                        <a:solidFill>
                          <a:schemeClr val="accent6"/>
                        </a:solidFill>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b="1" lang="en" sz="900">
                          <a:solidFill>
                            <a:schemeClr val="accent6"/>
                          </a:solidFill>
                          <a:latin typeface="Didact Gothic"/>
                          <a:ea typeface="Didact Gothic"/>
                          <a:cs typeface="Didact Gothic"/>
                          <a:sym typeface="Didact Gothic"/>
                        </a:rPr>
                        <a:t>Requirements</a:t>
                      </a:r>
                      <a:endParaRPr sz="900">
                        <a:solidFill>
                          <a:schemeClr val="accent6"/>
                        </a:solidFill>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b="1" lang="en" sz="900">
                          <a:solidFill>
                            <a:schemeClr val="accent6"/>
                          </a:solidFill>
                          <a:latin typeface="Didact Gothic"/>
                          <a:ea typeface="Didact Gothic"/>
                          <a:cs typeface="Didact Gothic"/>
                          <a:sym typeface="Didact Gothic"/>
                        </a:rPr>
                        <a:t>Tests</a:t>
                      </a:r>
                      <a:endParaRPr sz="900">
                        <a:solidFill>
                          <a:schemeClr val="accent6"/>
                        </a:solidFill>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b="1" lang="en" sz="900">
                          <a:solidFill>
                            <a:schemeClr val="accent6"/>
                          </a:solidFill>
                          <a:latin typeface="Didact Gothic"/>
                          <a:ea typeface="Didact Gothic"/>
                          <a:cs typeface="Didact Gothic"/>
                          <a:sym typeface="Didact Gothic"/>
                        </a:rPr>
                        <a:t>Test Results</a:t>
                      </a:r>
                      <a:endParaRPr sz="900">
                        <a:solidFill>
                          <a:schemeClr val="accent6"/>
                        </a:solidFill>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b="1" lang="en" sz="900">
                          <a:solidFill>
                            <a:schemeClr val="accent6"/>
                          </a:solidFill>
                          <a:latin typeface="Didact Gothic"/>
                          <a:ea typeface="Didact Gothic"/>
                          <a:cs typeface="Didact Gothic"/>
                          <a:sym typeface="Didact Gothic"/>
                        </a:rPr>
                        <a:t>Comments</a:t>
                      </a:r>
                      <a:endParaRPr sz="900">
                        <a:solidFill>
                          <a:schemeClr val="accent6"/>
                        </a:solidFill>
                        <a:latin typeface="Didact Gothic"/>
                        <a:ea typeface="Didact Gothic"/>
                        <a:cs typeface="Didact Gothic"/>
                        <a:sym typeface="Didact Gothic"/>
                      </a:endParaRPr>
                    </a:p>
                  </a:txBody>
                  <a:tcPr marT="91425" marB="91425" marR="91425" marL="91425"/>
                </a:tc>
              </a:tr>
              <a:tr h="671550">
                <a:tc>
                  <a:txBody>
                    <a:bodyPr/>
                    <a:lstStyle/>
                    <a:p>
                      <a:pPr indent="0" lvl="0" marL="0" rtl="0" algn="l">
                        <a:spcBef>
                          <a:spcPts val="0"/>
                        </a:spcBef>
                        <a:spcAft>
                          <a:spcPts val="0"/>
                        </a:spcAft>
                        <a:buNone/>
                      </a:pPr>
                      <a:r>
                        <a:rPr lang="en" sz="900">
                          <a:solidFill>
                            <a:schemeClr val="accent6"/>
                          </a:solidFill>
                          <a:latin typeface="Didact Gothic"/>
                          <a:ea typeface="Didact Gothic"/>
                          <a:cs typeface="Didact Gothic"/>
                          <a:sym typeface="Didact Gothic"/>
                        </a:rPr>
                        <a:t>Compatibility with various phone sizes</a:t>
                      </a:r>
                      <a:endParaRPr sz="900">
                        <a:solidFill>
                          <a:schemeClr val="accent6"/>
                        </a:solidFill>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solidFill>
                            <a:schemeClr val="accent6"/>
                          </a:solidFill>
                          <a:latin typeface="Didact Gothic"/>
                          <a:ea typeface="Didact Gothic"/>
                          <a:cs typeface="Didact Gothic"/>
                          <a:sym typeface="Didact Gothic"/>
                        </a:rPr>
                        <a:t>Fits most iPhones and Android, with cases</a:t>
                      </a:r>
                      <a:endParaRPr sz="900">
                        <a:solidFill>
                          <a:schemeClr val="accent6"/>
                        </a:solidFill>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solidFill>
                            <a:schemeClr val="accent6"/>
                          </a:solidFill>
                          <a:latin typeface="Didact Gothic"/>
                          <a:ea typeface="Didact Gothic"/>
                          <a:cs typeface="Didact Gothic"/>
                          <a:sym typeface="Didact Gothic"/>
                        </a:rPr>
                        <a:t>Check if minimum and maximum phone dimensions with cases fit securely </a:t>
                      </a:r>
                      <a:endParaRPr sz="900">
                        <a:solidFill>
                          <a:schemeClr val="accent6"/>
                        </a:solidFill>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solidFill>
                            <a:schemeClr val="accent6"/>
                          </a:solidFill>
                          <a:latin typeface="Didact Gothic"/>
                          <a:ea typeface="Didact Gothic"/>
                          <a:cs typeface="Didact Gothic"/>
                          <a:sym typeface="Didact Gothic"/>
                        </a:rPr>
                        <a:t>Pass</a:t>
                      </a:r>
                      <a:endParaRPr sz="900">
                        <a:solidFill>
                          <a:schemeClr val="accent6"/>
                        </a:solidFill>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solidFill>
                            <a:schemeClr val="accent6"/>
                          </a:solidFill>
                          <a:latin typeface="Didact Gothic"/>
                          <a:ea typeface="Didact Gothic"/>
                          <a:cs typeface="Didact Gothic"/>
                          <a:sym typeface="Didact Gothic"/>
                        </a:rPr>
                        <a:t>Prototype has been tested</a:t>
                      </a:r>
                      <a:endParaRPr sz="900">
                        <a:solidFill>
                          <a:schemeClr val="accent6"/>
                        </a:solidFill>
                        <a:latin typeface="Didact Gothic"/>
                        <a:ea typeface="Didact Gothic"/>
                        <a:cs typeface="Didact Gothic"/>
                        <a:sym typeface="Didact Gothic"/>
                      </a:endParaRPr>
                    </a:p>
                  </a:txBody>
                  <a:tcPr marT="91425" marB="91425" marR="91425" marL="91425"/>
                </a:tc>
              </a:tr>
              <a:tr h="659925">
                <a:tc>
                  <a:txBody>
                    <a:bodyPr/>
                    <a:lstStyle/>
                    <a:p>
                      <a:pPr indent="0" lvl="0" marL="0" rtl="0" algn="l">
                        <a:spcBef>
                          <a:spcPts val="0"/>
                        </a:spcBef>
                        <a:spcAft>
                          <a:spcPts val="0"/>
                        </a:spcAft>
                        <a:buNone/>
                      </a:pPr>
                      <a:r>
                        <a:rPr lang="en" sz="900">
                          <a:solidFill>
                            <a:schemeClr val="accent6"/>
                          </a:solidFill>
                          <a:latin typeface="Didact Gothic"/>
                          <a:ea typeface="Didact Gothic"/>
                          <a:cs typeface="Didact Gothic"/>
                          <a:sym typeface="Didact Gothic"/>
                        </a:rPr>
                        <a:t>Secure mounting and camera alignment</a:t>
                      </a:r>
                      <a:endParaRPr sz="900">
                        <a:solidFill>
                          <a:schemeClr val="accent6"/>
                        </a:solidFill>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solidFill>
                            <a:schemeClr val="accent6"/>
                          </a:solidFill>
                          <a:latin typeface="Didact Gothic"/>
                          <a:ea typeface="Didact Gothic"/>
                          <a:cs typeface="Didact Gothic"/>
                          <a:sym typeface="Didact Gothic"/>
                        </a:rPr>
                        <a:t>OMAT attaches securely and aligns with camera (vertically and horizontally)</a:t>
                      </a:r>
                      <a:endParaRPr sz="900">
                        <a:solidFill>
                          <a:schemeClr val="accent6"/>
                        </a:solidFill>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solidFill>
                            <a:schemeClr val="accent6"/>
                          </a:solidFill>
                          <a:latin typeface="Didact Gothic"/>
                          <a:ea typeface="Didact Gothic"/>
                          <a:cs typeface="Didact Gothic"/>
                          <a:sym typeface="Didact Gothic"/>
                        </a:rPr>
                        <a:t>Ensure OMAT stays in place against a sudden force and aligns camera with vergence bar </a:t>
                      </a:r>
                      <a:endParaRPr sz="900">
                        <a:solidFill>
                          <a:schemeClr val="accent6"/>
                        </a:solidFill>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solidFill>
                            <a:schemeClr val="accent6"/>
                          </a:solidFill>
                          <a:latin typeface="Didact Gothic"/>
                          <a:ea typeface="Didact Gothic"/>
                          <a:cs typeface="Didact Gothic"/>
                          <a:sym typeface="Didact Gothic"/>
                        </a:rPr>
                        <a:t>Pass</a:t>
                      </a:r>
                      <a:endParaRPr sz="900">
                        <a:solidFill>
                          <a:schemeClr val="accent6"/>
                        </a:solidFill>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solidFill>
                            <a:schemeClr val="accent6"/>
                          </a:solidFill>
                          <a:latin typeface="Didact Gothic"/>
                          <a:ea typeface="Didact Gothic"/>
                          <a:cs typeface="Didact Gothic"/>
                          <a:sym typeface="Didact Gothic"/>
                        </a:rPr>
                        <a:t>No Comment</a:t>
                      </a:r>
                      <a:endParaRPr sz="900">
                        <a:solidFill>
                          <a:schemeClr val="accent6"/>
                        </a:solidFill>
                        <a:latin typeface="Didact Gothic"/>
                        <a:ea typeface="Didact Gothic"/>
                        <a:cs typeface="Didact Gothic"/>
                        <a:sym typeface="Didact Gothic"/>
                      </a:endParaRPr>
                    </a:p>
                  </a:txBody>
                  <a:tcPr marT="91425" marB="91425" marR="91425" marL="91425"/>
                </a:tc>
              </a:tr>
              <a:tr h="659925">
                <a:tc>
                  <a:txBody>
                    <a:bodyPr/>
                    <a:lstStyle/>
                    <a:p>
                      <a:pPr indent="0" lvl="0" marL="0" rtl="0" algn="l">
                        <a:spcBef>
                          <a:spcPts val="0"/>
                        </a:spcBef>
                        <a:spcAft>
                          <a:spcPts val="0"/>
                        </a:spcAft>
                        <a:buNone/>
                      </a:pPr>
                      <a:r>
                        <a:rPr lang="en" sz="900">
                          <a:solidFill>
                            <a:schemeClr val="accent6"/>
                          </a:solidFill>
                          <a:latin typeface="Didact Gothic"/>
                          <a:ea typeface="Didact Gothic"/>
                          <a:cs typeface="Didact Gothic"/>
                          <a:sym typeface="Didact Gothic"/>
                        </a:rPr>
                        <a:t>Web app guidance for eye alignment </a:t>
                      </a:r>
                      <a:endParaRPr sz="900">
                        <a:solidFill>
                          <a:schemeClr val="accent6"/>
                        </a:solidFill>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solidFill>
                            <a:schemeClr val="accent6"/>
                          </a:solidFill>
                          <a:latin typeface="Didact Gothic"/>
                          <a:ea typeface="Didact Gothic"/>
                          <a:cs typeface="Didact Gothic"/>
                          <a:sym typeface="Didact Gothic"/>
                        </a:rPr>
                        <a:t>Web app provides guidance for correct positioning of eyes</a:t>
                      </a:r>
                      <a:endParaRPr sz="900">
                        <a:solidFill>
                          <a:schemeClr val="accent6"/>
                        </a:solidFill>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solidFill>
                            <a:schemeClr val="accent6"/>
                          </a:solidFill>
                          <a:latin typeface="Didact Gothic"/>
                          <a:ea typeface="Didact Gothic"/>
                          <a:cs typeface="Didact Gothic"/>
                          <a:sym typeface="Didact Gothic"/>
                        </a:rPr>
                        <a:t>User testing confirms alignment guidance during recording is effective </a:t>
                      </a:r>
                      <a:endParaRPr sz="900">
                        <a:solidFill>
                          <a:schemeClr val="accent6"/>
                        </a:solidFill>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solidFill>
                            <a:schemeClr val="accent6"/>
                          </a:solidFill>
                          <a:latin typeface="Didact Gothic"/>
                          <a:ea typeface="Didact Gothic"/>
                          <a:cs typeface="Didact Gothic"/>
                          <a:sym typeface="Didact Gothic"/>
                        </a:rPr>
                        <a:t>Pass</a:t>
                      </a:r>
                      <a:endParaRPr sz="900">
                        <a:solidFill>
                          <a:schemeClr val="accent6"/>
                        </a:solidFill>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solidFill>
                            <a:schemeClr val="accent5"/>
                          </a:solidFill>
                          <a:latin typeface="Didact Gothic"/>
                          <a:ea typeface="Didact Gothic"/>
                          <a:cs typeface="Didact Gothic"/>
                          <a:sym typeface="Didact Gothic"/>
                        </a:rPr>
                        <a:t>No Comment</a:t>
                      </a:r>
                      <a:endParaRPr sz="900">
                        <a:solidFill>
                          <a:schemeClr val="lt1"/>
                        </a:solidFill>
                        <a:latin typeface="Didact Gothic"/>
                        <a:ea typeface="Didact Gothic"/>
                        <a:cs typeface="Didact Gothic"/>
                        <a:sym typeface="Didact Gothic"/>
                      </a:endParaRPr>
                    </a:p>
                  </a:txBody>
                  <a:tcPr marT="91425" marB="91425" marR="91425" marL="91425"/>
                </a:tc>
              </a:tr>
              <a:tr h="783675">
                <a:tc>
                  <a:txBody>
                    <a:bodyPr/>
                    <a:lstStyle/>
                    <a:p>
                      <a:pPr indent="0" lvl="0" marL="0" rtl="0" algn="l">
                        <a:spcBef>
                          <a:spcPts val="0"/>
                        </a:spcBef>
                        <a:spcAft>
                          <a:spcPts val="0"/>
                        </a:spcAft>
                        <a:buNone/>
                      </a:pPr>
                      <a:r>
                        <a:rPr lang="en" sz="900">
                          <a:solidFill>
                            <a:schemeClr val="accent6"/>
                          </a:solidFill>
                          <a:latin typeface="Didact Gothic"/>
                          <a:ea typeface="Didact Gothic"/>
                          <a:cs typeface="Didact Gothic"/>
                          <a:sym typeface="Didact Gothic"/>
                        </a:rPr>
                        <a:t>Video  recording, processing, and saving</a:t>
                      </a:r>
                      <a:endParaRPr sz="900">
                        <a:solidFill>
                          <a:schemeClr val="accent6"/>
                        </a:solidFill>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solidFill>
                            <a:schemeClr val="accent6"/>
                          </a:solidFill>
                          <a:latin typeface="Didact Gothic"/>
                          <a:ea typeface="Didact Gothic"/>
                          <a:cs typeface="Didact Gothic"/>
                          <a:sym typeface="Didact Gothic"/>
                        </a:rPr>
                        <a:t>App records and sends video for analysis, saves video, includes binary eye detection.</a:t>
                      </a:r>
                      <a:endParaRPr sz="900">
                        <a:solidFill>
                          <a:schemeClr val="accent6"/>
                        </a:solidFill>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solidFill>
                            <a:schemeClr val="accent6"/>
                          </a:solidFill>
                          <a:latin typeface="Didact Gothic"/>
                          <a:ea typeface="Didact Gothic"/>
                          <a:cs typeface="Didact Gothic"/>
                          <a:sym typeface="Didact Gothic"/>
                        </a:rPr>
                        <a:t>Binary eye detection validated by the test administrator, record video, check system file directory for saved video, receive result from server </a:t>
                      </a:r>
                      <a:endParaRPr sz="900">
                        <a:solidFill>
                          <a:schemeClr val="accent6"/>
                        </a:solidFill>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solidFill>
                            <a:schemeClr val="accent6"/>
                          </a:solidFill>
                          <a:latin typeface="Didact Gothic"/>
                          <a:ea typeface="Didact Gothic"/>
                          <a:cs typeface="Didact Gothic"/>
                          <a:sym typeface="Didact Gothic"/>
                        </a:rPr>
                        <a:t>Pass</a:t>
                      </a:r>
                      <a:endParaRPr sz="900">
                        <a:solidFill>
                          <a:schemeClr val="accent6"/>
                        </a:solidFill>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solidFill>
                            <a:schemeClr val="accent6"/>
                          </a:solidFill>
                          <a:latin typeface="Didact Gothic"/>
                          <a:ea typeface="Didact Gothic"/>
                          <a:cs typeface="Didact Gothic"/>
                          <a:sym typeface="Didact Gothic"/>
                        </a:rPr>
                        <a:t>There is stutter recording the video on older android devices (5+).</a:t>
                      </a:r>
                      <a:endParaRPr sz="900">
                        <a:solidFill>
                          <a:schemeClr val="accent6"/>
                        </a:solidFill>
                        <a:latin typeface="Didact Gothic"/>
                        <a:ea typeface="Didact Gothic"/>
                        <a:cs typeface="Didact Gothic"/>
                        <a:sym typeface="Didact Gothic"/>
                      </a:endParaRPr>
                    </a:p>
                  </a:txBody>
                  <a:tcPr marT="91425" marB="91425" marR="91425" marL="91425"/>
                </a:tc>
              </a:tr>
              <a:tr h="659925">
                <a:tc>
                  <a:txBody>
                    <a:bodyPr/>
                    <a:lstStyle/>
                    <a:p>
                      <a:pPr indent="0" lvl="0" marL="0" rtl="0" algn="l">
                        <a:spcBef>
                          <a:spcPts val="0"/>
                        </a:spcBef>
                        <a:spcAft>
                          <a:spcPts val="0"/>
                        </a:spcAft>
                        <a:buNone/>
                      </a:pPr>
                      <a:r>
                        <a:rPr lang="en" sz="900">
                          <a:solidFill>
                            <a:schemeClr val="accent6"/>
                          </a:solidFill>
                          <a:latin typeface="Didact Gothic"/>
                          <a:ea typeface="Didact Gothic"/>
                          <a:cs typeface="Didact Gothic"/>
                          <a:sym typeface="Didact Gothic"/>
                        </a:rPr>
                        <a:t>Timer and test functions for duration settings </a:t>
                      </a:r>
                      <a:endParaRPr sz="900">
                        <a:solidFill>
                          <a:schemeClr val="accent6"/>
                        </a:solidFill>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solidFill>
                            <a:schemeClr val="accent6"/>
                          </a:solidFill>
                          <a:latin typeface="Didact Gothic"/>
                          <a:ea typeface="Didact Gothic"/>
                          <a:cs typeface="Didact Gothic"/>
                          <a:sym typeface="Didact Gothic"/>
                        </a:rPr>
                        <a:t>App allows for test duration customization </a:t>
                      </a:r>
                      <a:endParaRPr sz="900">
                        <a:solidFill>
                          <a:schemeClr val="accent6"/>
                        </a:solidFill>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solidFill>
                            <a:schemeClr val="accent6"/>
                          </a:solidFill>
                          <a:latin typeface="Didact Gothic"/>
                          <a:ea typeface="Didact Gothic"/>
                          <a:cs typeface="Didact Gothic"/>
                          <a:sym typeface="Didact Gothic"/>
                        </a:rPr>
                        <a:t>Set timer in settings for 5 seconds, and record time app spends recording to confirm they match </a:t>
                      </a:r>
                      <a:endParaRPr sz="900">
                        <a:solidFill>
                          <a:schemeClr val="accent6"/>
                        </a:solidFill>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solidFill>
                            <a:schemeClr val="accent6"/>
                          </a:solidFill>
                          <a:latin typeface="Didact Gothic"/>
                          <a:ea typeface="Didact Gothic"/>
                          <a:cs typeface="Didact Gothic"/>
                          <a:sym typeface="Didact Gothic"/>
                        </a:rPr>
                        <a:t>Pass</a:t>
                      </a:r>
                      <a:endParaRPr sz="900">
                        <a:solidFill>
                          <a:schemeClr val="accent6"/>
                        </a:solidFill>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solidFill>
                            <a:schemeClr val="accent6"/>
                          </a:solidFill>
                          <a:latin typeface="Didact Gothic"/>
                          <a:ea typeface="Didact Gothic"/>
                          <a:cs typeface="Didact Gothic"/>
                          <a:sym typeface="Didact Gothic"/>
                        </a:rPr>
                        <a:t>No comments</a:t>
                      </a:r>
                      <a:endParaRPr sz="900">
                        <a:solidFill>
                          <a:schemeClr val="accent6"/>
                        </a:solidFill>
                        <a:latin typeface="Didact Gothic"/>
                        <a:ea typeface="Didact Gothic"/>
                        <a:cs typeface="Didact Gothic"/>
                        <a:sym typeface="Didact Gothic"/>
                      </a:endParaRPr>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5045" name="Shape 5045"/>
        <p:cNvGrpSpPr/>
        <p:nvPr/>
      </p:nvGrpSpPr>
      <p:grpSpPr>
        <a:xfrm>
          <a:off x="0" y="0"/>
          <a:ext cx="0" cy="0"/>
          <a:chOff x="0" y="0"/>
          <a:chExt cx="0" cy="0"/>
        </a:xfrm>
      </p:grpSpPr>
      <p:sp>
        <p:nvSpPr>
          <p:cNvPr id="5046" name="Google Shape;5046;p610"/>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Summary of Test Results</a:t>
            </a:r>
            <a:endParaRPr/>
          </a:p>
        </p:txBody>
      </p:sp>
      <p:cxnSp>
        <p:nvCxnSpPr>
          <p:cNvPr id="5047" name="Google Shape;5047;p610"/>
          <p:cNvCxnSpPr/>
          <p:nvPr/>
        </p:nvCxnSpPr>
        <p:spPr>
          <a:xfrm>
            <a:off x="814975" y="1263460"/>
            <a:ext cx="647100" cy="0"/>
          </a:xfrm>
          <a:prstGeom prst="straightConnector1">
            <a:avLst/>
          </a:prstGeom>
          <a:noFill/>
          <a:ln cap="flat" cmpd="sng" w="19050">
            <a:solidFill>
              <a:schemeClr val="dk1"/>
            </a:solidFill>
            <a:prstDash val="solid"/>
            <a:round/>
            <a:headEnd len="med" w="med" type="none"/>
            <a:tailEnd len="med" w="med" type="none"/>
          </a:ln>
        </p:spPr>
      </p:cxnSp>
      <p:sp>
        <p:nvSpPr>
          <p:cNvPr id="5048" name="Google Shape;5048;p610"/>
          <p:cNvSpPr txBox="1"/>
          <p:nvPr/>
        </p:nvSpPr>
        <p:spPr>
          <a:xfrm>
            <a:off x="612900" y="1208639"/>
            <a:ext cx="18468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hlink"/>
                </a:solidFill>
                <a:latin typeface="Didact Gothic"/>
                <a:ea typeface="Didact Gothic"/>
                <a:cs typeface="Didact Gothic"/>
                <a:sym typeface="Didact Gothic"/>
              </a:rPr>
              <a:t>Hardware</a:t>
            </a:r>
            <a:endParaRPr sz="1600">
              <a:solidFill>
                <a:schemeClr val="hlink"/>
              </a:solidFill>
              <a:latin typeface="Didact Gothic"/>
              <a:ea typeface="Didact Gothic"/>
              <a:cs typeface="Didact Gothic"/>
              <a:sym typeface="Didact Gothic"/>
            </a:endParaRPr>
          </a:p>
        </p:txBody>
      </p:sp>
      <p:sp>
        <p:nvSpPr>
          <p:cNvPr id="5049" name="Google Shape;5049;p6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5050" name="Google Shape;5050;p610"/>
          <p:cNvGraphicFramePr/>
          <p:nvPr/>
        </p:nvGraphicFramePr>
        <p:xfrm>
          <a:off x="612900" y="1602250"/>
          <a:ext cx="3000000" cy="3000000"/>
        </p:xfrm>
        <a:graphic>
          <a:graphicData uri="http://schemas.openxmlformats.org/drawingml/2006/table">
            <a:tbl>
              <a:tblPr bandCol="1" bandRow="1">
                <a:noFill/>
                <a:tableStyleId>{D062DD33-A29B-4FE7-99AC-4019EA65706D}</a:tableStyleId>
              </a:tblPr>
              <a:tblGrid>
                <a:gridCol w="1485900"/>
                <a:gridCol w="1371600"/>
                <a:gridCol w="914400"/>
              </a:tblGrid>
              <a:tr h="12700">
                <a:tc>
                  <a:txBody>
                    <a:bodyPr/>
                    <a:lstStyle/>
                    <a:p>
                      <a:pPr indent="0" lvl="0" marL="0" rtl="0" algn="l">
                        <a:spcBef>
                          <a:spcPts val="0"/>
                        </a:spcBef>
                        <a:spcAft>
                          <a:spcPts val="0"/>
                        </a:spcAft>
                        <a:buNone/>
                      </a:pPr>
                      <a:r>
                        <a:rPr b="1" lang="en" sz="1100">
                          <a:latin typeface="Didact Gothic"/>
                          <a:ea typeface="Didact Gothic"/>
                          <a:cs typeface="Didact Gothic"/>
                          <a:sym typeface="Didact Gothic"/>
                        </a:rPr>
                        <a:t>Item</a:t>
                      </a:r>
                      <a:endParaRPr sz="1100">
                        <a:latin typeface="Didact Gothic"/>
                        <a:ea typeface="Didact Gothic"/>
                        <a:cs typeface="Didact Gothic"/>
                        <a:sym typeface="Didact Gothic"/>
                      </a:endParaRPr>
                    </a:p>
                  </a:txBody>
                  <a:tcPr marT="0" marB="0" marR="68575" marL="68575"/>
                </a:tc>
                <a:tc>
                  <a:txBody>
                    <a:bodyPr/>
                    <a:lstStyle/>
                    <a:p>
                      <a:pPr indent="0" lvl="0" marL="0" rtl="0" algn="l">
                        <a:spcBef>
                          <a:spcPts val="0"/>
                        </a:spcBef>
                        <a:spcAft>
                          <a:spcPts val="0"/>
                        </a:spcAft>
                        <a:buNone/>
                      </a:pPr>
                      <a:r>
                        <a:rPr b="1" lang="en" sz="1100">
                          <a:latin typeface="Didact Gothic"/>
                          <a:ea typeface="Didact Gothic"/>
                          <a:cs typeface="Didact Gothic"/>
                          <a:sym typeface="Didact Gothic"/>
                        </a:rPr>
                        <a:t>Test Result: </a:t>
                      </a:r>
                      <a:endParaRPr sz="1100">
                        <a:latin typeface="Didact Gothic"/>
                        <a:ea typeface="Didact Gothic"/>
                        <a:cs typeface="Didact Gothic"/>
                        <a:sym typeface="Didact Gothic"/>
                      </a:endParaRPr>
                    </a:p>
                  </a:txBody>
                  <a:tcPr marT="0" marB="0" marR="68575" marL="68575"/>
                </a:tc>
                <a:tc>
                  <a:txBody>
                    <a:bodyPr/>
                    <a:lstStyle/>
                    <a:p>
                      <a:pPr indent="0" lvl="0" marL="0" rtl="0" algn="l">
                        <a:spcBef>
                          <a:spcPts val="0"/>
                        </a:spcBef>
                        <a:spcAft>
                          <a:spcPts val="0"/>
                        </a:spcAft>
                        <a:buNone/>
                      </a:pPr>
                      <a:r>
                        <a:rPr b="1" lang="en" sz="1100">
                          <a:latin typeface="Didact Gothic"/>
                          <a:ea typeface="Didact Gothic"/>
                          <a:cs typeface="Didact Gothic"/>
                          <a:sym typeface="Didact Gothic"/>
                        </a:rPr>
                        <a:t>Pass/Fail</a:t>
                      </a:r>
                      <a:endParaRPr sz="1100">
                        <a:latin typeface="Didact Gothic"/>
                        <a:ea typeface="Didact Gothic"/>
                        <a:cs typeface="Didact Gothic"/>
                        <a:sym typeface="Didact Gothic"/>
                      </a:endParaRPr>
                    </a:p>
                  </a:txBody>
                  <a:tcPr marT="0" marB="0" marR="68575" marL="68575"/>
                </a:tc>
              </a:tr>
              <a:tr h="12700">
                <a:tc>
                  <a:txBody>
                    <a:bodyPr/>
                    <a:lstStyle/>
                    <a:p>
                      <a:pPr indent="0" lvl="0" marL="0" rtl="0" algn="l">
                        <a:spcBef>
                          <a:spcPts val="0"/>
                        </a:spcBef>
                        <a:spcAft>
                          <a:spcPts val="0"/>
                        </a:spcAft>
                        <a:buNone/>
                      </a:pPr>
                      <a:r>
                        <a:rPr lang="en" sz="1100">
                          <a:latin typeface="Didact Gothic"/>
                          <a:ea typeface="Didact Gothic"/>
                          <a:cs typeface="Didact Gothic"/>
                          <a:sym typeface="Didact Gothic"/>
                        </a:rPr>
                        <a:t>Clip Horizontal Fixation</a:t>
                      </a:r>
                      <a:endParaRPr sz="1100">
                        <a:latin typeface="Didact Gothic"/>
                        <a:ea typeface="Didact Gothic"/>
                        <a:cs typeface="Didact Gothic"/>
                        <a:sym typeface="Didact Gothic"/>
                      </a:endParaRPr>
                    </a:p>
                    <a:p>
                      <a:pPr indent="0" lvl="0" marL="0" rtl="0" algn="l">
                        <a:spcBef>
                          <a:spcPts val="0"/>
                        </a:spcBef>
                        <a:spcAft>
                          <a:spcPts val="0"/>
                        </a:spcAft>
                        <a:buNone/>
                      </a:pPr>
                      <a:r>
                        <a:t/>
                      </a:r>
                      <a:endParaRPr sz="1100">
                        <a:latin typeface="Didact Gothic"/>
                        <a:ea typeface="Didact Gothic"/>
                        <a:cs typeface="Didact Gothic"/>
                        <a:sym typeface="Didact Gothic"/>
                      </a:endParaRPr>
                    </a:p>
                  </a:txBody>
                  <a:tcPr marT="0" marB="0" marR="68575" marL="68575"/>
                </a:tc>
                <a:tc>
                  <a:txBody>
                    <a:bodyPr/>
                    <a:lstStyle/>
                    <a:p>
                      <a:pPr indent="0" lvl="0" marL="0" rtl="0" algn="l">
                        <a:spcBef>
                          <a:spcPts val="0"/>
                        </a:spcBef>
                        <a:spcAft>
                          <a:spcPts val="0"/>
                        </a:spcAft>
                        <a:buNone/>
                      </a:pPr>
                      <a:r>
                        <a:rPr lang="en" sz="1100">
                          <a:latin typeface="Didact Gothic"/>
                          <a:ea typeface="Didact Gothic"/>
                          <a:cs typeface="Didact Gothic"/>
                          <a:sym typeface="Didact Gothic"/>
                        </a:rPr>
                        <a:t>No movement</a:t>
                      </a:r>
                      <a:endParaRPr sz="1100">
                        <a:latin typeface="Didact Gothic"/>
                        <a:ea typeface="Didact Gothic"/>
                        <a:cs typeface="Didact Gothic"/>
                        <a:sym typeface="Didact Gothic"/>
                      </a:endParaRPr>
                    </a:p>
                  </a:txBody>
                  <a:tcPr marT="0" marB="0" marR="68575" marL="68575">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Didact Gothic"/>
                          <a:ea typeface="Didact Gothic"/>
                          <a:cs typeface="Didact Gothic"/>
                          <a:sym typeface="Didact Gothic"/>
                        </a:rPr>
                        <a:t>Pass</a:t>
                      </a:r>
                      <a:endParaRPr sz="1100">
                        <a:latin typeface="Didact Gothic"/>
                        <a:ea typeface="Didact Gothic"/>
                        <a:cs typeface="Didact Gothic"/>
                        <a:sym typeface="Didact Gothic"/>
                      </a:endParaRPr>
                    </a:p>
                  </a:txBody>
                  <a:tcPr marT="0" marB="0" marR="68575" marL="68575">
                    <a:lnB cap="flat" cmpd="sng" w="9525">
                      <a:solidFill>
                        <a:srgbClr val="000000"/>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100">
                          <a:latin typeface="Didact Gothic"/>
                          <a:ea typeface="Didact Gothic"/>
                          <a:cs typeface="Didact Gothic"/>
                          <a:sym typeface="Didact Gothic"/>
                        </a:rPr>
                        <a:t>Clip Vertical Fixation</a:t>
                      </a:r>
                      <a:endParaRPr sz="1100">
                        <a:latin typeface="Didact Gothic"/>
                        <a:ea typeface="Didact Gothic"/>
                        <a:cs typeface="Didact Gothic"/>
                        <a:sym typeface="Didact Gothic"/>
                      </a:endParaRPr>
                    </a:p>
                    <a:p>
                      <a:pPr indent="0" lvl="0" marL="0" rtl="0" algn="l">
                        <a:spcBef>
                          <a:spcPts val="0"/>
                        </a:spcBef>
                        <a:spcAft>
                          <a:spcPts val="0"/>
                        </a:spcAft>
                        <a:buNone/>
                      </a:pPr>
                      <a:r>
                        <a:t/>
                      </a:r>
                      <a:endParaRPr sz="1100">
                        <a:latin typeface="Didact Gothic"/>
                        <a:ea typeface="Didact Gothic"/>
                        <a:cs typeface="Didact Gothic"/>
                        <a:sym typeface="Didact Gothic"/>
                      </a:endParaRPr>
                    </a:p>
                  </a:txBody>
                  <a:tcPr marT="0" marB="0" marR="68575" marL="68575">
                    <a:lnR cap="flat" cmpd="sng" w="9525">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latin typeface="Didact Gothic"/>
                          <a:ea typeface="Didact Gothic"/>
                          <a:cs typeface="Didact Gothic"/>
                          <a:sym typeface="Didact Gothic"/>
                        </a:rPr>
                        <a:t>No movement </a:t>
                      </a:r>
                      <a:endParaRPr sz="1100">
                        <a:latin typeface="Didact Gothic"/>
                        <a:ea typeface="Didact Gothic"/>
                        <a:cs typeface="Didact Gothic"/>
                        <a:sym typeface="Didact Gothic"/>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Didact Gothic"/>
                          <a:ea typeface="Didact Gothic"/>
                          <a:cs typeface="Didact Gothic"/>
                          <a:sym typeface="Didact Gothic"/>
                        </a:rPr>
                        <a:t>Pass</a:t>
                      </a:r>
                      <a:endParaRPr sz="1100">
                        <a:latin typeface="Didact Gothic"/>
                        <a:ea typeface="Didact Gothic"/>
                        <a:cs typeface="Didact Gothic"/>
                        <a:sym typeface="Didact Gothic"/>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3150">
                <a:tc>
                  <a:txBody>
                    <a:bodyPr/>
                    <a:lstStyle/>
                    <a:p>
                      <a:pPr indent="0" lvl="0" marL="0" rtl="0" algn="l">
                        <a:spcBef>
                          <a:spcPts val="0"/>
                        </a:spcBef>
                        <a:spcAft>
                          <a:spcPts val="0"/>
                        </a:spcAft>
                        <a:buNone/>
                      </a:pPr>
                      <a:r>
                        <a:rPr lang="en" sz="1100">
                          <a:latin typeface="Didact Gothic"/>
                          <a:ea typeface="Didact Gothic"/>
                          <a:cs typeface="Didact Gothic"/>
                          <a:sym typeface="Didact Gothic"/>
                        </a:rPr>
                        <a:t>OMAT 1 Attachment</a:t>
                      </a:r>
                      <a:endParaRPr sz="1100">
                        <a:latin typeface="Didact Gothic"/>
                        <a:ea typeface="Didact Gothic"/>
                        <a:cs typeface="Didact Gothic"/>
                        <a:sym typeface="Didact Gothic"/>
                      </a:endParaRPr>
                    </a:p>
                    <a:p>
                      <a:pPr indent="0" lvl="0" marL="0" rtl="0" algn="l">
                        <a:spcBef>
                          <a:spcPts val="0"/>
                        </a:spcBef>
                        <a:spcAft>
                          <a:spcPts val="0"/>
                        </a:spcAft>
                        <a:buNone/>
                      </a:pPr>
                      <a:r>
                        <a:t/>
                      </a:r>
                      <a:endParaRPr sz="1100">
                        <a:latin typeface="Didact Gothic"/>
                        <a:ea typeface="Didact Gothic"/>
                        <a:cs typeface="Didact Gothic"/>
                        <a:sym typeface="Didact Gothic"/>
                      </a:endParaRPr>
                    </a:p>
                  </a:txBody>
                  <a:tcPr marT="0" marB="0" marR="68575" marL="68575"/>
                </a:tc>
                <a:tc>
                  <a:txBody>
                    <a:bodyPr/>
                    <a:lstStyle/>
                    <a:p>
                      <a:pPr indent="0" lvl="0" marL="0" rtl="0" algn="l">
                        <a:spcBef>
                          <a:spcPts val="0"/>
                        </a:spcBef>
                        <a:spcAft>
                          <a:spcPts val="0"/>
                        </a:spcAft>
                        <a:buNone/>
                      </a:pPr>
                      <a:r>
                        <a:rPr lang="en" sz="1100">
                          <a:latin typeface="Didact Gothic"/>
                          <a:ea typeface="Didact Gothic"/>
                          <a:cs typeface="Didact Gothic"/>
                          <a:sym typeface="Didact Gothic"/>
                        </a:rPr>
                        <a:t>Successful Attachment</a:t>
                      </a:r>
                      <a:endParaRPr sz="1100">
                        <a:latin typeface="Didact Gothic"/>
                        <a:ea typeface="Didact Gothic"/>
                        <a:cs typeface="Didact Gothic"/>
                        <a:sym typeface="Didact Gothic"/>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 sz="1100">
                          <a:latin typeface="Didact Gothic"/>
                          <a:ea typeface="Didact Gothic"/>
                          <a:cs typeface="Didact Gothic"/>
                          <a:sym typeface="Didact Gothic"/>
                        </a:rPr>
                        <a:t>Pass</a:t>
                      </a:r>
                      <a:endParaRPr sz="1100">
                        <a:latin typeface="Didact Gothic"/>
                        <a:ea typeface="Didact Gothic"/>
                        <a:cs typeface="Didact Gothic"/>
                        <a:sym typeface="Didact Gothic"/>
                      </a:endParaRPr>
                    </a:p>
                  </a:txBody>
                  <a:tcPr marT="0" marB="0" marR="68575" marL="68575">
                    <a:lnT cap="flat" cmpd="sng" w="9525">
                      <a:solidFill>
                        <a:srgbClr val="000000"/>
                      </a:solidFill>
                      <a:prstDash val="solid"/>
                      <a:round/>
                      <a:headEnd len="sm" w="sm" type="none"/>
                      <a:tailEnd len="sm" w="sm" type="none"/>
                    </a:lnT>
                  </a:tcPr>
                </a:tc>
              </a:tr>
              <a:tr h="352900">
                <a:tc>
                  <a:txBody>
                    <a:bodyPr/>
                    <a:lstStyle/>
                    <a:p>
                      <a:pPr indent="0" lvl="0" marL="0" rtl="0" algn="l">
                        <a:spcBef>
                          <a:spcPts val="0"/>
                        </a:spcBef>
                        <a:spcAft>
                          <a:spcPts val="0"/>
                        </a:spcAft>
                        <a:buNone/>
                      </a:pPr>
                      <a:r>
                        <a:rPr lang="en" sz="1100">
                          <a:latin typeface="Didact Gothic"/>
                          <a:ea typeface="Didact Gothic"/>
                          <a:cs typeface="Didact Gothic"/>
                          <a:sym typeface="Didact Gothic"/>
                        </a:rPr>
                        <a:t>OMAT 2 Attachmen</a:t>
                      </a:r>
                      <a:r>
                        <a:rPr lang="en" sz="1100">
                          <a:latin typeface="Didact Gothic"/>
                          <a:ea typeface="Didact Gothic"/>
                          <a:cs typeface="Didact Gothic"/>
                          <a:sym typeface="Didact Gothic"/>
                        </a:rPr>
                        <a:t>t</a:t>
                      </a:r>
                      <a:endParaRPr sz="1100">
                        <a:latin typeface="Didact Gothic"/>
                        <a:ea typeface="Didact Gothic"/>
                        <a:cs typeface="Didact Gothic"/>
                        <a:sym typeface="Didact Gothic"/>
                      </a:endParaRPr>
                    </a:p>
                    <a:p>
                      <a:pPr indent="0" lvl="0" marL="0" rtl="0" algn="l">
                        <a:spcBef>
                          <a:spcPts val="0"/>
                        </a:spcBef>
                        <a:spcAft>
                          <a:spcPts val="0"/>
                        </a:spcAft>
                        <a:buNone/>
                      </a:pPr>
                      <a:r>
                        <a:t/>
                      </a:r>
                      <a:endParaRPr sz="1100">
                        <a:latin typeface="Didact Gothic"/>
                        <a:ea typeface="Didact Gothic"/>
                        <a:cs typeface="Didact Gothic"/>
                        <a:sym typeface="Didact Gothic"/>
                      </a:endParaRPr>
                    </a:p>
                  </a:txBody>
                  <a:tcPr marT="0" marB="0" marR="68575" marL="68575"/>
                </a:tc>
                <a:tc>
                  <a:txBody>
                    <a:bodyPr/>
                    <a:lstStyle/>
                    <a:p>
                      <a:pPr indent="0" lvl="0" marL="0" rtl="0" algn="l">
                        <a:spcBef>
                          <a:spcPts val="0"/>
                        </a:spcBef>
                        <a:spcAft>
                          <a:spcPts val="0"/>
                        </a:spcAft>
                        <a:buNone/>
                      </a:pPr>
                      <a:r>
                        <a:rPr lang="en" sz="1100">
                          <a:latin typeface="Didact Gothic"/>
                          <a:ea typeface="Didact Gothic"/>
                          <a:cs typeface="Didact Gothic"/>
                          <a:sym typeface="Didact Gothic"/>
                        </a:rPr>
                        <a:t>Successful Attachment</a:t>
                      </a:r>
                      <a:endParaRPr sz="1100">
                        <a:latin typeface="Didact Gothic"/>
                        <a:ea typeface="Didact Gothic"/>
                        <a:cs typeface="Didact Gothic"/>
                        <a:sym typeface="Didact Gothic"/>
                      </a:endParaRPr>
                    </a:p>
                  </a:txBody>
                  <a:tcPr marT="0" marB="0" marR="68575" marL="68575"/>
                </a:tc>
                <a:tc>
                  <a:txBody>
                    <a:bodyPr/>
                    <a:lstStyle/>
                    <a:p>
                      <a:pPr indent="0" lvl="0" marL="0" rtl="0" algn="l">
                        <a:spcBef>
                          <a:spcPts val="0"/>
                        </a:spcBef>
                        <a:spcAft>
                          <a:spcPts val="0"/>
                        </a:spcAft>
                        <a:buNone/>
                      </a:pPr>
                      <a:r>
                        <a:rPr lang="en" sz="1100">
                          <a:latin typeface="Didact Gothic"/>
                          <a:ea typeface="Didact Gothic"/>
                          <a:cs typeface="Didact Gothic"/>
                          <a:sym typeface="Didact Gothic"/>
                        </a:rPr>
                        <a:t>Pass</a:t>
                      </a:r>
                      <a:endParaRPr sz="1100">
                        <a:latin typeface="Didact Gothic"/>
                        <a:ea typeface="Didact Gothic"/>
                        <a:cs typeface="Didact Gothic"/>
                        <a:sym typeface="Didact Gothic"/>
                      </a:endParaRPr>
                    </a:p>
                  </a:txBody>
                  <a:tcPr marT="0" marB="0" marR="68575" marL="68575"/>
                </a:tc>
              </a:tr>
              <a:tr h="12700">
                <a:tc>
                  <a:txBody>
                    <a:bodyPr/>
                    <a:lstStyle/>
                    <a:p>
                      <a:pPr indent="0" lvl="0" marL="0" rtl="0" algn="l">
                        <a:spcBef>
                          <a:spcPts val="0"/>
                        </a:spcBef>
                        <a:spcAft>
                          <a:spcPts val="0"/>
                        </a:spcAft>
                        <a:buNone/>
                      </a:pPr>
                      <a:r>
                        <a:rPr lang="en" sz="1100">
                          <a:latin typeface="Didact Gothic"/>
                          <a:ea typeface="Didact Gothic"/>
                          <a:cs typeface="Didact Gothic"/>
                          <a:sym typeface="Didact Gothic"/>
                        </a:rPr>
                        <a:t>2.64 in Width Model </a:t>
                      </a:r>
                      <a:endParaRPr sz="1100">
                        <a:latin typeface="Didact Gothic"/>
                        <a:ea typeface="Didact Gothic"/>
                        <a:cs typeface="Didact Gothic"/>
                        <a:sym typeface="Didact Gothic"/>
                      </a:endParaRPr>
                    </a:p>
                    <a:p>
                      <a:pPr indent="0" lvl="0" marL="0" rtl="0" algn="l">
                        <a:spcBef>
                          <a:spcPts val="0"/>
                        </a:spcBef>
                        <a:spcAft>
                          <a:spcPts val="0"/>
                        </a:spcAft>
                        <a:buNone/>
                      </a:pPr>
                      <a:r>
                        <a:t/>
                      </a:r>
                      <a:endParaRPr sz="1100">
                        <a:latin typeface="Didact Gothic"/>
                        <a:ea typeface="Didact Gothic"/>
                        <a:cs typeface="Didact Gothic"/>
                        <a:sym typeface="Didact Gothic"/>
                      </a:endParaRPr>
                    </a:p>
                  </a:txBody>
                  <a:tcPr marT="0" marB="0" marR="68575" marL="68575"/>
                </a:tc>
                <a:tc>
                  <a:txBody>
                    <a:bodyPr/>
                    <a:lstStyle/>
                    <a:p>
                      <a:pPr indent="0" lvl="0" marL="0" rtl="0" algn="l">
                        <a:spcBef>
                          <a:spcPts val="0"/>
                        </a:spcBef>
                        <a:spcAft>
                          <a:spcPts val="0"/>
                        </a:spcAft>
                        <a:buNone/>
                      </a:pPr>
                      <a:r>
                        <a:rPr lang="en" sz="1100">
                          <a:latin typeface="Didact Gothic"/>
                          <a:ea typeface="Didact Gothic"/>
                          <a:cs typeface="Didact Gothic"/>
                          <a:sym typeface="Didact Gothic"/>
                        </a:rPr>
                        <a:t>Grippers Successfully hold Model</a:t>
                      </a:r>
                      <a:endParaRPr sz="1100">
                        <a:latin typeface="Didact Gothic"/>
                        <a:ea typeface="Didact Gothic"/>
                        <a:cs typeface="Didact Gothic"/>
                        <a:sym typeface="Didact Gothic"/>
                      </a:endParaRPr>
                    </a:p>
                  </a:txBody>
                  <a:tcPr marT="0" marB="0" marR="68575" marL="68575"/>
                </a:tc>
                <a:tc>
                  <a:txBody>
                    <a:bodyPr/>
                    <a:lstStyle/>
                    <a:p>
                      <a:pPr indent="0" lvl="0" marL="0" rtl="0" algn="l">
                        <a:spcBef>
                          <a:spcPts val="0"/>
                        </a:spcBef>
                        <a:spcAft>
                          <a:spcPts val="0"/>
                        </a:spcAft>
                        <a:buNone/>
                      </a:pPr>
                      <a:r>
                        <a:rPr lang="en" sz="1100">
                          <a:latin typeface="Didact Gothic"/>
                          <a:ea typeface="Didact Gothic"/>
                          <a:cs typeface="Didact Gothic"/>
                          <a:sym typeface="Didact Gothic"/>
                        </a:rPr>
                        <a:t>Pass</a:t>
                      </a:r>
                      <a:endParaRPr sz="1100">
                        <a:latin typeface="Didact Gothic"/>
                        <a:ea typeface="Didact Gothic"/>
                        <a:cs typeface="Didact Gothic"/>
                        <a:sym typeface="Didact Gothic"/>
                      </a:endParaRPr>
                    </a:p>
                  </a:txBody>
                  <a:tcPr marT="0" marB="0" marR="68575" marL="68575"/>
                </a:tc>
              </a:tr>
              <a:tr h="100000">
                <a:tc>
                  <a:txBody>
                    <a:bodyPr/>
                    <a:lstStyle/>
                    <a:p>
                      <a:pPr indent="0" lvl="0" marL="0" rtl="0" algn="l">
                        <a:spcBef>
                          <a:spcPts val="0"/>
                        </a:spcBef>
                        <a:spcAft>
                          <a:spcPts val="0"/>
                        </a:spcAft>
                        <a:buNone/>
                      </a:pPr>
                      <a:r>
                        <a:rPr lang="en" sz="1100">
                          <a:latin typeface="Didact Gothic"/>
                          <a:ea typeface="Didact Gothic"/>
                          <a:cs typeface="Didact Gothic"/>
                          <a:sym typeface="Didact Gothic"/>
                        </a:rPr>
                        <a:t>3.11 in Width Model </a:t>
                      </a:r>
                      <a:endParaRPr sz="1100">
                        <a:latin typeface="Didact Gothic"/>
                        <a:ea typeface="Didact Gothic"/>
                        <a:cs typeface="Didact Gothic"/>
                        <a:sym typeface="Didact Gothic"/>
                      </a:endParaRPr>
                    </a:p>
                    <a:p>
                      <a:pPr indent="0" lvl="0" marL="0" rtl="0" algn="l">
                        <a:spcBef>
                          <a:spcPts val="0"/>
                        </a:spcBef>
                        <a:spcAft>
                          <a:spcPts val="0"/>
                        </a:spcAft>
                        <a:buNone/>
                      </a:pPr>
                      <a:r>
                        <a:t/>
                      </a:r>
                      <a:endParaRPr sz="1100">
                        <a:latin typeface="Didact Gothic"/>
                        <a:ea typeface="Didact Gothic"/>
                        <a:cs typeface="Didact Gothic"/>
                        <a:sym typeface="Didact Gothic"/>
                      </a:endParaRPr>
                    </a:p>
                  </a:txBody>
                  <a:tcPr marT="0" marB="0" marR="68575" marL="68575"/>
                </a:tc>
                <a:tc>
                  <a:txBody>
                    <a:bodyPr/>
                    <a:lstStyle/>
                    <a:p>
                      <a:pPr indent="0" lvl="0" marL="0" rtl="0" algn="l">
                        <a:spcBef>
                          <a:spcPts val="0"/>
                        </a:spcBef>
                        <a:spcAft>
                          <a:spcPts val="0"/>
                        </a:spcAft>
                        <a:buNone/>
                      </a:pPr>
                      <a:r>
                        <a:rPr lang="en" sz="1100">
                          <a:latin typeface="Didact Gothic"/>
                          <a:ea typeface="Didact Gothic"/>
                          <a:cs typeface="Didact Gothic"/>
                          <a:sym typeface="Didact Gothic"/>
                        </a:rPr>
                        <a:t>Grippers Successfully hold Model</a:t>
                      </a:r>
                      <a:endParaRPr sz="1100">
                        <a:latin typeface="Didact Gothic"/>
                        <a:ea typeface="Didact Gothic"/>
                        <a:cs typeface="Didact Gothic"/>
                        <a:sym typeface="Didact Gothic"/>
                      </a:endParaRPr>
                    </a:p>
                  </a:txBody>
                  <a:tcPr marT="0" marB="0" marR="68575" marL="68575"/>
                </a:tc>
                <a:tc>
                  <a:txBody>
                    <a:bodyPr/>
                    <a:lstStyle/>
                    <a:p>
                      <a:pPr indent="0" lvl="0" marL="0" rtl="0" algn="l">
                        <a:spcBef>
                          <a:spcPts val="0"/>
                        </a:spcBef>
                        <a:spcAft>
                          <a:spcPts val="0"/>
                        </a:spcAft>
                        <a:buNone/>
                      </a:pPr>
                      <a:r>
                        <a:rPr lang="en" sz="1100">
                          <a:latin typeface="Didact Gothic"/>
                          <a:ea typeface="Didact Gothic"/>
                          <a:cs typeface="Didact Gothic"/>
                          <a:sym typeface="Didact Gothic"/>
                        </a:rPr>
                        <a:t>Pass</a:t>
                      </a:r>
                      <a:endParaRPr sz="1100">
                        <a:latin typeface="Didact Gothic"/>
                        <a:ea typeface="Didact Gothic"/>
                        <a:cs typeface="Didact Gothic"/>
                        <a:sym typeface="Didact Gothic"/>
                      </a:endParaRPr>
                    </a:p>
                  </a:txBody>
                  <a:tcPr marT="0" marB="0" marR="68575" marL="68575"/>
                </a:tc>
              </a:tr>
            </a:tbl>
          </a:graphicData>
        </a:graphic>
      </p:graphicFrame>
      <p:sp>
        <p:nvSpPr>
          <p:cNvPr id="5051" name="Google Shape;5051;p610"/>
          <p:cNvSpPr txBox="1"/>
          <p:nvPr/>
        </p:nvSpPr>
        <p:spPr>
          <a:xfrm>
            <a:off x="4737150" y="1208639"/>
            <a:ext cx="18468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hlink"/>
                </a:solidFill>
                <a:latin typeface="Didact Gothic"/>
                <a:ea typeface="Didact Gothic"/>
                <a:cs typeface="Didact Gothic"/>
                <a:sym typeface="Didact Gothic"/>
              </a:rPr>
              <a:t>Software</a:t>
            </a:r>
            <a:endParaRPr sz="1600">
              <a:solidFill>
                <a:schemeClr val="hlink"/>
              </a:solidFill>
              <a:latin typeface="Didact Gothic"/>
              <a:ea typeface="Didact Gothic"/>
              <a:cs typeface="Didact Gothic"/>
              <a:sym typeface="Didact Gothic"/>
            </a:endParaRPr>
          </a:p>
        </p:txBody>
      </p:sp>
      <p:graphicFrame>
        <p:nvGraphicFramePr>
          <p:cNvPr id="5052" name="Google Shape;5052;p610"/>
          <p:cNvGraphicFramePr/>
          <p:nvPr/>
        </p:nvGraphicFramePr>
        <p:xfrm>
          <a:off x="4825525" y="1602250"/>
          <a:ext cx="3000000" cy="3000000"/>
        </p:xfrm>
        <a:graphic>
          <a:graphicData uri="http://schemas.openxmlformats.org/drawingml/2006/table">
            <a:tbl>
              <a:tblPr bandCol="1" bandRow="1">
                <a:noFill/>
                <a:tableStyleId>{D062DD33-A29B-4FE7-99AC-4019EA65706D}</a:tableStyleId>
              </a:tblPr>
              <a:tblGrid>
                <a:gridCol w="1420250"/>
                <a:gridCol w="1311000"/>
                <a:gridCol w="874000"/>
              </a:tblGrid>
              <a:tr h="175225">
                <a:tc>
                  <a:txBody>
                    <a:bodyPr/>
                    <a:lstStyle/>
                    <a:p>
                      <a:pPr indent="0" lvl="0" marL="0" rtl="0" algn="l">
                        <a:spcBef>
                          <a:spcPts val="0"/>
                        </a:spcBef>
                        <a:spcAft>
                          <a:spcPts val="0"/>
                        </a:spcAft>
                        <a:buNone/>
                      </a:pPr>
                      <a:r>
                        <a:rPr b="1" lang="en" sz="1100">
                          <a:latin typeface="Didact Gothic"/>
                          <a:ea typeface="Didact Gothic"/>
                          <a:cs typeface="Didact Gothic"/>
                          <a:sym typeface="Didact Gothic"/>
                        </a:rPr>
                        <a:t>Item</a:t>
                      </a:r>
                      <a:endParaRPr sz="1100">
                        <a:latin typeface="Didact Gothic"/>
                        <a:ea typeface="Didact Gothic"/>
                        <a:cs typeface="Didact Gothic"/>
                        <a:sym typeface="Didact Gothic"/>
                      </a:endParaRPr>
                    </a:p>
                  </a:txBody>
                  <a:tcPr marT="0" marB="0" marR="68575" marL="68575"/>
                </a:tc>
                <a:tc>
                  <a:txBody>
                    <a:bodyPr/>
                    <a:lstStyle/>
                    <a:p>
                      <a:pPr indent="0" lvl="0" marL="0" rtl="0" algn="l">
                        <a:spcBef>
                          <a:spcPts val="0"/>
                        </a:spcBef>
                        <a:spcAft>
                          <a:spcPts val="0"/>
                        </a:spcAft>
                        <a:buNone/>
                      </a:pPr>
                      <a:r>
                        <a:rPr b="1" lang="en" sz="1100">
                          <a:latin typeface="Didact Gothic"/>
                          <a:ea typeface="Didact Gothic"/>
                          <a:cs typeface="Didact Gothic"/>
                          <a:sym typeface="Didact Gothic"/>
                        </a:rPr>
                        <a:t>Test Result: </a:t>
                      </a:r>
                      <a:endParaRPr sz="1100">
                        <a:latin typeface="Didact Gothic"/>
                        <a:ea typeface="Didact Gothic"/>
                        <a:cs typeface="Didact Gothic"/>
                        <a:sym typeface="Didact Gothic"/>
                      </a:endParaRPr>
                    </a:p>
                  </a:txBody>
                  <a:tcPr marT="0" marB="0" marR="68575" marL="68575"/>
                </a:tc>
                <a:tc>
                  <a:txBody>
                    <a:bodyPr/>
                    <a:lstStyle/>
                    <a:p>
                      <a:pPr indent="0" lvl="0" marL="0" rtl="0" algn="l">
                        <a:spcBef>
                          <a:spcPts val="0"/>
                        </a:spcBef>
                        <a:spcAft>
                          <a:spcPts val="0"/>
                        </a:spcAft>
                        <a:buNone/>
                      </a:pPr>
                      <a:r>
                        <a:rPr b="1" lang="en" sz="1100">
                          <a:latin typeface="Didact Gothic"/>
                          <a:ea typeface="Didact Gothic"/>
                          <a:cs typeface="Didact Gothic"/>
                          <a:sym typeface="Didact Gothic"/>
                        </a:rPr>
                        <a:t>Pass/Fail</a:t>
                      </a:r>
                      <a:endParaRPr sz="1100">
                        <a:latin typeface="Didact Gothic"/>
                        <a:ea typeface="Didact Gothic"/>
                        <a:cs typeface="Didact Gothic"/>
                        <a:sym typeface="Didact Gothic"/>
                      </a:endParaRPr>
                    </a:p>
                  </a:txBody>
                  <a:tcPr marT="0" marB="0" marR="68575" marL="68575"/>
                </a:tc>
              </a:tr>
              <a:tr h="525700">
                <a:tc>
                  <a:txBody>
                    <a:bodyPr/>
                    <a:lstStyle/>
                    <a:p>
                      <a:pPr indent="0" lvl="0" marL="0" rtl="0" algn="l">
                        <a:spcBef>
                          <a:spcPts val="0"/>
                        </a:spcBef>
                        <a:spcAft>
                          <a:spcPts val="0"/>
                        </a:spcAft>
                        <a:buNone/>
                      </a:pPr>
                      <a:r>
                        <a:rPr lang="en" sz="1100">
                          <a:latin typeface="Didact Gothic"/>
                          <a:ea typeface="Didact Gothic"/>
                          <a:cs typeface="Didact Gothic"/>
                          <a:sym typeface="Didact Gothic"/>
                        </a:rPr>
                        <a:t>App Navigation and UI</a:t>
                      </a:r>
                      <a:endParaRPr sz="1100">
                        <a:latin typeface="Didact Gothic"/>
                        <a:ea typeface="Didact Gothic"/>
                        <a:cs typeface="Didact Gothic"/>
                        <a:sym typeface="Didact Gothic"/>
                      </a:endParaRPr>
                    </a:p>
                  </a:txBody>
                  <a:tcPr marT="0" marB="0" marR="68575" marL="68575"/>
                </a:tc>
                <a:tc>
                  <a:txBody>
                    <a:bodyPr/>
                    <a:lstStyle/>
                    <a:p>
                      <a:pPr indent="0" lvl="0" marL="0" rtl="0" algn="l">
                        <a:spcBef>
                          <a:spcPts val="0"/>
                        </a:spcBef>
                        <a:spcAft>
                          <a:spcPts val="0"/>
                        </a:spcAft>
                        <a:buNone/>
                      </a:pPr>
                      <a:r>
                        <a:rPr lang="en" sz="1100">
                          <a:latin typeface="Didact Gothic"/>
                          <a:ea typeface="Didact Gothic"/>
                          <a:cs typeface="Didact Gothic"/>
                          <a:sym typeface="Didact Gothic"/>
                        </a:rPr>
                        <a:t>All screens can be accessed to and can backtrack at most pages. Clearly shows what screen will be </a:t>
                      </a:r>
                      <a:r>
                        <a:rPr lang="en" sz="1100">
                          <a:latin typeface="Didact Gothic"/>
                          <a:ea typeface="Didact Gothic"/>
                          <a:cs typeface="Didact Gothic"/>
                          <a:sym typeface="Didact Gothic"/>
                        </a:rPr>
                        <a:t>accessible.</a:t>
                      </a:r>
                      <a:endParaRPr sz="1100">
                        <a:latin typeface="Didact Gothic"/>
                        <a:ea typeface="Didact Gothic"/>
                        <a:cs typeface="Didact Gothic"/>
                        <a:sym typeface="Didact Gothic"/>
                      </a:endParaRPr>
                    </a:p>
                  </a:txBody>
                  <a:tcPr marT="0" marB="0" marR="68575" marL="68575"/>
                </a:tc>
                <a:tc>
                  <a:txBody>
                    <a:bodyPr/>
                    <a:lstStyle/>
                    <a:p>
                      <a:pPr indent="0" lvl="0" marL="0" rtl="0" algn="l">
                        <a:spcBef>
                          <a:spcPts val="0"/>
                        </a:spcBef>
                        <a:spcAft>
                          <a:spcPts val="0"/>
                        </a:spcAft>
                        <a:buNone/>
                      </a:pPr>
                      <a:r>
                        <a:rPr lang="en" sz="1100">
                          <a:latin typeface="Didact Gothic"/>
                          <a:ea typeface="Didact Gothic"/>
                          <a:cs typeface="Didact Gothic"/>
                          <a:sym typeface="Didact Gothic"/>
                        </a:rPr>
                        <a:t>Pass</a:t>
                      </a:r>
                      <a:endParaRPr sz="1100">
                        <a:latin typeface="Didact Gothic"/>
                        <a:ea typeface="Didact Gothic"/>
                        <a:cs typeface="Didact Gothic"/>
                        <a:sym typeface="Didact Gothic"/>
                      </a:endParaRPr>
                    </a:p>
                  </a:txBody>
                  <a:tcPr marT="0" marB="0" marR="68575" marL="68575"/>
                </a:tc>
              </a:tr>
              <a:tr h="525700">
                <a:tc>
                  <a:txBody>
                    <a:bodyPr/>
                    <a:lstStyle/>
                    <a:p>
                      <a:pPr indent="0" lvl="0" marL="0" rtl="0" algn="l">
                        <a:spcBef>
                          <a:spcPts val="0"/>
                        </a:spcBef>
                        <a:spcAft>
                          <a:spcPts val="0"/>
                        </a:spcAft>
                        <a:buNone/>
                      </a:pPr>
                      <a:r>
                        <a:rPr lang="en" sz="1100">
                          <a:latin typeface="Didact Gothic"/>
                          <a:ea typeface="Didact Gothic"/>
                          <a:cs typeface="Didact Gothic"/>
                          <a:sym typeface="Didact Gothic"/>
                        </a:rPr>
                        <a:t>Recording Functions</a:t>
                      </a:r>
                      <a:endParaRPr sz="1100">
                        <a:latin typeface="Didact Gothic"/>
                        <a:ea typeface="Didact Gothic"/>
                        <a:cs typeface="Didact Gothic"/>
                        <a:sym typeface="Didact Gothic"/>
                      </a:endParaRPr>
                    </a:p>
                  </a:txBody>
                  <a:tcPr marT="0" marB="0" marR="68575" marL="68575"/>
                </a:tc>
                <a:tc>
                  <a:txBody>
                    <a:bodyPr/>
                    <a:lstStyle/>
                    <a:p>
                      <a:pPr indent="0" lvl="0" marL="0" rtl="0" algn="l">
                        <a:spcBef>
                          <a:spcPts val="0"/>
                        </a:spcBef>
                        <a:spcAft>
                          <a:spcPts val="0"/>
                        </a:spcAft>
                        <a:buNone/>
                      </a:pPr>
                      <a:r>
                        <a:rPr lang="en" sz="1100">
                          <a:latin typeface="Didact Gothic"/>
                          <a:ea typeface="Didact Gothic"/>
                          <a:cs typeface="Didact Gothic"/>
                          <a:sym typeface="Didact Gothic"/>
                        </a:rPr>
                        <a:t>Video can be recorded, deleted, and saved</a:t>
                      </a:r>
                      <a:endParaRPr sz="1100">
                        <a:latin typeface="Didact Gothic"/>
                        <a:ea typeface="Didact Gothic"/>
                        <a:cs typeface="Didact Gothic"/>
                        <a:sym typeface="Didact Gothic"/>
                      </a:endParaRPr>
                    </a:p>
                  </a:txBody>
                  <a:tcPr marT="0" marB="0" marR="68575" marL="68575"/>
                </a:tc>
                <a:tc>
                  <a:txBody>
                    <a:bodyPr/>
                    <a:lstStyle/>
                    <a:p>
                      <a:pPr indent="0" lvl="0" marL="0" rtl="0" algn="l">
                        <a:spcBef>
                          <a:spcPts val="0"/>
                        </a:spcBef>
                        <a:spcAft>
                          <a:spcPts val="0"/>
                        </a:spcAft>
                        <a:buNone/>
                      </a:pPr>
                      <a:r>
                        <a:rPr lang="en" sz="1100">
                          <a:latin typeface="Didact Gothic"/>
                          <a:ea typeface="Didact Gothic"/>
                          <a:cs typeface="Didact Gothic"/>
                          <a:sym typeface="Didact Gothic"/>
                        </a:rPr>
                        <a:t>Pass</a:t>
                      </a:r>
                      <a:endParaRPr sz="1100">
                        <a:latin typeface="Didact Gothic"/>
                        <a:ea typeface="Didact Gothic"/>
                        <a:cs typeface="Didact Gothic"/>
                        <a:sym typeface="Didact Gothic"/>
                      </a:endParaRPr>
                    </a:p>
                  </a:txBody>
                  <a:tcPr marT="0" marB="0" marR="68575" marL="68575"/>
                </a:tc>
              </a:tr>
              <a:tr h="525700">
                <a:tc>
                  <a:txBody>
                    <a:bodyPr/>
                    <a:lstStyle/>
                    <a:p>
                      <a:pPr indent="0" lvl="0" marL="0" rtl="0" algn="l">
                        <a:spcBef>
                          <a:spcPts val="0"/>
                        </a:spcBef>
                        <a:spcAft>
                          <a:spcPts val="0"/>
                        </a:spcAft>
                        <a:buNone/>
                      </a:pPr>
                      <a:r>
                        <a:rPr lang="en" sz="1100">
                          <a:latin typeface="Didact Gothic"/>
                          <a:ea typeface="Didact Gothic"/>
                          <a:cs typeface="Didact Gothic"/>
                          <a:sym typeface="Didact Gothic"/>
                        </a:rPr>
                        <a:t>Playback &amp; Replay</a:t>
                      </a:r>
                      <a:endParaRPr sz="1100">
                        <a:latin typeface="Didact Gothic"/>
                        <a:ea typeface="Didact Gothic"/>
                        <a:cs typeface="Didact Gothic"/>
                        <a:sym typeface="Didact Gothic"/>
                      </a:endParaRPr>
                    </a:p>
                  </a:txBody>
                  <a:tcPr marT="0" marB="0" marR="68575" marL="68575"/>
                </a:tc>
                <a:tc>
                  <a:txBody>
                    <a:bodyPr/>
                    <a:lstStyle/>
                    <a:p>
                      <a:pPr indent="0" lvl="0" marL="0" rtl="0" algn="l">
                        <a:spcBef>
                          <a:spcPts val="0"/>
                        </a:spcBef>
                        <a:spcAft>
                          <a:spcPts val="0"/>
                        </a:spcAft>
                        <a:buNone/>
                      </a:pPr>
                      <a:r>
                        <a:rPr lang="en" sz="1100">
                          <a:latin typeface="Didact Gothic"/>
                          <a:ea typeface="Didact Gothic"/>
                          <a:cs typeface="Didact Gothic"/>
                          <a:sym typeface="Didact Gothic"/>
                        </a:rPr>
                        <a:t>Video can be played back before and after saving</a:t>
                      </a:r>
                      <a:endParaRPr sz="1100">
                        <a:latin typeface="Didact Gothic"/>
                        <a:ea typeface="Didact Gothic"/>
                        <a:cs typeface="Didact Gothic"/>
                        <a:sym typeface="Didact Gothic"/>
                      </a:endParaRPr>
                    </a:p>
                  </a:txBody>
                  <a:tcPr marT="0" marB="0" marR="68575" marL="68575"/>
                </a:tc>
                <a:tc>
                  <a:txBody>
                    <a:bodyPr/>
                    <a:lstStyle/>
                    <a:p>
                      <a:pPr indent="0" lvl="0" marL="0" rtl="0" algn="l">
                        <a:spcBef>
                          <a:spcPts val="0"/>
                        </a:spcBef>
                        <a:spcAft>
                          <a:spcPts val="0"/>
                        </a:spcAft>
                        <a:buNone/>
                      </a:pPr>
                      <a:r>
                        <a:rPr lang="en" sz="1100">
                          <a:latin typeface="Didact Gothic"/>
                          <a:ea typeface="Didact Gothic"/>
                          <a:cs typeface="Didact Gothic"/>
                          <a:sym typeface="Didact Gothic"/>
                        </a:rPr>
                        <a:t>Pass</a:t>
                      </a:r>
                      <a:endParaRPr sz="1100">
                        <a:latin typeface="Didact Gothic"/>
                        <a:ea typeface="Didact Gothic"/>
                        <a:cs typeface="Didact Gothic"/>
                        <a:sym typeface="Didact Gothic"/>
                      </a:endParaRPr>
                    </a:p>
                  </a:txBody>
                  <a:tcPr marT="0" marB="0" marR="68575" marL="68575"/>
                </a:tc>
              </a:tr>
              <a:tr h="525700">
                <a:tc>
                  <a:txBody>
                    <a:bodyPr/>
                    <a:lstStyle/>
                    <a:p>
                      <a:pPr indent="0" lvl="0" marL="0" rtl="0" algn="l">
                        <a:spcBef>
                          <a:spcPts val="0"/>
                        </a:spcBef>
                        <a:spcAft>
                          <a:spcPts val="0"/>
                        </a:spcAft>
                        <a:buNone/>
                      </a:pPr>
                      <a:r>
                        <a:rPr lang="en" sz="1100">
                          <a:latin typeface="Didact Gothic"/>
                          <a:ea typeface="Didact Gothic"/>
                          <a:cs typeface="Didact Gothic"/>
                          <a:sym typeface="Didact Gothic"/>
                        </a:rPr>
                        <a:t>File Management </a:t>
                      </a:r>
                      <a:endParaRPr sz="1100">
                        <a:latin typeface="Didact Gothic"/>
                        <a:ea typeface="Didact Gothic"/>
                        <a:cs typeface="Didact Gothic"/>
                        <a:sym typeface="Didact Gothic"/>
                      </a:endParaRPr>
                    </a:p>
                  </a:txBody>
                  <a:tcPr marT="0" marB="0" marR="68575" marL="68575"/>
                </a:tc>
                <a:tc>
                  <a:txBody>
                    <a:bodyPr/>
                    <a:lstStyle/>
                    <a:p>
                      <a:pPr indent="0" lvl="0" marL="0" rtl="0" algn="l">
                        <a:spcBef>
                          <a:spcPts val="0"/>
                        </a:spcBef>
                        <a:spcAft>
                          <a:spcPts val="0"/>
                        </a:spcAft>
                        <a:buNone/>
                      </a:pPr>
                      <a:r>
                        <a:rPr lang="en" sz="1100">
                          <a:latin typeface="Didact Gothic"/>
                          <a:ea typeface="Didact Gothic"/>
                          <a:cs typeface="Didact Gothic"/>
                          <a:sym typeface="Didact Gothic"/>
                        </a:rPr>
                        <a:t>User can view files after recording and on Android can set a specific path</a:t>
                      </a:r>
                      <a:endParaRPr sz="1100">
                        <a:latin typeface="Didact Gothic"/>
                        <a:ea typeface="Didact Gothic"/>
                        <a:cs typeface="Didact Gothic"/>
                        <a:sym typeface="Didact Gothic"/>
                      </a:endParaRPr>
                    </a:p>
                  </a:txBody>
                  <a:tcPr marT="0" marB="0" marR="68575" marL="68575"/>
                </a:tc>
                <a:tc>
                  <a:txBody>
                    <a:bodyPr/>
                    <a:lstStyle/>
                    <a:p>
                      <a:pPr indent="0" lvl="0" marL="0" rtl="0" algn="l">
                        <a:spcBef>
                          <a:spcPts val="0"/>
                        </a:spcBef>
                        <a:spcAft>
                          <a:spcPts val="0"/>
                        </a:spcAft>
                        <a:buNone/>
                      </a:pPr>
                      <a:r>
                        <a:rPr lang="en" sz="1100">
                          <a:latin typeface="Didact Gothic"/>
                          <a:ea typeface="Didact Gothic"/>
                          <a:cs typeface="Didact Gothic"/>
                          <a:sym typeface="Didact Gothic"/>
                        </a:rPr>
                        <a:t>Pass</a:t>
                      </a:r>
                      <a:endParaRPr sz="1100">
                        <a:latin typeface="Didact Gothic"/>
                        <a:ea typeface="Didact Gothic"/>
                        <a:cs typeface="Didact Gothic"/>
                        <a:sym typeface="Didact Gothic"/>
                      </a:endParaRPr>
                    </a:p>
                  </a:txBody>
                  <a:tcPr marT="0" marB="0" marR="68575" marL="68575"/>
                </a:tc>
              </a:tr>
              <a:tr h="526425">
                <a:tc>
                  <a:txBody>
                    <a:bodyPr/>
                    <a:lstStyle/>
                    <a:p>
                      <a:pPr indent="0" lvl="0" marL="0" rtl="0" algn="l">
                        <a:spcBef>
                          <a:spcPts val="0"/>
                        </a:spcBef>
                        <a:spcAft>
                          <a:spcPts val="0"/>
                        </a:spcAft>
                        <a:buNone/>
                      </a:pPr>
                      <a:r>
                        <a:rPr lang="en" sz="1100">
                          <a:latin typeface="Didact Gothic"/>
                          <a:ea typeface="Didact Gothic"/>
                          <a:cs typeface="Didact Gothic"/>
                          <a:sym typeface="Didact Gothic"/>
                        </a:rPr>
                        <a:t>Cross Platform Support </a:t>
                      </a:r>
                      <a:endParaRPr sz="1100">
                        <a:latin typeface="Didact Gothic"/>
                        <a:ea typeface="Didact Gothic"/>
                        <a:cs typeface="Didact Gothic"/>
                        <a:sym typeface="Didact Gothic"/>
                      </a:endParaRPr>
                    </a:p>
                  </a:txBody>
                  <a:tcPr marT="0" marB="0" marR="68575" marL="68575"/>
                </a:tc>
                <a:tc>
                  <a:txBody>
                    <a:bodyPr/>
                    <a:lstStyle/>
                    <a:p>
                      <a:pPr indent="0" lvl="0" marL="0" rtl="0" algn="l">
                        <a:spcBef>
                          <a:spcPts val="0"/>
                        </a:spcBef>
                        <a:spcAft>
                          <a:spcPts val="0"/>
                        </a:spcAft>
                        <a:buNone/>
                      </a:pPr>
                      <a:r>
                        <a:rPr lang="en" sz="1100">
                          <a:latin typeface="Didact Gothic"/>
                          <a:ea typeface="Didact Gothic"/>
                          <a:cs typeface="Didact Gothic"/>
                          <a:sym typeface="Didact Gothic"/>
                        </a:rPr>
                        <a:t>App </a:t>
                      </a:r>
                      <a:r>
                        <a:rPr lang="en" sz="1100">
                          <a:latin typeface="Didact Gothic"/>
                          <a:ea typeface="Didact Gothic"/>
                          <a:cs typeface="Didact Gothic"/>
                          <a:sym typeface="Didact Gothic"/>
                        </a:rPr>
                        <a:t>functions</a:t>
                      </a:r>
                      <a:r>
                        <a:rPr lang="en" sz="1100">
                          <a:latin typeface="Didact Gothic"/>
                          <a:ea typeface="Didact Gothic"/>
                          <a:cs typeface="Didact Gothic"/>
                          <a:sym typeface="Didact Gothic"/>
                        </a:rPr>
                        <a:t> work on both iOS and Android</a:t>
                      </a:r>
                      <a:endParaRPr sz="1100">
                        <a:latin typeface="Didact Gothic"/>
                        <a:ea typeface="Didact Gothic"/>
                        <a:cs typeface="Didact Gothic"/>
                        <a:sym typeface="Didact Gothic"/>
                      </a:endParaRPr>
                    </a:p>
                  </a:txBody>
                  <a:tcPr marT="0" marB="0" marR="68575" marL="68575">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Didact Gothic"/>
                          <a:ea typeface="Didact Gothic"/>
                          <a:cs typeface="Didact Gothic"/>
                          <a:sym typeface="Didact Gothic"/>
                        </a:rPr>
                        <a:t>Pass</a:t>
                      </a:r>
                      <a:endParaRPr sz="1100">
                        <a:latin typeface="Didact Gothic"/>
                        <a:ea typeface="Didact Gothic"/>
                        <a:cs typeface="Didact Gothic"/>
                        <a:sym typeface="Didact Gothic"/>
                      </a:endParaRPr>
                    </a:p>
                  </a:txBody>
                  <a:tcPr marT="0" marB="0" marR="68575" marL="68575">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6" name="Shape 5056"/>
        <p:cNvGrpSpPr/>
        <p:nvPr/>
      </p:nvGrpSpPr>
      <p:grpSpPr>
        <a:xfrm>
          <a:off x="0" y="0"/>
          <a:ext cx="0" cy="0"/>
          <a:chOff x="0" y="0"/>
          <a:chExt cx="0" cy="0"/>
        </a:xfrm>
      </p:grpSpPr>
      <p:sp>
        <p:nvSpPr>
          <p:cNvPr id="5057" name="Google Shape;5057;p611"/>
          <p:cNvSpPr txBox="1"/>
          <p:nvPr>
            <p:ph type="title"/>
          </p:nvPr>
        </p:nvSpPr>
        <p:spPr>
          <a:xfrm>
            <a:off x="517650" y="76625"/>
            <a:ext cx="8108700" cy="52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t>Discussion of Test Results and Product Alignment with Customer Requirements.</a:t>
            </a:r>
            <a:endParaRPr sz="1300"/>
          </a:p>
        </p:txBody>
      </p:sp>
      <p:graphicFrame>
        <p:nvGraphicFramePr>
          <p:cNvPr id="5058" name="Google Shape;5058;p611"/>
          <p:cNvGraphicFramePr/>
          <p:nvPr/>
        </p:nvGraphicFramePr>
        <p:xfrm>
          <a:off x="2022750" y="539500"/>
          <a:ext cx="3000000" cy="3000000"/>
        </p:xfrm>
        <a:graphic>
          <a:graphicData uri="http://schemas.openxmlformats.org/drawingml/2006/table">
            <a:tbl>
              <a:tblPr>
                <a:noFill/>
                <a:tableStyleId>{4954D906-0593-416A-97C7-32F55A2C5A42}</a:tableStyleId>
              </a:tblPr>
              <a:tblGrid>
                <a:gridCol w="933475"/>
                <a:gridCol w="1977050"/>
                <a:gridCol w="1604525"/>
                <a:gridCol w="583450"/>
              </a:tblGrid>
              <a:tr h="604475">
                <a:tc>
                  <a:txBody>
                    <a:bodyPr/>
                    <a:lstStyle/>
                    <a:p>
                      <a:pPr indent="0" lvl="0" marL="0" rtl="0" algn="l">
                        <a:spcBef>
                          <a:spcPts val="0"/>
                        </a:spcBef>
                        <a:spcAft>
                          <a:spcPts val="0"/>
                        </a:spcAft>
                        <a:buNone/>
                      </a:pPr>
                      <a:r>
                        <a:rPr lang="en" sz="900">
                          <a:solidFill>
                            <a:schemeClr val="dk1"/>
                          </a:solidFill>
                          <a:latin typeface="Didact Gothic"/>
                          <a:ea typeface="Didact Gothic"/>
                          <a:cs typeface="Didact Gothic"/>
                          <a:sym typeface="Didact Gothic"/>
                        </a:rPr>
                        <a:t>Video  recording, processing, and saving</a:t>
                      </a:r>
                      <a:endParaRPr sz="900">
                        <a:solidFill>
                          <a:schemeClr val="dk1"/>
                        </a:solidFill>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solidFill>
                            <a:schemeClr val="dk1"/>
                          </a:solidFill>
                          <a:latin typeface="Didact Gothic"/>
                          <a:ea typeface="Didact Gothic"/>
                          <a:cs typeface="Didact Gothic"/>
                          <a:sym typeface="Didact Gothic"/>
                        </a:rPr>
                        <a:t>App records and sends video for analysis, saves video, includes binary eye detection.</a:t>
                      </a:r>
                      <a:endParaRPr sz="900">
                        <a:solidFill>
                          <a:schemeClr val="dk1"/>
                        </a:solidFill>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solidFill>
                            <a:schemeClr val="dk1"/>
                          </a:solidFill>
                          <a:latin typeface="Didact Gothic"/>
                          <a:ea typeface="Didact Gothic"/>
                          <a:cs typeface="Didact Gothic"/>
                          <a:sym typeface="Didact Gothic"/>
                        </a:rPr>
                        <a:t>Binary eye detection validated by user, record video, check system file directory for saved video, receive result from server </a:t>
                      </a:r>
                      <a:endParaRPr sz="900">
                        <a:solidFill>
                          <a:schemeClr val="dk1"/>
                        </a:solidFill>
                        <a:latin typeface="Didact Gothic"/>
                        <a:ea typeface="Didact Gothic"/>
                        <a:cs typeface="Didact Gothic"/>
                        <a:sym typeface="Didact Gothic"/>
                      </a:endParaRPr>
                    </a:p>
                  </a:txBody>
                  <a:tcPr marT="91425" marB="91425" marR="91425" marL="91425"/>
                </a:tc>
                <a:tc>
                  <a:txBody>
                    <a:bodyPr/>
                    <a:lstStyle/>
                    <a:p>
                      <a:pPr indent="0" lvl="0" marL="0" rtl="0" algn="l">
                        <a:spcBef>
                          <a:spcPts val="0"/>
                        </a:spcBef>
                        <a:spcAft>
                          <a:spcPts val="0"/>
                        </a:spcAft>
                        <a:buNone/>
                      </a:pPr>
                      <a:r>
                        <a:rPr lang="en" sz="900">
                          <a:solidFill>
                            <a:schemeClr val="dk1"/>
                          </a:solidFill>
                          <a:latin typeface="Didact Gothic"/>
                          <a:ea typeface="Didact Gothic"/>
                          <a:cs typeface="Didact Gothic"/>
                          <a:sym typeface="Didact Gothic"/>
                        </a:rPr>
                        <a:t>Pass</a:t>
                      </a:r>
                      <a:endParaRPr sz="900">
                        <a:solidFill>
                          <a:schemeClr val="dk1"/>
                        </a:solidFill>
                        <a:latin typeface="Didact Gothic"/>
                        <a:ea typeface="Didact Gothic"/>
                        <a:cs typeface="Didact Gothic"/>
                        <a:sym typeface="Didact Gothic"/>
                      </a:endParaRPr>
                    </a:p>
                  </a:txBody>
                  <a:tcPr marT="91425" marB="91425" marR="91425" marL="91425"/>
                </a:tc>
              </a:tr>
            </a:tbl>
          </a:graphicData>
        </a:graphic>
      </p:graphicFrame>
      <p:graphicFrame>
        <p:nvGraphicFramePr>
          <p:cNvPr id="5059" name="Google Shape;5059;p611"/>
          <p:cNvGraphicFramePr/>
          <p:nvPr/>
        </p:nvGraphicFramePr>
        <p:xfrm>
          <a:off x="952500" y="1473875"/>
          <a:ext cx="3000000" cy="3000000"/>
        </p:xfrm>
        <a:graphic>
          <a:graphicData uri="http://schemas.openxmlformats.org/drawingml/2006/table">
            <a:tbl>
              <a:tblPr>
                <a:noFill/>
                <a:tableStyleId>{4954D906-0593-416A-97C7-32F55A2C5A42}</a:tableStyleId>
              </a:tblPr>
              <a:tblGrid>
                <a:gridCol w="1809750"/>
                <a:gridCol w="1809750"/>
                <a:gridCol w="1809750"/>
                <a:gridCol w="1809750"/>
              </a:tblGrid>
              <a:tr h="323225">
                <a:tc>
                  <a:txBody>
                    <a:bodyPr/>
                    <a:lstStyle/>
                    <a:p>
                      <a:pPr indent="0" lvl="0" marL="0" rtl="0" algn="l">
                        <a:spcBef>
                          <a:spcPts val="0"/>
                        </a:spcBef>
                        <a:spcAft>
                          <a:spcPts val="0"/>
                        </a:spcAft>
                        <a:buNone/>
                      </a:pPr>
                      <a:r>
                        <a:rPr lang="en" sz="900">
                          <a:latin typeface="Didact Gothic"/>
                          <a:ea typeface="Didact Gothic"/>
                          <a:cs typeface="Didact Gothic"/>
                          <a:sym typeface="Didact Gothic"/>
                        </a:rPr>
                        <a:t>App Function</a:t>
                      </a:r>
                      <a:endParaRPr sz="900">
                        <a:latin typeface="Didact Gothic"/>
                        <a:ea typeface="Didact Gothic"/>
                        <a:cs typeface="Didact Gothic"/>
                        <a:sym typeface="Didact Gothic"/>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Testing Done</a:t>
                      </a:r>
                      <a:endParaRPr sz="900">
                        <a:latin typeface="Didact Gothic"/>
                        <a:ea typeface="Didact Gothic"/>
                        <a:cs typeface="Didact Gothic"/>
                        <a:sym typeface="Didact Gothic"/>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Results</a:t>
                      </a:r>
                      <a:endParaRPr sz="900">
                        <a:latin typeface="Didact Gothic"/>
                        <a:ea typeface="Didact Gothic"/>
                        <a:cs typeface="Didact Gothic"/>
                        <a:sym typeface="Didact Gothic"/>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Comments</a:t>
                      </a:r>
                      <a:endParaRPr sz="900">
                        <a:latin typeface="Didact Gothic"/>
                        <a:ea typeface="Didact Gothic"/>
                        <a:cs typeface="Didact Gothic"/>
                        <a:sym typeface="Didact Gothic"/>
                      </a:endParaRPr>
                    </a:p>
                  </a:txBody>
                  <a:tcPr marT="91425" marB="91425" marR="91425" marL="91425">
                    <a:lnB cap="flat" cmpd="sng" w="9525">
                      <a:solidFill>
                        <a:srgbClr val="9E9E9E"/>
                      </a:solidFill>
                      <a:prstDash val="solid"/>
                      <a:round/>
                      <a:headEnd len="sm" w="sm" type="none"/>
                      <a:tailEnd len="sm" w="sm" type="none"/>
                    </a:lnB>
                  </a:tcPr>
                </a:tc>
              </a:tr>
              <a:tr h="537875">
                <a:tc>
                  <a:txBody>
                    <a:bodyPr/>
                    <a:lstStyle/>
                    <a:p>
                      <a:pPr indent="0" lvl="0" marL="0" rtl="0" algn="l">
                        <a:spcBef>
                          <a:spcPts val="0"/>
                        </a:spcBef>
                        <a:spcAft>
                          <a:spcPts val="0"/>
                        </a:spcAft>
                        <a:buNone/>
                      </a:pPr>
                      <a:r>
                        <a:rPr lang="en" sz="900">
                          <a:latin typeface="Didact Gothic"/>
                          <a:ea typeface="Didact Gothic"/>
                          <a:cs typeface="Didact Gothic"/>
                          <a:sym typeface="Didact Gothic"/>
                        </a:rPr>
                        <a:t>Constant Face Detection</a:t>
                      </a:r>
                      <a:endParaRPr sz="900">
                        <a:latin typeface="Didact Gothic"/>
                        <a:ea typeface="Didact Gothic"/>
                        <a:cs typeface="Didact Gothic"/>
                        <a:sym typeface="Didact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App is able to detect whether a face in camera view or not before and during recording </a:t>
                      </a:r>
                      <a:endParaRPr sz="900">
                        <a:latin typeface="Didact Gothic"/>
                        <a:ea typeface="Didact Gothic"/>
                        <a:cs typeface="Didact Gothic"/>
                        <a:sym typeface="Didact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Pass</a:t>
                      </a:r>
                      <a:endParaRPr sz="900">
                        <a:latin typeface="Didact Gothic"/>
                        <a:ea typeface="Didact Gothic"/>
                        <a:cs typeface="Didact Gothic"/>
                        <a:sym typeface="Didact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Side profiles still trigger the recording starting</a:t>
                      </a:r>
                      <a:endParaRPr sz="900">
                        <a:latin typeface="Didact Gothic"/>
                        <a:ea typeface="Didact Gothic"/>
                        <a:cs typeface="Didact Gothic"/>
                        <a:sym typeface="Didact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62625">
                <a:tc>
                  <a:txBody>
                    <a:bodyPr/>
                    <a:lstStyle/>
                    <a:p>
                      <a:pPr indent="0" lvl="0" marL="0" rtl="0" algn="l">
                        <a:spcBef>
                          <a:spcPts val="0"/>
                        </a:spcBef>
                        <a:spcAft>
                          <a:spcPts val="0"/>
                        </a:spcAft>
                        <a:buNone/>
                      </a:pPr>
                      <a:r>
                        <a:rPr lang="en" sz="900">
                          <a:latin typeface="Didact Gothic"/>
                          <a:ea typeface="Didact Gothic"/>
                          <a:cs typeface="Didact Gothic"/>
                          <a:sym typeface="Didact Gothic"/>
                        </a:rPr>
                        <a:t>File Saving/Playback</a:t>
                      </a:r>
                      <a:endParaRPr sz="900">
                        <a:latin typeface="Didact Gothic"/>
                        <a:ea typeface="Didact Gothic"/>
                        <a:cs typeface="Didact Gothic"/>
                        <a:sym typeface="Didact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App is able to save/retrieve the files onto Android and IOS systems. </a:t>
                      </a:r>
                      <a:endParaRPr sz="900">
                        <a:latin typeface="Didact Gothic"/>
                        <a:ea typeface="Didact Gothic"/>
                        <a:cs typeface="Didact Gothic"/>
                        <a:sym typeface="Didact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Pass</a:t>
                      </a:r>
                      <a:endParaRPr sz="900">
                        <a:latin typeface="Didact Gothic"/>
                        <a:ea typeface="Didact Gothic"/>
                        <a:cs typeface="Didact Gothic"/>
                        <a:sym typeface="Didact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In Android, files can be saved in the app or the system’s file directory; in iOS, only in the app.</a:t>
                      </a:r>
                      <a:endParaRPr sz="900">
                        <a:latin typeface="Didact Gothic"/>
                        <a:ea typeface="Didact Gothic"/>
                        <a:cs typeface="Didact Gothic"/>
                        <a:sym typeface="Didact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62625">
                <a:tc>
                  <a:txBody>
                    <a:bodyPr/>
                    <a:lstStyle/>
                    <a:p>
                      <a:pPr indent="0" lvl="0" marL="0" rtl="0" algn="l">
                        <a:spcBef>
                          <a:spcPts val="0"/>
                        </a:spcBef>
                        <a:spcAft>
                          <a:spcPts val="0"/>
                        </a:spcAft>
                        <a:buNone/>
                      </a:pPr>
                      <a:r>
                        <a:rPr lang="en" sz="900">
                          <a:latin typeface="Didact Gothic"/>
                          <a:ea typeface="Didact Gothic"/>
                          <a:cs typeface="Didact Gothic"/>
                          <a:sym typeface="Didact Gothic"/>
                        </a:rPr>
                        <a:t>Server Data Transfer </a:t>
                      </a:r>
                      <a:endParaRPr sz="900">
                        <a:latin typeface="Didact Gothic"/>
                        <a:ea typeface="Didact Gothic"/>
                        <a:cs typeface="Didact Gothic"/>
                        <a:sym typeface="Didact Gothic"/>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App is able to send videos and </a:t>
                      </a:r>
                      <a:r>
                        <a:rPr lang="en" sz="900">
                          <a:latin typeface="Didact Gothic"/>
                          <a:ea typeface="Didact Gothic"/>
                          <a:cs typeface="Didact Gothic"/>
                          <a:sym typeface="Didact Gothic"/>
                        </a:rPr>
                        <a:t>receive</a:t>
                      </a:r>
                      <a:r>
                        <a:rPr lang="en" sz="900">
                          <a:latin typeface="Didact Gothic"/>
                          <a:ea typeface="Didact Gothic"/>
                          <a:cs typeface="Didact Gothic"/>
                          <a:sym typeface="Didact Gothic"/>
                        </a:rPr>
                        <a:t> metadata from external server</a:t>
                      </a:r>
                      <a:endParaRPr sz="900">
                        <a:latin typeface="Didact Gothic"/>
                        <a:ea typeface="Didact Gothic"/>
                        <a:cs typeface="Didact Gothic"/>
                        <a:sym typeface="Didact Gothic"/>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Pass</a:t>
                      </a:r>
                      <a:endParaRPr sz="900">
                        <a:latin typeface="Didact Gothic"/>
                        <a:ea typeface="Didact Gothic"/>
                        <a:cs typeface="Didact Gothic"/>
                        <a:sym typeface="Didact Gothic"/>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Proof of concept function that will be moved to another server later </a:t>
                      </a:r>
                      <a:endParaRPr sz="900">
                        <a:latin typeface="Didact Gothic"/>
                        <a:ea typeface="Didact Gothic"/>
                        <a:cs typeface="Didact Gothic"/>
                        <a:sym typeface="Didact Gothic"/>
                      </a:endParaRPr>
                    </a:p>
                  </a:txBody>
                  <a:tcPr marT="91425" marB="91425" marR="91425" marL="91425">
                    <a:lnT cap="flat" cmpd="sng" w="9525">
                      <a:solidFill>
                        <a:srgbClr val="9E9E9E"/>
                      </a:solidFill>
                      <a:prstDash val="solid"/>
                      <a:round/>
                      <a:headEnd len="sm" w="sm" type="none"/>
                      <a:tailEnd len="sm" w="sm" type="none"/>
                    </a:lnT>
                  </a:tcPr>
                </a:tc>
              </a:tr>
              <a:tr h="562625">
                <a:tc>
                  <a:txBody>
                    <a:bodyPr/>
                    <a:lstStyle/>
                    <a:p>
                      <a:pPr indent="0" lvl="0" marL="0" rtl="0" algn="l">
                        <a:spcBef>
                          <a:spcPts val="0"/>
                        </a:spcBef>
                        <a:spcAft>
                          <a:spcPts val="0"/>
                        </a:spcAft>
                        <a:buNone/>
                      </a:pPr>
                      <a:r>
                        <a:rPr lang="en" sz="900">
                          <a:latin typeface="Didact Gothic"/>
                          <a:ea typeface="Didact Gothic"/>
                          <a:cs typeface="Didact Gothic"/>
                          <a:sym typeface="Didact Gothic"/>
                        </a:rPr>
                        <a:t>File Deletion</a:t>
                      </a:r>
                      <a:endParaRPr sz="900">
                        <a:latin typeface="Didact Gothic"/>
                        <a:ea typeface="Didact Gothic"/>
                        <a:cs typeface="Didact Gothic"/>
                        <a:sym typeface="Didact Gothic"/>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App is able to allow deletion of the files.</a:t>
                      </a:r>
                      <a:endParaRPr sz="900">
                        <a:latin typeface="Didact Gothic"/>
                        <a:ea typeface="Didact Gothic"/>
                        <a:cs typeface="Didact Gothic"/>
                        <a:sym typeface="Didact Gothic"/>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Pass</a:t>
                      </a:r>
                      <a:endParaRPr sz="900">
                        <a:latin typeface="Didact Gothic"/>
                        <a:ea typeface="Didact Gothic"/>
                        <a:cs typeface="Didact Gothic"/>
                        <a:sym typeface="Didact Gothic"/>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In Android, files can be deleted through the app or the system’s file directory; in iOS, only through the app.</a:t>
                      </a:r>
                      <a:endParaRPr sz="900">
                        <a:latin typeface="Didact Gothic"/>
                        <a:ea typeface="Didact Gothic"/>
                        <a:cs typeface="Didact Gothic"/>
                        <a:sym typeface="Didact Gothic"/>
                      </a:endParaRPr>
                    </a:p>
                  </a:txBody>
                  <a:tcPr marT="91425" marB="91425" marR="91425" marL="91425">
                    <a:lnB cap="flat" cmpd="sng" w="9525">
                      <a:solidFill>
                        <a:srgbClr val="9E9E9E"/>
                      </a:solidFill>
                      <a:prstDash val="solid"/>
                      <a:round/>
                      <a:headEnd len="sm" w="sm" type="none"/>
                      <a:tailEnd len="sm" w="sm" type="none"/>
                    </a:lnB>
                  </a:tcPr>
                </a:tc>
              </a:tr>
              <a:tr h="562625">
                <a:tc>
                  <a:txBody>
                    <a:bodyPr/>
                    <a:lstStyle/>
                    <a:p>
                      <a:pPr indent="0" lvl="0" marL="0" rtl="0" algn="l">
                        <a:spcBef>
                          <a:spcPts val="0"/>
                        </a:spcBef>
                        <a:spcAft>
                          <a:spcPts val="0"/>
                        </a:spcAft>
                        <a:buNone/>
                      </a:pPr>
                      <a:r>
                        <a:rPr lang="en" sz="900">
                          <a:latin typeface="Didact Gothic"/>
                          <a:ea typeface="Didact Gothic"/>
                          <a:cs typeface="Didact Gothic"/>
                          <a:sym typeface="Didact Gothic"/>
                        </a:rPr>
                        <a:t>Camera Access</a:t>
                      </a:r>
                      <a:endParaRPr sz="900">
                        <a:latin typeface="Didact Gothic"/>
                        <a:ea typeface="Didact Gothic"/>
                        <a:cs typeface="Didact Gothic"/>
                        <a:sym typeface="Didact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App is able to access Camera when initiating test. </a:t>
                      </a:r>
                      <a:endParaRPr sz="900">
                        <a:latin typeface="Didact Gothic"/>
                        <a:ea typeface="Didact Gothic"/>
                        <a:cs typeface="Didact Gothic"/>
                        <a:sym typeface="Didact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latin typeface="Didact Gothic"/>
                          <a:ea typeface="Didact Gothic"/>
                          <a:cs typeface="Didact Gothic"/>
                          <a:sym typeface="Didact Gothic"/>
                        </a:rPr>
                        <a:t>Pass </a:t>
                      </a:r>
                      <a:endParaRPr sz="900">
                        <a:latin typeface="Didact Gothic"/>
                        <a:ea typeface="Didact Gothic"/>
                        <a:cs typeface="Didact Gothic"/>
                        <a:sym typeface="Didact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900">
                        <a:latin typeface="Didact Gothic"/>
                        <a:ea typeface="Didact Gothic"/>
                        <a:cs typeface="Didact Gothic"/>
                        <a:sym typeface="Didact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5060" name="Google Shape;5060;p611"/>
          <p:cNvSpPr/>
          <p:nvPr/>
        </p:nvSpPr>
        <p:spPr>
          <a:xfrm flipH="1">
            <a:off x="349925" y="1704325"/>
            <a:ext cx="363300" cy="2939400"/>
          </a:xfrm>
          <a:prstGeom prst="up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estrial"/>
              <a:ea typeface="Questrial"/>
              <a:cs typeface="Questrial"/>
              <a:sym typeface="Questrial"/>
            </a:endParaRPr>
          </a:p>
        </p:txBody>
      </p:sp>
      <p:sp>
        <p:nvSpPr>
          <p:cNvPr id="5061" name="Google Shape;5061;p611"/>
          <p:cNvSpPr txBox="1"/>
          <p:nvPr/>
        </p:nvSpPr>
        <p:spPr>
          <a:xfrm>
            <a:off x="177125" y="1408150"/>
            <a:ext cx="708900" cy="18990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275"/>
              <a:buNone/>
            </a:pPr>
            <a:r>
              <a:rPr lang="en" sz="1200">
                <a:solidFill>
                  <a:schemeClr val="hlink"/>
                </a:solidFill>
                <a:latin typeface="Impact"/>
                <a:ea typeface="Impact"/>
                <a:cs typeface="Impact"/>
                <a:sym typeface="Impact"/>
              </a:rPr>
              <a:t>Hardest</a:t>
            </a:r>
            <a:endParaRPr sz="1200">
              <a:solidFill>
                <a:schemeClr val="hlink"/>
              </a:solidFill>
              <a:latin typeface="Impact"/>
              <a:ea typeface="Impact"/>
              <a:cs typeface="Impact"/>
              <a:sym typeface="Impact"/>
            </a:endParaRPr>
          </a:p>
        </p:txBody>
      </p:sp>
      <p:sp>
        <p:nvSpPr>
          <p:cNvPr id="5062" name="Google Shape;5062;p611"/>
          <p:cNvSpPr txBox="1"/>
          <p:nvPr/>
        </p:nvSpPr>
        <p:spPr>
          <a:xfrm>
            <a:off x="183275" y="4684275"/>
            <a:ext cx="708900" cy="18990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275"/>
              <a:buNone/>
            </a:pPr>
            <a:r>
              <a:rPr lang="en" sz="1200">
                <a:solidFill>
                  <a:schemeClr val="hlink"/>
                </a:solidFill>
                <a:latin typeface="Impact"/>
                <a:ea typeface="Impact"/>
                <a:cs typeface="Impact"/>
                <a:sym typeface="Impact"/>
              </a:rPr>
              <a:t>Easiest</a:t>
            </a:r>
            <a:endParaRPr sz="1200">
              <a:solidFill>
                <a:schemeClr val="hlink"/>
              </a:solidFill>
              <a:latin typeface="Impact"/>
              <a:ea typeface="Impact"/>
              <a:cs typeface="Impact"/>
              <a:sym typeface="Impact"/>
            </a:endParaRPr>
          </a:p>
        </p:txBody>
      </p:sp>
    </p:spTree>
  </p:cSld>
  <p:clrMapOvr>
    <a:masterClrMapping/>
  </p:clrMapOvr>
</p:sld>
</file>

<file path=ppt/theme/theme1.xml><?xml version="1.0" encoding="utf-8"?>
<a:theme xmlns:a="http://schemas.openxmlformats.org/drawingml/2006/main" xmlns:r="http://schemas.openxmlformats.org/officeDocument/2006/relationships" name="Minimalist Grayscale Pitch Deck XL by Slidesgo">
  <a:themeElements>
    <a:clrScheme name="Simple Light">
      <a:dk1>
        <a:srgbClr val="383838"/>
      </a:dk1>
      <a:lt1>
        <a:srgbClr val="EEEEEE"/>
      </a:lt1>
      <a:dk2>
        <a:srgbClr val="DBDBDB"/>
      </a:dk2>
      <a:lt2>
        <a:srgbClr val="929292"/>
      </a:lt2>
      <a:accent1>
        <a:srgbClr val="383838"/>
      </a:accent1>
      <a:accent2>
        <a:srgbClr val="383838"/>
      </a:accent2>
      <a:accent3>
        <a:srgbClr val="383838"/>
      </a:accent3>
      <a:accent4>
        <a:srgbClr val="383838"/>
      </a:accent4>
      <a:accent5>
        <a:srgbClr val="FFFFFF"/>
      </a:accent5>
      <a:accent6>
        <a:srgbClr val="FFFFFF"/>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Minimalist Grayscale Pitch Deck XL by Slidesgo">
  <a:themeElements>
    <a:clrScheme name="Simple Light">
      <a:dk1>
        <a:srgbClr val="383838"/>
      </a:dk1>
      <a:lt1>
        <a:srgbClr val="EEEEEE"/>
      </a:lt1>
      <a:dk2>
        <a:srgbClr val="DBDBDB"/>
      </a:dk2>
      <a:lt2>
        <a:srgbClr val="929292"/>
      </a:lt2>
      <a:accent1>
        <a:srgbClr val="383838"/>
      </a:accent1>
      <a:accent2>
        <a:srgbClr val="383838"/>
      </a:accent2>
      <a:accent3>
        <a:srgbClr val="383838"/>
      </a:accent3>
      <a:accent4>
        <a:srgbClr val="383838"/>
      </a:accent4>
      <a:accent5>
        <a:srgbClr val="FFFFFF"/>
      </a:accent5>
      <a:accent6>
        <a:srgbClr val="FFFFFF"/>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Minimalist Grayscale Pitch Deck XL by Slidesgo">
  <a:themeElements>
    <a:clrScheme name="Simple Light">
      <a:dk1>
        <a:srgbClr val="383838"/>
      </a:dk1>
      <a:lt1>
        <a:srgbClr val="EEEEEE"/>
      </a:lt1>
      <a:dk2>
        <a:srgbClr val="DBDBDB"/>
      </a:dk2>
      <a:lt2>
        <a:srgbClr val="929292"/>
      </a:lt2>
      <a:accent1>
        <a:srgbClr val="383838"/>
      </a:accent1>
      <a:accent2>
        <a:srgbClr val="383838"/>
      </a:accent2>
      <a:accent3>
        <a:srgbClr val="383838"/>
      </a:accent3>
      <a:accent4>
        <a:srgbClr val="383838"/>
      </a:accent4>
      <a:accent5>
        <a:srgbClr val="FFFFFF"/>
      </a:accent5>
      <a:accent6>
        <a:srgbClr val="FFFFFF"/>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inimalist Grayscale Pitch Deck XL by Slidesgo">
  <a:themeElements>
    <a:clrScheme name="Simple Light">
      <a:dk1>
        <a:srgbClr val="383838"/>
      </a:dk1>
      <a:lt1>
        <a:srgbClr val="EEEEEE"/>
      </a:lt1>
      <a:dk2>
        <a:srgbClr val="DBDBDB"/>
      </a:dk2>
      <a:lt2>
        <a:srgbClr val="929292"/>
      </a:lt2>
      <a:accent1>
        <a:srgbClr val="383838"/>
      </a:accent1>
      <a:accent2>
        <a:srgbClr val="383838"/>
      </a:accent2>
      <a:accent3>
        <a:srgbClr val="383838"/>
      </a:accent3>
      <a:accent4>
        <a:srgbClr val="383838"/>
      </a:accent4>
      <a:accent5>
        <a:srgbClr val="FFFFFF"/>
      </a:accent5>
      <a:accent6>
        <a:srgbClr val="FFFFFF"/>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inimalist Grayscale Pitch Deck XL by Slidesgo">
  <a:themeElements>
    <a:clrScheme name="Simple Light">
      <a:dk1>
        <a:srgbClr val="383838"/>
      </a:dk1>
      <a:lt1>
        <a:srgbClr val="EEEEEE"/>
      </a:lt1>
      <a:dk2>
        <a:srgbClr val="DBDBDB"/>
      </a:dk2>
      <a:lt2>
        <a:srgbClr val="929292"/>
      </a:lt2>
      <a:accent1>
        <a:srgbClr val="383838"/>
      </a:accent1>
      <a:accent2>
        <a:srgbClr val="383838"/>
      </a:accent2>
      <a:accent3>
        <a:srgbClr val="383838"/>
      </a:accent3>
      <a:accent4>
        <a:srgbClr val="383838"/>
      </a:accent4>
      <a:accent5>
        <a:srgbClr val="FFFFFF"/>
      </a:accent5>
      <a:accent6>
        <a:srgbClr val="FFFFFF"/>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Minimalist Grayscale Pitch Deck XL by Slidesgo">
  <a:themeElements>
    <a:clrScheme name="Simple Light">
      <a:dk1>
        <a:srgbClr val="383838"/>
      </a:dk1>
      <a:lt1>
        <a:srgbClr val="EEEEEE"/>
      </a:lt1>
      <a:dk2>
        <a:srgbClr val="DBDBDB"/>
      </a:dk2>
      <a:lt2>
        <a:srgbClr val="929292"/>
      </a:lt2>
      <a:accent1>
        <a:srgbClr val="383838"/>
      </a:accent1>
      <a:accent2>
        <a:srgbClr val="383838"/>
      </a:accent2>
      <a:accent3>
        <a:srgbClr val="383838"/>
      </a:accent3>
      <a:accent4>
        <a:srgbClr val="383838"/>
      </a:accent4>
      <a:accent5>
        <a:srgbClr val="FFFFFF"/>
      </a:accent5>
      <a:accent6>
        <a:srgbClr val="FFFFFF"/>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Minimalist Grayscale Pitch Deck XL by Slidesgo">
  <a:themeElements>
    <a:clrScheme name="Simple Light">
      <a:dk1>
        <a:srgbClr val="383838"/>
      </a:dk1>
      <a:lt1>
        <a:srgbClr val="EEEEEE"/>
      </a:lt1>
      <a:dk2>
        <a:srgbClr val="DBDBDB"/>
      </a:dk2>
      <a:lt2>
        <a:srgbClr val="929292"/>
      </a:lt2>
      <a:accent1>
        <a:srgbClr val="383838"/>
      </a:accent1>
      <a:accent2>
        <a:srgbClr val="383838"/>
      </a:accent2>
      <a:accent3>
        <a:srgbClr val="383838"/>
      </a:accent3>
      <a:accent4>
        <a:srgbClr val="383838"/>
      </a:accent4>
      <a:accent5>
        <a:srgbClr val="FFFFFF"/>
      </a:accent5>
      <a:accent6>
        <a:srgbClr val="FFFFFF"/>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Minimalist Grayscale Pitch Deck XL by Slidesgo">
  <a:themeElements>
    <a:clrScheme name="Simple Light">
      <a:dk1>
        <a:srgbClr val="383838"/>
      </a:dk1>
      <a:lt1>
        <a:srgbClr val="EEEEEE"/>
      </a:lt1>
      <a:dk2>
        <a:srgbClr val="DBDBDB"/>
      </a:dk2>
      <a:lt2>
        <a:srgbClr val="929292"/>
      </a:lt2>
      <a:accent1>
        <a:srgbClr val="383838"/>
      </a:accent1>
      <a:accent2>
        <a:srgbClr val="383838"/>
      </a:accent2>
      <a:accent3>
        <a:srgbClr val="383838"/>
      </a:accent3>
      <a:accent4>
        <a:srgbClr val="383838"/>
      </a:accent4>
      <a:accent5>
        <a:srgbClr val="FFFFFF"/>
      </a:accent5>
      <a:accent6>
        <a:srgbClr val="FFFFFF"/>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Minimalist Grayscale Pitch Deck XL by Slidesgo">
  <a:themeElements>
    <a:clrScheme name="Simple Light">
      <a:dk1>
        <a:srgbClr val="383838"/>
      </a:dk1>
      <a:lt1>
        <a:srgbClr val="EEEEEE"/>
      </a:lt1>
      <a:dk2>
        <a:srgbClr val="DBDBDB"/>
      </a:dk2>
      <a:lt2>
        <a:srgbClr val="929292"/>
      </a:lt2>
      <a:accent1>
        <a:srgbClr val="383838"/>
      </a:accent1>
      <a:accent2>
        <a:srgbClr val="383838"/>
      </a:accent2>
      <a:accent3>
        <a:srgbClr val="383838"/>
      </a:accent3>
      <a:accent4>
        <a:srgbClr val="383838"/>
      </a:accent4>
      <a:accent5>
        <a:srgbClr val="FFFFFF"/>
      </a:accent5>
      <a:accent6>
        <a:srgbClr val="FFFFFF"/>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Minimalist Grayscale Pitch Deck XL by Slidesgo">
  <a:themeElements>
    <a:clrScheme name="Simple Light">
      <a:dk1>
        <a:srgbClr val="383838"/>
      </a:dk1>
      <a:lt1>
        <a:srgbClr val="EEEEEE"/>
      </a:lt1>
      <a:dk2>
        <a:srgbClr val="DBDBDB"/>
      </a:dk2>
      <a:lt2>
        <a:srgbClr val="929292"/>
      </a:lt2>
      <a:accent1>
        <a:srgbClr val="383838"/>
      </a:accent1>
      <a:accent2>
        <a:srgbClr val="383838"/>
      </a:accent2>
      <a:accent3>
        <a:srgbClr val="383838"/>
      </a:accent3>
      <a:accent4>
        <a:srgbClr val="383838"/>
      </a:accent4>
      <a:accent5>
        <a:srgbClr val="FFFFFF"/>
      </a:accent5>
      <a:accent6>
        <a:srgbClr val="FFFFFF"/>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